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36"/>
  </p:notesMasterIdLst>
  <p:sldIdLst>
    <p:sldId id="882" r:id="rId2"/>
    <p:sldId id="602" r:id="rId3"/>
    <p:sldId id="277" r:id="rId4"/>
    <p:sldId id="651" r:id="rId5"/>
    <p:sldId id="654" r:id="rId6"/>
    <p:sldId id="601" r:id="rId7"/>
    <p:sldId id="655" r:id="rId8"/>
    <p:sldId id="638" r:id="rId9"/>
    <p:sldId id="663" r:id="rId10"/>
    <p:sldId id="727" r:id="rId11"/>
    <p:sldId id="546" r:id="rId12"/>
    <p:sldId id="4440" r:id="rId13"/>
    <p:sldId id="754" r:id="rId14"/>
    <p:sldId id="476" r:id="rId15"/>
    <p:sldId id="4378" r:id="rId16"/>
    <p:sldId id="757" r:id="rId17"/>
    <p:sldId id="782" r:id="rId18"/>
    <p:sldId id="570" r:id="rId19"/>
    <p:sldId id="566" r:id="rId20"/>
    <p:sldId id="792" r:id="rId21"/>
    <p:sldId id="794" r:id="rId22"/>
    <p:sldId id="873" r:id="rId23"/>
    <p:sldId id="879" r:id="rId24"/>
    <p:sldId id="881" r:id="rId25"/>
    <p:sldId id="4428" r:id="rId26"/>
    <p:sldId id="4396" r:id="rId27"/>
    <p:sldId id="4411" r:id="rId28"/>
    <p:sldId id="4427" r:id="rId29"/>
    <p:sldId id="4425" r:id="rId30"/>
    <p:sldId id="4426" r:id="rId31"/>
    <p:sldId id="4431" r:id="rId32"/>
    <p:sldId id="4377" r:id="rId33"/>
    <p:sldId id="4384" r:id="rId34"/>
    <p:sldId id="4434"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9F6401-9082-4622-8D30-2ECC846DDBE9}" v="18" dt="2022-08-12T19:53:33.9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7" autoAdjust="0"/>
    <p:restoredTop sz="94660"/>
  </p:normalViewPr>
  <p:slideViewPr>
    <p:cSldViewPr snapToGrid="0">
      <p:cViewPr varScale="1">
        <p:scale>
          <a:sx n="85" d="100"/>
          <a:sy n="85" d="100"/>
        </p:scale>
        <p:origin x="75" y="5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eviño Humberto" userId="d7a76bf0-c307-4a47-a321-2d29979ee2d9" providerId="ADAL" clId="{8C9F6401-9082-4622-8D30-2ECC846DDBE9}"/>
    <pc:docChg chg="addSld delSld modSld">
      <pc:chgData name="Treviño Humberto" userId="d7a76bf0-c307-4a47-a321-2d29979ee2d9" providerId="ADAL" clId="{8C9F6401-9082-4622-8D30-2ECC846DDBE9}" dt="2022-08-12T19:54:30.372" v="12" actId="20577"/>
      <pc:docMkLst>
        <pc:docMk/>
      </pc:docMkLst>
      <pc:sldChg chg="del">
        <pc:chgData name="Treviño Humberto" userId="d7a76bf0-c307-4a47-a321-2d29979ee2d9" providerId="ADAL" clId="{8C9F6401-9082-4622-8D30-2ECC846DDBE9}" dt="2022-08-12T19:53:43.329" v="9" actId="47"/>
        <pc:sldMkLst>
          <pc:docMk/>
          <pc:sldMk cId="1636903086" sldId="543"/>
        </pc:sldMkLst>
      </pc:sldChg>
      <pc:sldChg chg="del">
        <pc:chgData name="Treviño Humberto" userId="d7a76bf0-c307-4a47-a321-2d29979ee2d9" providerId="ADAL" clId="{8C9F6401-9082-4622-8D30-2ECC846DDBE9}" dt="2022-08-12T19:52:21.492" v="7" actId="47"/>
        <pc:sldMkLst>
          <pc:docMk/>
          <pc:sldMk cId="1237280167" sldId="755"/>
        </pc:sldMkLst>
      </pc:sldChg>
      <pc:sldChg chg="modSp mod">
        <pc:chgData name="Treviño Humberto" userId="d7a76bf0-c307-4a47-a321-2d29979ee2d9" providerId="ADAL" clId="{8C9F6401-9082-4622-8D30-2ECC846DDBE9}" dt="2022-08-12T19:54:30.372" v="12" actId="20577"/>
        <pc:sldMkLst>
          <pc:docMk/>
          <pc:sldMk cId="3267951085" sldId="882"/>
        </pc:sldMkLst>
        <pc:spChg chg="mod">
          <ac:chgData name="Treviño Humberto" userId="d7a76bf0-c307-4a47-a321-2d29979ee2d9" providerId="ADAL" clId="{8C9F6401-9082-4622-8D30-2ECC846DDBE9}" dt="2022-08-12T19:54:30.372" v="12" actId="20577"/>
          <ac:spMkLst>
            <pc:docMk/>
            <pc:sldMk cId="3267951085" sldId="882"/>
            <ac:spMk id="12" creationId="{872C2D87-A862-30CB-F7F6-5E243D49CD47}"/>
          </ac:spMkLst>
        </pc:spChg>
      </pc:sldChg>
      <pc:sldChg chg="add">
        <pc:chgData name="Treviño Humberto" userId="d7a76bf0-c307-4a47-a321-2d29979ee2d9" providerId="ADAL" clId="{8C9F6401-9082-4622-8D30-2ECC846DDBE9}" dt="2022-08-12T18:04:04.496" v="3"/>
        <pc:sldMkLst>
          <pc:docMk/>
          <pc:sldMk cId="378799535" sldId="4377"/>
        </pc:sldMkLst>
      </pc:sldChg>
      <pc:sldChg chg="add">
        <pc:chgData name="Treviño Humberto" userId="d7a76bf0-c307-4a47-a321-2d29979ee2d9" providerId="ADAL" clId="{8C9F6401-9082-4622-8D30-2ECC846DDBE9}" dt="2022-08-12T19:53:33.968" v="8"/>
        <pc:sldMkLst>
          <pc:docMk/>
          <pc:sldMk cId="2352541210" sldId="4378"/>
        </pc:sldMkLst>
      </pc:sldChg>
      <pc:sldChg chg="add">
        <pc:chgData name="Treviño Humberto" userId="d7a76bf0-c307-4a47-a321-2d29979ee2d9" providerId="ADAL" clId="{8C9F6401-9082-4622-8D30-2ECC846DDBE9}" dt="2022-08-12T18:04:18.068" v="4"/>
        <pc:sldMkLst>
          <pc:docMk/>
          <pc:sldMk cId="1262921823" sldId="4384"/>
        </pc:sldMkLst>
      </pc:sldChg>
      <pc:sldChg chg="add">
        <pc:chgData name="Treviño Humberto" userId="d7a76bf0-c307-4a47-a321-2d29979ee2d9" providerId="ADAL" clId="{8C9F6401-9082-4622-8D30-2ECC846DDBE9}" dt="2022-08-12T18:02:33.264" v="1"/>
        <pc:sldMkLst>
          <pc:docMk/>
          <pc:sldMk cId="2379317716" sldId="4425"/>
        </pc:sldMkLst>
      </pc:sldChg>
      <pc:sldChg chg="add">
        <pc:chgData name="Treviño Humberto" userId="d7a76bf0-c307-4a47-a321-2d29979ee2d9" providerId="ADAL" clId="{8C9F6401-9082-4622-8D30-2ECC846DDBE9}" dt="2022-08-12T18:02:33.264" v="1"/>
        <pc:sldMkLst>
          <pc:docMk/>
          <pc:sldMk cId="284016879" sldId="4426"/>
        </pc:sldMkLst>
      </pc:sldChg>
      <pc:sldChg chg="add">
        <pc:chgData name="Treviño Humberto" userId="d7a76bf0-c307-4a47-a321-2d29979ee2d9" providerId="ADAL" clId="{8C9F6401-9082-4622-8D30-2ECC846DDBE9}" dt="2022-08-12T18:01:43.909" v="0"/>
        <pc:sldMkLst>
          <pc:docMk/>
          <pc:sldMk cId="1663024225" sldId="4427"/>
        </pc:sldMkLst>
      </pc:sldChg>
      <pc:sldChg chg="add">
        <pc:chgData name="Treviño Humberto" userId="d7a76bf0-c307-4a47-a321-2d29979ee2d9" providerId="ADAL" clId="{8C9F6401-9082-4622-8D30-2ECC846DDBE9}" dt="2022-08-12T18:02:55.473" v="2"/>
        <pc:sldMkLst>
          <pc:docMk/>
          <pc:sldMk cId="2224241285" sldId="4431"/>
        </pc:sldMkLst>
      </pc:sldChg>
      <pc:sldChg chg="add">
        <pc:chgData name="Treviño Humberto" userId="d7a76bf0-c307-4a47-a321-2d29979ee2d9" providerId="ADAL" clId="{8C9F6401-9082-4622-8D30-2ECC846DDBE9}" dt="2022-08-12T18:05:31.053" v="5"/>
        <pc:sldMkLst>
          <pc:docMk/>
          <pc:sldMk cId="64107277" sldId="4434"/>
        </pc:sldMkLst>
      </pc:sldChg>
      <pc:sldChg chg="add">
        <pc:chgData name="Treviño Humberto" userId="d7a76bf0-c307-4a47-a321-2d29979ee2d9" providerId="ADAL" clId="{8C9F6401-9082-4622-8D30-2ECC846DDBE9}" dt="2022-08-12T19:51:44.434" v="6"/>
        <pc:sldMkLst>
          <pc:docMk/>
          <pc:sldMk cId="102740708" sldId="4440"/>
        </pc:sldMkLst>
      </pc:sldChg>
    </pc:docChg>
  </pc:docChgLst>
  <pc:docChgLst>
    <pc:chgData name="Humberto Trevino" userId="d7a76bf0-c307-4a47-a321-2d29979ee2d9" providerId="ADAL" clId="{8C9F6401-9082-4622-8D30-2ECC846DDBE9}"/>
    <pc:docChg chg="undo custSel addSld modSld">
      <pc:chgData name="Humberto Trevino" userId="d7a76bf0-c307-4a47-a321-2d29979ee2d9" providerId="ADAL" clId="{8C9F6401-9082-4622-8D30-2ECC846DDBE9}" dt="2022-08-12T18:00:29.924" v="590"/>
      <pc:docMkLst>
        <pc:docMk/>
      </pc:docMkLst>
      <pc:sldChg chg="addSp delSp modSp new mod">
        <pc:chgData name="Humberto Trevino" userId="d7a76bf0-c307-4a47-a321-2d29979ee2d9" providerId="ADAL" clId="{8C9F6401-9082-4622-8D30-2ECC846DDBE9}" dt="2022-08-12T17:31:17.623" v="587" actId="14100"/>
        <pc:sldMkLst>
          <pc:docMk/>
          <pc:sldMk cId="3267951085" sldId="882"/>
        </pc:sldMkLst>
        <pc:spChg chg="add mod">
          <ac:chgData name="Humberto Trevino" userId="d7a76bf0-c307-4a47-a321-2d29979ee2d9" providerId="ADAL" clId="{8C9F6401-9082-4622-8D30-2ECC846DDBE9}" dt="2022-08-12T17:25:42.068" v="454" actId="790"/>
          <ac:spMkLst>
            <pc:docMk/>
            <pc:sldMk cId="3267951085" sldId="882"/>
            <ac:spMk id="8" creationId="{9E3022C6-28BF-A034-392E-6D6C41B137A8}"/>
          </ac:spMkLst>
        </pc:spChg>
        <pc:spChg chg="add mod">
          <ac:chgData name="Humberto Trevino" userId="d7a76bf0-c307-4a47-a321-2d29979ee2d9" providerId="ADAL" clId="{8C9F6401-9082-4622-8D30-2ECC846DDBE9}" dt="2022-08-12T17:28:08.681" v="505" actId="1076"/>
          <ac:spMkLst>
            <pc:docMk/>
            <pc:sldMk cId="3267951085" sldId="882"/>
            <ac:spMk id="9" creationId="{F8EB9B3B-99F7-AF59-7475-69B5F538CC70}"/>
          </ac:spMkLst>
        </pc:spChg>
        <pc:spChg chg="add mod">
          <ac:chgData name="Humberto Trevino" userId="d7a76bf0-c307-4a47-a321-2d29979ee2d9" providerId="ADAL" clId="{8C9F6401-9082-4622-8D30-2ECC846DDBE9}" dt="2022-08-12T17:30:19.103" v="579" actId="1076"/>
          <ac:spMkLst>
            <pc:docMk/>
            <pc:sldMk cId="3267951085" sldId="882"/>
            <ac:spMk id="10" creationId="{D4CC4C97-3AF7-4A2B-868E-C186C8512B16}"/>
          </ac:spMkLst>
        </pc:spChg>
        <pc:spChg chg="add mod">
          <ac:chgData name="Humberto Trevino" userId="d7a76bf0-c307-4a47-a321-2d29979ee2d9" providerId="ADAL" clId="{8C9F6401-9082-4622-8D30-2ECC846DDBE9}" dt="2022-08-12T17:28:29.997" v="508" actId="14100"/>
          <ac:spMkLst>
            <pc:docMk/>
            <pc:sldMk cId="3267951085" sldId="882"/>
            <ac:spMk id="11" creationId="{55591F91-E10D-1C9C-CA5E-6E1157E55332}"/>
          </ac:spMkLst>
        </pc:spChg>
        <pc:spChg chg="add mod">
          <ac:chgData name="Humberto Trevino" userId="d7a76bf0-c307-4a47-a321-2d29979ee2d9" providerId="ADAL" clId="{8C9F6401-9082-4622-8D30-2ECC846DDBE9}" dt="2022-08-12T17:27:38.767" v="502" actId="790"/>
          <ac:spMkLst>
            <pc:docMk/>
            <pc:sldMk cId="3267951085" sldId="882"/>
            <ac:spMk id="12" creationId="{872C2D87-A862-30CB-F7F6-5E243D49CD47}"/>
          </ac:spMkLst>
        </pc:spChg>
        <pc:spChg chg="add mod">
          <ac:chgData name="Humberto Trevino" userId="d7a76bf0-c307-4a47-a321-2d29979ee2d9" providerId="ADAL" clId="{8C9F6401-9082-4622-8D30-2ECC846DDBE9}" dt="2022-08-12T17:28:41.136" v="511" actId="14100"/>
          <ac:spMkLst>
            <pc:docMk/>
            <pc:sldMk cId="3267951085" sldId="882"/>
            <ac:spMk id="13" creationId="{1281146A-D129-29AF-9BD1-BF1248DD554A}"/>
          </ac:spMkLst>
        </pc:spChg>
        <pc:picChg chg="add del mod">
          <ac:chgData name="Humberto Trevino" userId="d7a76bf0-c307-4a47-a321-2d29979ee2d9" providerId="ADAL" clId="{8C9F6401-9082-4622-8D30-2ECC846DDBE9}" dt="2022-08-12T17:22:28.912" v="224" actId="478"/>
          <ac:picMkLst>
            <pc:docMk/>
            <pc:sldMk cId="3267951085" sldId="882"/>
            <ac:picMk id="3" creationId="{1F660857-EF4E-DED1-87CE-1F1EE9A46CBF}"/>
          </ac:picMkLst>
        </pc:picChg>
        <pc:picChg chg="add mod">
          <ac:chgData name="Humberto Trevino" userId="d7a76bf0-c307-4a47-a321-2d29979ee2d9" providerId="ADAL" clId="{8C9F6401-9082-4622-8D30-2ECC846DDBE9}" dt="2022-08-12T17:28:15.121" v="506" actId="1076"/>
          <ac:picMkLst>
            <pc:docMk/>
            <pc:sldMk cId="3267951085" sldId="882"/>
            <ac:picMk id="5" creationId="{7E273B1A-ED11-E5BB-1260-B446EF413A6B}"/>
          </ac:picMkLst>
        </pc:picChg>
        <pc:picChg chg="add mod">
          <ac:chgData name="Humberto Trevino" userId="d7a76bf0-c307-4a47-a321-2d29979ee2d9" providerId="ADAL" clId="{8C9F6401-9082-4622-8D30-2ECC846DDBE9}" dt="2022-08-12T17:20:20.837" v="101" actId="14100"/>
          <ac:picMkLst>
            <pc:docMk/>
            <pc:sldMk cId="3267951085" sldId="882"/>
            <ac:picMk id="7" creationId="{135CC7B6-5520-7B65-B31A-E6FE7B67C65A}"/>
          </ac:picMkLst>
        </pc:picChg>
        <pc:cxnChg chg="add mod">
          <ac:chgData name="Humberto Trevino" userId="d7a76bf0-c307-4a47-a321-2d29979ee2d9" providerId="ADAL" clId="{8C9F6401-9082-4622-8D30-2ECC846DDBE9}" dt="2022-08-12T17:31:03.389" v="583" actId="1582"/>
          <ac:cxnSpMkLst>
            <pc:docMk/>
            <pc:sldMk cId="3267951085" sldId="882"/>
            <ac:cxnSpMk id="15" creationId="{5F47837A-AD4B-18B8-332C-301BBA2AC17B}"/>
          </ac:cxnSpMkLst>
        </pc:cxnChg>
        <pc:cxnChg chg="add mod">
          <ac:chgData name="Humberto Trevino" userId="d7a76bf0-c307-4a47-a321-2d29979ee2d9" providerId="ADAL" clId="{8C9F6401-9082-4622-8D30-2ECC846DDBE9}" dt="2022-08-12T17:31:17.623" v="587" actId="14100"/>
          <ac:cxnSpMkLst>
            <pc:docMk/>
            <pc:sldMk cId="3267951085" sldId="882"/>
            <ac:cxnSpMk id="17" creationId="{B1B08B6A-0918-EBF4-F6D0-417D7F19166B}"/>
          </ac:cxnSpMkLst>
        </pc:cxnChg>
      </pc:sldChg>
      <pc:sldChg chg="add">
        <pc:chgData name="Humberto Trevino" userId="d7a76bf0-c307-4a47-a321-2d29979ee2d9" providerId="ADAL" clId="{8C9F6401-9082-4622-8D30-2ECC846DDBE9}" dt="2022-08-12T18:00:10.323" v="589"/>
        <pc:sldMkLst>
          <pc:docMk/>
          <pc:sldMk cId="163279795" sldId="4396"/>
        </pc:sldMkLst>
      </pc:sldChg>
      <pc:sldChg chg="add">
        <pc:chgData name="Humberto Trevino" userId="d7a76bf0-c307-4a47-a321-2d29979ee2d9" providerId="ADAL" clId="{8C9F6401-9082-4622-8D30-2ECC846DDBE9}" dt="2022-08-12T18:00:29.924" v="590"/>
        <pc:sldMkLst>
          <pc:docMk/>
          <pc:sldMk cId="2442002147" sldId="4411"/>
        </pc:sldMkLst>
      </pc:sldChg>
      <pc:sldChg chg="add">
        <pc:chgData name="Humberto Trevino" userId="d7a76bf0-c307-4a47-a321-2d29979ee2d9" providerId="ADAL" clId="{8C9F6401-9082-4622-8D30-2ECC846DDBE9}" dt="2022-08-12T17:59:36.407" v="588"/>
        <pc:sldMkLst>
          <pc:docMk/>
          <pc:sldMk cId="592575723" sldId="4428"/>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8353413654618466E-3"/>
          <c:y val="4.7277501852147887E-2"/>
          <c:w val="0.98232931726907635"/>
          <c:h val="0.73399692191586896"/>
        </c:manualLayout>
      </c:layout>
      <c:barChart>
        <c:barDir val="col"/>
        <c:grouping val="clustered"/>
        <c:varyColors val="0"/>
        <c:ser>
          <c:idx val="0"/>
          <c:order val="0"/>
          <c:tx>
            <c:strRef>
              <c:f>Sheet1!$C$2</c:f>
              <c:strCache>
                <c:ptCount val="1"/>
                <c:pt idx="0">
                  <c:v>SALES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Sheet1!$B$3:$B$10</c:f>
              <c:numCache>
                <c:formatCode>General</c:formatCode>
                <c:ptCount val="8"/>
                <c:pt idx="0">
                  <c:v>2010</c:v>
                </c:pt>
                <c:pt idx="1">
                  <c:v>2011</c:v>
                </c:pt>
                <c:pt idx="2">
                  <c:v>2012</c:v>
                </c:pt>
                <c:pt idx="3">
                  <c:v>2013</c:v>
                </c:pt>
                <c:pt idx="4">
                  <c:v>2014</c:v>
                </c:pt>
                <c:pt idx="5">
                  <c:v>2015</c:v>
                </c:pt>
                <c:pt idx="6">
                  <c:v>2016</c:v>
                </c:pt>
                <c:pt idx="7">
                  <c:v>2017</c:v>
                </c:pt>
              </c:numCache>
            </c:numRef>
          </c:cat>
          <c:val>
            <c:numRef>
              <c:f>Sheet1!$C$3:$C$10</c:f>
              <c:numCache>
                <c:formatCode>General</c:formatCode>
                <c:ptCount val="8"/>
                <c:pt idx="0">
                  <c:v>4.3</c:v>
                </c:pt>
                <c:pt idx="1">
                  <c:v>2.4</c:v>
                </c:pt>
                <c:pt idx="2">
                  <c:v>4.2</c:v>
                </c:pt>
                <c:pt idx="3">
                  <c:v>4.5</c:v>
                </c:pt>
                <c:pt idx="4">
                  <c:v>3.5</c:v>
                </c:pt>
                <c:pt idx="5">
                  <c:v>6.2</c:v>
                </c:pt>
                <c:pt idx="6">
                  <c:v>7.1</c:v>
                </c:pt>
                <c:pt idx="7">
                  <c:v>8.9</c:v>
                </c:pt>
              </c:numCache>
            </c:numRef>
          </c:val>
          <c:extLst>
            <c:ext xmlns:c16="http://schemas.microsoft.com/office/drawing/2014/chart" uri="{C3380CC4-5D6E-409C-BE32-E72D297353CC}">
              <c16:uniqueId val="{00000000-D865-4759-8332-5058FEBF02C3}"/>
            </c:ext>
          </c:extLst>
        </c:ser>
        <c:dLbls>
          <c:showLegendKey val="0"/>
          <c:showVal val="0"/>
          <c:showCatName val="0"/>
          <c:showSerName val="0"/>
          <c:showPercent val="0"/>
          <c:showBubbleSize val="0"/>
        </c:dLbls>
        <c:gapWidth val="77"/>
        <c:overlap val="-62"/>
        <c:axId val="799491120"/>
        <c:axId val="770813392"/>
      </c:barChart>
      <c:catAx>
        <c:axId val="799491120"/>
        <c:scaling>
          <c:orientation val="minMax"/>
        </c:scaling>
        <c:delete val="0"/>
        <c:axPos val="b"/>
        <c:numFmt formatCode="General" sourceLinked="1"/>
        <c:majorTickMark val="out"/>
        <c:minorTickMark val="none"/>
        <c:tickLblPos val="nextTo"/>
        <c:spPr>
          <a:noFill/>
          <a:ln w="38100" cap="sq" cmpd="sng" algn="ctr">
            <a:noFill/>
            <a:round/>
          </a:ln>
          <a:effectLst/>
        </c:spPr>
        <c:txPr>
          <a:bodyPr rot="-60000000" spcFirstLastPara="1" vertOverflow="ellipsis" vert="horz" wrap="square" anchor="ctr" anchorCtr="1"/>
          <a:lstStyle/>
          <a:p>
            <a:pPr>
              <a:defRPr sz="2800" b="1" i="0" u="none" strike="noStrike" kern="1200" baseline="0">
                <a:solidFill>
                  <a:schemeClr val="accent2"/>
                </a:solidFill>
                <a:latin typeface="+mj-lt"/>
                <a:ea typeface="+mn-ea"/>
                <a:cs typeface="+mn-cs"/>
              </a:defRPr>
            </a:pPr>
            <a:endParaRPr lang="es-ES"/>
          </a:p>
        </c:txPr>
        <c:crossAx val="770813392"/>
        <c:crosses val="autoZero"/>
        <c:auto val="1"/>
        <c:lblAlgn val="ctr"/>
        <c:lblOffset val="100"/>
        <c:noMultiLvlLbl val="0"/>
      </c:catAx>
      <c:valAx>
        <c:axId val="770813392"/>
        <c:scaling>
          <c:orientation val="minMax"/>
        </c:scaling>
        <c:delete val="1"/>
        <c:axPos val="l"/>
        <c:numFmt formatCode="General" sourceLinked="1"/>
        <c:majorTickMark val="none"/>
        <c:minorTickMark val="none"/>
        <c:tickLblPos val="nextTo"/>
        <c:crossAx val="799491120"/>
        <c:crosses val="autoZero"/>
        <c:crossBetween val="between"/>
      </c:valAx>
      <c:spPr>
        <a:noFill/>
        <a:ln w="38100">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6959565701663066E-2"/>
          <c:y val="1.7228896343172012E-2"/>
          <c:w val="0.95980310715939177"/>
          <c:h val="0.73383126386728503"/>
        </c:manualLayout>
      </c:layout>
      <c:barChart>
        <c:barDir val="col"/>
        <c:grouping val="clustered"/>
        <c:varyColors val="0"/>
        <c:ser>
          <c:idx val="0"/>
          <c:order val="0"/>
          <c:tx>
            <c:strRef>
              <c:f>Лист1!$C$2</c:f>
              <c:strCache>
                <c:ptCount val="1"/>
                <c:pt idx="0">
                  <c:v>sales, $bn</c:v>
                </c:pt>
              </c:strCache>
            </c:strRef>
          </c:tx>
          <c:spPr>
            <a:solidFill>
              <a:schemeClr val="accent1"/>
            </a:solidFill>
            <a:ln w="9525" cap="flat" cmpd="sng" algn="ctr">
              <a:no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solidFill>
                    <a:latin typeface="+mj-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Лист1!$B$3:$B$7</c:f>
              <c:strCache>
                <c:ptCount val="4"/>
                <c:pt idx="0">
                  <c:v>category 01</c:v>
                </c:pt>
                <c:pt idx="1">
                  <c:v>category 02</c:v>
                </c:pt>
                <c:pt idx="2">
                  <c:v>category 03</c:v>
                </c:pt>
                <c:pt idx="3">
                  <c:v>category 04</c:v>
                </c:pt>
              </c:strCache>
              <c:extLst/>
            </c:strRef>
          </c:cat>
          <c:val>
            <c:numRef>
              <c:f>Лист1!$C$3:$C$7</c:f>
              <c:numCache>
                <c:formatCode>General</c:formatCode>
                <c:ptCount val="4"/>
                <c:pt idx="0">
                  <c:v>4.3</c:v>
                </c:pt>
                <c:pt idx="1">
                  <c:v>2.5</c:v>
                </c:pt>
                <c:pt idx="2">
                  <c:v>3.5</c:v>
                </c:pt>
                <c:pt idx="3">
                  <c:v>2.7</c:v>
                </c:pt>
              </c:numCache>
              <c:extLst/>
            </c:numRef>
          </c:val>
          <c:extLst>
            <c:ext xmlns:c16="http://schemas.microsoft.com/office/drawing/2014/chart" uri="{C3380CC4-5D6E-409C-BE32-E72D297353CC}">
              <c16:uniqueId val="{00000000-4418-4084-A0E5-6B1319E9B401}"/>
            </c:ext>
          </c:extLst>
        </c:ser>
        <c:ser>
          <c:idx val="1"/>
          <c:order val="1"/>
          <c:tx>
            <c:strRef>
              <c:f>Лист1!$D$2</c:f>
              <c:strCache>
                <c:ptCount val="1"/>
                <c:pt idx="0">
                  <c:v>budget, $bn</c:v>
                </c:pt>
              </c:strCache>
            </c:strRef>
          </c:tx>
          <c:spPr>
            <a:solidFill>
              <a:schemeClr val="accent2"/>
            </a:solidFill>
            <a:ln w="9525" cap="flat" cmpd="sng" algn="ctr">
              <a:no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solidFill>
                    <a:latin typeface="+mj-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Лист1!$B$3:$B$7</c:f>
              <c:strCache>
                <c:ptCount val="4"/>
                <c:pt idx="0">
                  <c:v>category 01</c:v>
                </c:pt>
                <c:pt idx="1">
                  <c:v>category 02</c:v>
                </c:pt>
                <c:pt idx="2">
                  <c:v>category 03</c:v>
                </c:pt>
                <c:pt idx="3">
                  <c:v>category 04</c:v>
                </c:pt>
              </c:strCache>
              <c:extLst/>
            </c:strRef>
          </c:cat>
          <c:val>
            <c:numRef>
              <c:f>Лист1!$D$3:$D$7</c:f>
              <c:numCache>
                <c:formatCode>General</c:formatCode>
                <c:ptCount val="4"/>
                <c:pt idx="0">
                  <c:v>3.5</c:v>
                </c:pt>
                <c:pt idx="1">
                  <c:v>2.7</c:v>
                </c:pt>
                <c:pt idx="2">
                  <c:v>3.1</c:v>
                </c:pt>
                <c:pt idx="3">
                  <c:v>2.5</c:v>
                </c:pt>
              </c:numCache>
              <c:extLst/>
            </c:numRef>
          </c:val>
          <c:extLst>
            <c:ext xmlns:c16="http://schemas.microsoft.com/office/drawing/2014/chart" uri="{C3380CC4-5D6E-409C-BE32-E72D297353CC}">
              <c16:uniqueId val="{00000001-4418-4084-A0E5-6B1319E9B401}"/>
            </c:ext>
          </c:extLst>
        </c:ser>
        <c:dLbls>
          <c:dLblPos val="outEnd"/>
          <c:showLegendKey val="0"/>
          <c:showVal val="1"/>
          <c:showCatName val="0"/>
          <c:showSerName val="0"/>
          <c:showPercent val="0"/>
          <c:showBubbleSize val="0"/>
        </c:dLbls>
        <c:gapWidth val="100"/>
        <c:overlap val="-10"/>
        <c:axId val="802934800"/>
        <c:axId val="802935360"/>
        <c:extLst>
          <c:ext xmlns:c15="http://schemas.microsoft.com/office/drawing/2012/chart" uri="{02D57815-91ED-43cb-92C2-25804820EDAC}">
            <c15:filteredBarSeries>
              <c15:ser>
                <c:idx val="2"/>
                <c:order val="2"/>
                <c:tx>
                  <c:strRef>
                    <c:extLst>
                      <c:ext uri="{02D57815-91ED-43cb-92C2-25804820EDAC}">
                        <c15:formulaRef>
                          <c15:sqref>Лист1!$E$2</c15:sqref>
                        </c15:formulaRef>
                      </c:ext>
                    </c:extLst>
                    <c:strCache>
                      <c:ptCount val="1"/>
                      <c:pt idx="0">
                        <c:v>%%</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s-ES"/>
                    </a:p>
                  </c:txPr>
                  <c:dLblPos val="outEnd"/>
                  <c:showLegendKey val="0"/>
                  <c:showVal val="1"/>
                  <c:showCatName val="0"/>
                  <c:showSerName val="0"/>
                  <c:showPercent val="0"/>
                  <c:showBubbleSize val="0"/>
                  <c:showLeaderLines val="0"/>
                  <c:extLst>
                    <c:ext uri="{CE6537A1-D6FC-4f65-9D91-7224C49458BB}">
                      <c15:showLeaderLines val="1"/>
                      <c15:leaderLines>
                        <c:spPr>
                          <a:ln w="9525">
                            <a:solidFill>
                              <a:schemeClr val="dk1">
                                <a:lumMod val="50000"/>
                                <a:lumOff val="50000"/>
                              </a:schemeClr>
                            </a:solidFill>
                          </a:ln>
                          <a:effectLst/>
                        </c:spPr>
                      </c15:leaderLines>
                    </c:ext>
                  </c:extLst>
                </c:dLbls>
                <c:cat>
                  <c:strRef>
                    <c:extLst>
                      <c:ext uri="{02D57815-91ED-43cb-92C2-25804820EDAC}">
                        <c15:formulaRef>
                          <c15:sqref>Лист1!$B$3:$B$7</c15:sqref>
                        </c15:formulaRef>
                      </c:ext>
                    </c:extLst>
                    <c:strCache>
                      <c:ptCount val="4"/>
                      <c:pt idx="0">
                        <c:v>category 01</c:v>
                      </c:pt>
                      <c:pt idx="1">
                        <c:v>category 02</c:v>
                      </c:pt>
                      <c:pt idx="2">
                        <c:v>category 03</c:v>
                      </c:pt>
                      <c:pt idx="3">
                        <c:v>category 04</c:v>
                      </c:pt>
                    </c:strCache>
                  </c:strRef>
                </c:cat>
                <c:val>
                  <c:numRef>
                    <c:extLst>
                      <c:ext uri="{02D57815-91ED-43cb-92C2-25804820EDAC}">
                        <c15:formulaRef>
                          <c15:sqref>Лист1!$E$3:$E$7</c15:sqref>
                        </c15:formulaRef>
                      </c:ext>
                    </c:extLst>
                    <c:numCache>
                      <c:formatCode>0.0%</c:formatCode>
                      <c:ptCount val="4"/>
                      <c:pt idx="0">
                        <c:v>0.22857142857142843</c:v>
                      </c:pt>
                      <c:pt idx="1">
                        <c:v>-7.4074074074074181E-2</c:v>
                      </c:pt>
                      <c:pt idx="2">
                        <c:v>0.12903225806451601</c:v>
                      </c:pt>
                      <c:pt idx="3">
                        <c:v>8.0000000000000071E-2</c:v>
                      </c:pt>
                    </c:numCache>
                  </c:numRef>
                </c:val>
                <c:extLst>
                  <c:ext xmlns:c16="http://schemas.microsoft.com/office/drawing/2014/chart" uri="{C3380CC4-5D6E-409C-BE32-E72D297353CC}">
                    <c16:uniqueId val="{00000002-4418-4084-A0E5-6B1319E9B401}"/>
                  </c:ext>
                </c:extLst>
              </c15:ser>
            </c15:filteredBarSeries>
          </c:ext>
        </c:extLst>
      </c:barChart>
      <c:catAx>
        <c:axId val="802934800"/>
        <c:scaling>
          <c:orientation val="minMax"/>
        </c:scaling>
        <c:delete val="0"/>
        <c:axPos val="b"/>
        <c:numFmt formatCode="General" sourceLinked="1"/>
        <c:majorTickMark val="out"/>
        <c:minorTickMark val="none"/>
        <c:tickLblPos val="nextTo"/>
        <c:spPr>
          <a:noFill/>
          <a:ln w="38100" cap="flat" cmpd="sng" algn="ctr">
            <a:noFill/>
            <a:round/>
          </a:ln>
          <a:effectLst/>
        </c:spPr>
        <c:txPr>
          <a:bodyPr rot="-60000000" spcFirstLastPara="1" vertOverflow="ellipsis" vert="horz" wrap="square" anchor="ctr" anchorCtr="1"/>
          <a:lstStyle/>
          <a:p>
            <a:pPr>
              <a:defRPr sz="2000" b="1" i="0" u="none" strike="noStrike" kern="1200" cap="all" baseline="0">
                <a:solidFill>
                  <a:schemeClr val="accent2"/>
                </a:solidFill>
                <a:latin typeface="+mn-lt"/>
                <a:ea typeface="+mn-ea"/>
                <a:cs typeface="+mn-cs"/>
              </a:defRPr>
            </a:pPr>
            <a:endParaRPr lang="es-ES"/>
          </a:p>
        </c:txPr>
        <c:crossAx val="802935360"/>
        <c:crosses val="autoZero"/>
        <c:auto val="1"/>
        <c:lblAlgn val="ctr"/>
        <c:lblOffset val="100"/>
        <c:noMultiLvlLbl val="0"/>
      </c:catAx>
      <c:valAx>
        <c:axId val="802935360"/>
        <c:scaling>
          <c:orientation val="minMax"/>
        </c:scaling>
        <c:delete val="1"/>
        <c:axPos val="l"/>
        <c:numFmt formatCode="General" sourceLinked="1"/>
        <c:majorTickMark val="none"/>
        <c:minorTickMark val="none"/>
        <c:tickLblPos val="nextTo"/>
        <c:crossAx val="802934800"/>
        <c:crosses val="autoZero"/>
        <c:crossBetween val="between"/>
      </c:valAx>
      <c:spPr>
        <a:noFill/>
        <a:ln>
          <a:noFill/>
        </a:ln>
        <a:effectLst/>
      </c:spPr>
    </c:plotArea>
    <c:legend>
      <c:legendPos val="b"/>
      <c:layout>
        <c:manualLayout>
          <c:xMode val="edge"/>
          <c:yMode val="edge"/>
          <c:x val="0.22160877016330183"/>
          <c:y val="0.88601024128850625"/>
          <c:w val="0.55678245967339635"/>
          <c:h val="0.11398975871149378"/>
        </c:manualLayout>
      </c:layout>
      <c:overlay val="0"/>
      <c:spPr>
        <a:noFill/>
        <a:ln>
          <a:noFill/>
        </a:ln>
        <a:effectLst/>
      </c:spPr>
      <c:txPr>
        <a:bodyPr rot="0" spcFirstLastPara="1" vertOverflow="ellipsis" vert="horz" wrap="square" anchor="ctr" anchorCtr="1"/>
        <a:lstStyle/>
        <a:p>
          <a:pPr>
            <a:defRPr sz="2800" b="1" i="0" u="none" strike="noStrike" kern="1200" baseline="0">
              <a:solidFill>
                <a:schemeClr val="tx1"/>
              </a:solidFill>
              <a:latin typeface="+mn-lt"/>
              <a:ea typeface="+mn-ea"/>
              <a:cs typeface="+mn-cs"/>
            </a:defRPr>
          </a:pPr>
          <a:endParaRPr lang="es-ES"/>
        </a:p>
      </c:txPr>
    </c:legend>
    <c:plotVisOnly val="1"/>
    <c:dispBlanksAs val="gap"/>
    <c:showDLblsOverMax val="0"/>
  </c:chart>
  <c:spPr>
    <a:noFill/>
    <a:ln w="9525" cap="flat" cmpd="sng" algn="ctr">
      <a:noFill/>
      <a:round/>
    </a:ln>
    <a:effectLst/>
  </c:spPr>
  <c:txPr>
    <a:bodyPr/>
    <a:lstStyle/>
    <a:p>
      <a:pPr>
        <a:defRPr/>
      </a:pPr>
      <a:endParaRPr lang="es-E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7282739687511481E-2"/>
          <c:y val="4.7770442408830521E-2"/>
          <c:w val="0.9627172603124885"/>
          <c:h val="0.81925037796062661"/>
        </c:manualLayout>
      </c:layout>
      <c:barChart>
        <c:barDir val="col"/>
        <c:grouping val="clustered"/>
        <c:varyColors val="0"/>
        <c:ser>
          <c:idx val="0"/>
          <c:order val="0"/>
          <c:tx>
            <c:strRef>
              <c:f>Sheet1!$B$3</c:f>
              <c:strCache>
                <c:ptCount val="1"/>
                <c:pt idx="0">
                  <c:v>data 1</c:v>
                </c:pt>
              </c:strCache>
            </c:strRef>
          </c:tx>
          <c:spPr>
            <a:solidFill>
              <a:schemeClr val="accent2"/>
            </a:solidFill>
            <a:ln w="25400">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E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Sheet1!$C$2:$E$2</c:f>
              <c:strCache>
                <c:ptCount val="3"/>
                <c:pt idx="0">
                  <c:v>category 1</c:v>
                </c:pt>
                <c:pt idx="1">
                  <c:v>category 2</c:v>
                </c:pt>
                <c:pt idx="2">
                  <c:v>category 3</c:v>
                </c:pt>
              </c:strCache>
            </c:strRef>
          </c:cat>
          <c:val>
            <c:numRef>
              <c:f>Sheet1!$C$3:$E$3</c:f>
              <c:numCache>
                <c:formatCode>General</c:formatCode>
                <c:ptCount val="3"/>
                <c:pt idx="0">
                  <c:v>4.3</c:v>
                </c:pt>
                <c:pt idx="1">
                  <c:v>5</c:v>
                </c:pt>
                <c:pt idx="2">
                  <c:v>2.4</c:v>
                </c:pt>
              </c:numCache>
            </c:numRef>
          </c:val>
          <c:extLst>
            <c:ext xmlns:c16="http://schemas.microsoft.com/office/drawing/2014/chart" uri="{C3380CC4-5D6E-409C-BE32-E72D297353CC}">
              <c16:uniqueId val="{00000000-3EF4-47C7-8741-C8A03D0A8EE7}"/>
            </c:ext>
          </c:extLst>
        </c:ser>
        <c:ser>
          <c:idx val="1"/>
          <c:order val="1"/>
          <c:tx>
            <c:strRef>
              <c:f>Sheet1!$B$4</c:f>
              <c:strCache>
                <c:ptCount val="1"/>
                <c:pt idx="0">
                  <c:v>data 2</c:v>
                </c:pt>
              </c:strCache>
            </c:strRef>
          </c:tx>
          <c:spPr>
            <a:solidFill>
              <a:schemeClr val="tx1"/>
            </a:solidFill>
            <a:ln w="25400">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E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Sheet1!$C$2:$E$2</c:f>
              <c:strCache>
                <c:ptCount val="3"/>
                <c:pt idx="0">
                  <c:v>category 1</c:v>
                </c:pt>
                <c:pt idx="1">
                  <c:v>category 2</c:v>
                </c:pt>
                <c:pt idx="2">
                  <c:v>category 3</c:v>
                </c:pt>
              </c:strCache>
            </c:strRef>
          </c:cat>
          <c:val>
            <c:numRef>
              <c:f>Sheet1!$C$4:$E$4</c:f>
              <c:numCache>
                <c:formatCode>General</c:formatCode>
                <c:ptCount val="3"/>
                <c:pt idx="0">
                  <c:v>2.5</c:v>
                </c:pt>
                <c:pt idx="1">
                  <c:v>3.5</c:v>
                </c:pt>
                <c:pt idx="2">
                  <c:v>4.4000000000000004</c:v>
                </c:pt>
              </c:numCache>
            </c:numRef>
          </c:val>
          <c:extLst>
            <c:ext xmlns:c16="http://schemas.microsoft.com/office/drawing/2014/chart" uri="{C3380CC4-5D6E-409C-BE32-E72D297353CC}">
              <c16:uniqueId val="{00000001-3EF4-47C7-8741-C8A03D0A8EE7}"/>
            </c:ext>
          </c:extLst>
        </c:ser>
        <c:ser>
          <c:idx val="2"/>
          <c:order val="2"/>
          <c:tx>
            <c:strRef>
              <c:f>Sheet1!$B$5</c:f>
              <c:strCache>
                <c:ptCount val="1"/>
                <c:pt idx="0">
                  <c:v>data 3</c:v>
                </c:pt>
              </c:strCache>
            </c:strRef>
          </c:tx>
          <c:spPr>
            <a:solidFill>
              <a:schemeClr val="accent1"/>
            </a:solidFill>
            <a:ln w="25400">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E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Sheet1!$C$2:$E$2</c:f>
              <c:strCache>
                <c:ptCount val="3"/>
                <c:pt idx="0">
                  <c:v>category 1</c:v>
                </c:pt>
                <c:pt idx="1">
                  <c:v>category 2</c:v>
                </c:pt>
                <c:pt idx="2">
                  <c:v>category 3</c:v>
                </c:pt>
              </c:strCache>
            </c:strRef>
          </c:cat>
          <c:val>
            <c:numRef>
              <c:f>Sheet1!$C$5:$E$5</c:f>
              <c:numCache>
                <c:formatCode>General</c:formatCode>
                <c:ptCount val="3"/>
                <c:pt idx="0">
                  <c:v>4.5</c:v>
                </c:pt>
                <c:pt idx="1">
                  <c:v>3</c:v>
                </c:pt>
                <c:pt idx="2">
                  <c:v>2.8</c:v>
                </c:pt>
              </c:numCache>
            </c:numRef>
          </c:val>
          <c:extLst>
            <c:ext xmlns:c16="http://schemas.microsoft.com/office/drawing/2014/chart" uri="{C3380CC4-5D6E-409C-BE32-E72D297353CC}">
              <c16:uniqueId val="{00000002-3EF4-47C7-8741-C8A03D0A8EE7}"/>
            </c:ext>
          </c:extLst>
        </c:ser>
        <c:dLbls>
          <c:dLblPos val="inEnd"/>
          <c:showLegendKey val="0"/>
          <c:showVal val="1"/>
          <c:showCatName val="0"/>
          <c:showSerName val="0"/>
          <c:showPercent val="0"/>
          <c:showBubbleSize val="0"/>
        </c:dLbls>
        <c:gapWidth val="333"/>
        <c:overlap val="-33"/>
        <c:axId val="727590960"/>
        <c:axId val="727591520"/>
      </c:barChart>
      <c:catAx>
        <c:axId val="727590960"/>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2800" b="1" i="0" u="none" strike="noStrike" kern="1200" baseline="0">
                <a:solidFill>
                  <a:schemeClr val="tx2"/>
                </a:solidFill>
                <a:latin typeface="+mn-lt"/>
                <a:ea typeface="+mn-ea"/>
                <a:cs typeface="+mn-cs"/>
              </a:defRPr>
            </a:pPr>
            <a:endParaRPr lang="es-ES"/>
          </a:p>
        </c:txPr>
        <c:crossAx val="727591520"/>
        <c:crosses val="autoZero"/>
        <c:auto val="1"/>
        <c:lblAlgn val="ctr"/>
        <c:lblOffset val="100"/>
        <c:noMultiLvlLbl val="0"/>
      </c:catAx>
      <c:valAx>
        <c:axId val="727591520"/>
        <c:scaling>
          <c:orientation val="minMax"/>
        </c:scaling>
        <c:delete val="0"/>
        <c:axPos val="l"/>
        <c:majorGridlines>
          <c:spPr>
            <a:ln w="9525" cap="flat" cmpd="sng" algn="ctr">
              <a:solidFill>
                <a:schemeClr val="accent2">
                  <a:alpha val="5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2"/>
                </a:solidFill>
                <a:latin typeface="+mn-lt"/>
                <a:ea typeface="+mn-ea"/>
                <a:cs typeface="+mn-cs"/>
              </a:defRPr>
            </a:pPr>
            <a:endParaRPr lang="es-ES"/>
          </a:p>
        </c:txPr>
        <c:crossAx val="7275909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2"/>
          <c:order val="0"/>
          <c:tx>
            <c:strRef>
              <c:f>Sheet1!$D$1</c:f>
              <c:strCache>
                <c:ptCount val="1"/>
                <c:pt idx="0">
                  <c:v>Series 3</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2DB0-D84B-A67B-3A51D2B55777}"/>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2DB0-D84B-A67B-3A51D2B55777}"/>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5-2DB0-D84B-A67B-3A51D2B55777}"/>
              </c:ext>
            </c:extLst>
          </c:dPt>
          <c:cat>
            <c:strRef>
              <c:f>Sheet1!$A$2:$A$4</c:f>
              <c:strCache>
                <c:ptCount val="3"/>
                <c:pt idx="0">
                  <c:v>Purchases</c:v>
                </c:pt>
                <c:pt idx="1">
                  <c:v>Sells</c:v>
                </c:pt>
                <c:pt idx="2">
                  <c:v>Returns</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6-2DB0-D84B-A67B-3A51D2B55777}"/>
            </c:ext>
          </c:extLst>
        </c:ser>
        <c:dLbls>
          <c:showLegendKey val="0"/>
          <c:showVal val="0"/>
          <c:showCatName val="0"/>
          <c:showSerName val="0"/>
          <c:showPercent val="0"/>
          <c:showBubbleSize val="0"/>
        </c:dLbls>
        <c:gapWidth val="150"/>
        <c:overlap val="100"/>
        <c:axId val="1680783695"/>
        <c:axId val="1680785375"/>
      </c:barChart>
      <c:catAx>
        <c:axId val="168078369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pPr>
            <a:endParaRPr lang="es-ES"/>
          </a:p>
        </c:txPr>
        <c:crossAx val="1680785375"/>
        <c:crosses val="autoZero"/>
        <c:auto val="1"/>
        <c:lblAlgn val="ctr"/>
        <c:lblOffset val="100"/>
        <c:noMultiLvlLbl val="0"/>
      </c:catAx>
      <c:valAx>
        <c:axId val="1680785375"/>
        <c:scaling>
          <c:orientation val="minMax"/>
        </c:scaling>
        <c:delete val="0"/>
        <c:axPos val="b"/>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pPr>
            <a:endParaRPr lang="es-ES"/>
          </a:p>
        </c:txPr>
        <c:crossAx val="168078369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b="0" i="0">
          <a:latin typeface="Lato" panose="020F0502020204030203" pitchFamily="34" charset="0"/>
          <a:ea typeface="Lato" panose="020F0502020204030203" pitchFamily="34" charset="0"/>
          <a:cs typeface="Lato" panose="020F0502020204030203" pitchFamily="34" charset="0"/>
        </a:defRPr>
      </a:pPr>
      <a:endParaRPr lang="es-E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strRef>
              <c:f>Sheet1!$B$1</c:f>
              <c:strCache>
                <c:ptCount val="1"/>
                <c:pt idx="0">
                  <c:v>Series 1</c:v>
                </c:pt>
              </c:strCache>
            </c:strRef>
          </c:tx>
          <c:spPr>
            <a:ln w="76200" cap="rnd">
              <a:solidFill>
                <a:schemeClr val="accent2"/>
              </a:solidFill>
              <a:round/>
            </a:ln>
            <a:effectLst/>
          </c:spPr>
          <c:marker>
            <c:symbol val="none"/>
          </c:marker>
          <c:cat>
            <c:strRef>
              <c:f>Sheet1!$A$2:$A$5</c:f>
              <c:strCache>
                <c:ptCount val="4"/>
                <c:pt idx="0">
                  <c:v>Jan</c:v>
                </c:pt>
                <c:pt idx="1">
                  <c:v>Feb</c:v>
                </c:pt>
                <c:pt idx="2">
                  <c:v>Mar</c:v>
                </c:pt>
                <c:pt idx="3">
                  <c:v>Apr</c:v>
                </c:pt>
              </c:strCache>
            </c:strRef>
          </c:cat>
          <c:val>
            <c:numRef>
              <c:f>Sheet1!$B$2:$B$5</c:f>
              <c:numCache>
                <c:formatCode>General</c:formatCode>
                <c:ptCount val="4"/>
                <c:pt idx="0">
                  <c:v>3</c:v>
                </c:pt>
                <c:pt idx="1">
                  <c:v>2.5</c:v>
                </c:pt>
                <c:pt idx="2">
                  <c:v>1</c:v>
                </c:pt>
                <c:pt idx="3">
                  <c:v>0.5</c:v>
                </c:pt>
              </c:numCache>
            </c:numRef>
          </c:val>
          <c:smooth val="0"/>
          <c:extLst>
            <c:ext xmlns:c16="http://schemas.microsoft.com/office/drawing/2014/chart" uri="{C3380CC4-5D6E-409C-BE32-E72D297353CC}">
              <c16:uniqueId val="{00000000-D2B6-F140-BE99-AD97CA1BCE36}"/>
            </c:ext>
          </c:extLst>
        </c:ser>
        <c:dLbls>
          <c:showLegendKey val="0"/>
          <c:showVal val="0"/>
          <c:showCatName val="0"/>
          <c:showSerName val="0"/>
          <c:showPercent val="0"/>
          <c:showBubbleSize val="0"/>
        </c:dLbls>
        <c:smooth val="0"/>
        <c:axId val="1704113855"/>
        <c:axId val="1682008847"/>
      </c:lineChart>
      <c:catAx>
        <c:axId val="17041138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Lato Light" panose="020F0502020204030203" pitchFamily="34" charset="0"/>
                <a:ea typeface="Lato Light" panose="020F0502020204030203" pitchFamily="34" charset="0"/>
                <a:cs typeface="Lato Light" panose="020F0502020204030203" pitchFamily="34" charset="0"/>
              </a:defRPr>
            </a:pPr>
            <a:endParaRPr lang="es-ES"/>
          </a:p>
        </c:txPr>
        <c:crossAx val="1682008847"/>
        <c:crosses val="autoZero"/>
        <c:auto val="1"/>
        <c:lblAlgn val="ctr"/>
        <c:lblOffset val="100"/>
        <c:noMultiLvlLbl val="0"/>
      </c:catAx>
      <c:valAx>
        <c:axId val="1682008847"/>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solidFill>
                <a:latin typeface="Lato Light" panose="020F0502020204030203" pitchFamily="34" charset="0"/>
                <a:ea typeface="Lato Light" panose="020F0502020204030203" pitchFamily="34" charset="0"/>
                <a:cs typeface="Lato Light" panose="020F0502020204030203" pitchFamily="34" charset="0"/>
              </a:defRPr>
            </a:pPr>
            <a:endParaRPr lang="es-ES"/>
          </a:p>
        </c:txPr>
        <c:crossAx val="1704113855"/>
        <c:crosses val="autoZero"/>
        <c:crossBetween val="between"/>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b="0" i="0">
          <a:solidFill>
            <a:schemeClr val="tx1"/>
          </a:solidFill>
          <a:latin typeface="Lato Light" panose="020F0502020204030203" pitchFamily="34" charset="0"/>
          <a:ea typeface="Lato Light" panose="020F0502020204030203" pitchFamily="34" charset="0"/>
          <a:cs typeface="Lato Light" panose="020F0502020204030203" pitchFamily="34" charset="0"/>
        </a:defRPr>
      </a:pPr>
      <a:endParaRPr lang="es-E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74721114223037E-2"/>
          <c:y val="3.6106111736032995E-2"/>
          <c:w val="0.86504504797186976"/>
          <c:h val="0.83275293713285836"/>
        </c:manualLayout>
      </c:layout>
      <c:areaChart>
        <c:grouping val="stacked"/>
        <c:varyColors val="0"/>
        <c:ser>
          <c:idx val="0"/>
          <c:order val="0"/>
          <c:tx>
            <c:strRef>
              <c:f>Sheet1!$B$1</c:f>
              <c:strCache>
                <c:ptCount val="1"/>
                <c:pt idx="0">
                  <c:v>Series 1</c:v>
                </c:pt>
              </c:strCache>
            </c:strRef>
          </c:tx>
          <c:spPr>
            <a:solidFill>
              <a:schemeClr val="accent3"/>
            </a:solidFill>
            <a:ln>
              <a:noFill/>
            </a:ln>
            <a:effectLst/>
          </c:spPr>
          <c:cat>
            <c:numRef>
              <c:f>Sheet1!$A$2:$A$6</c:f>
              <c:numCache>
                <c:formatCode>General</c:formatCode>
                <c:ptCount val="5"/>
                <c:pt idx="0">
                  <c:v>2015</c:v>
                </c:pt>
                <c:pt idx="1">
                  <c:v>2016</c:v>
                </c:pt>
                <c:pt idx="2">
                  <c:v>2017</c:v>
                </c:pt>
                <c:pt idx="3">
                  <c:v>2018</c:v>
                </c:pt>
                <c:pt idx="4">
                  <c:v>2019</c:v>
                </c:pt>
              </c:numCache>
            </c:num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3DB6-1E42-A2FB-588904E35511}"/>
            </c:ext>
          </c:extLst>
        </c:ser>
        <c:ser>
          <c:idx val="1"/>
          <c:order val="1"/>
          <c:tx>
            <c:strRef>
              <c:f>Sheet1!$C$1</c:f>
              <c:strCache>
                <c:ptCount val="1"/>
                <c:pt idx="0">
                  <c:v>Series 2</c:v>
                </c:pt>
              </c:strCache>
            </c:strRef>
          </c:tx>
          <c:spPr>
            <a:solidFill>
              <a:schemeClr val="accent3">
                <a:lumMod val="20000"/>
                <a:lumOff val="80000"/>
              </a:schemeClr>
            </a:solidFill>
            <a:ln>
              <a:noFill/>
            </a:ln>
            <a:effectLst/>
          </c:spPr>
          <c:cat>
            <c:numRef>
              <c:f>Sheet1!$A$2:$A$6</c:f>
              <c:numCache>
                <c:formatCode>General</c:formatCode>
                <c:ptCount val="5"/>
                <c:pt idx="0">
                  <c:v>2015</c:v>
                </c:pt>
                <c:pt idx="1">
                  <c:v>2016</c:v>
                </c:pt>
                <c:pt idx="2">
                  <c:v>2017</c:v>
                </c:pt>
                <c:pt idx="3">
                  <c:v>2018</c:v>
                </c:pt>
                <c:pt idx="4">
                  <c:v>2019</c:v>
                </c:pt>
              </c:numCache>
            </c:num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3DB6-1E42-A2FB-588904E35511}"/>
            </c:ext>
          </c:extLst>
        </c:ser>
        <c:dLbls>
          <c:showLegendKey val="0"/>
          <c:showVal val="0"/>
          <c:showCatName val="0"/>
          <c:showSerName val="0"/>
          <c:showPercent val="0"/>
          <c:showBubbleSize val="0"/>
        </c:dLbls>
        <c:axId val="1680798623"/>
        <c:axId val="1612885231"/>
      </c:areaChart>
      <c:catAx>
        <c:axId val="1680798623"/>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Lato Light" panose="020F0502020204030203" pitchFamily="34" charset="0"/>
                <a:ea typeface="Lato Light" panose="020F0502020204030203" pitchFamily="34" charset="0"/>
                <a:cs typeface="Lato Light" panose="020F0502020204030203" pitchFamily="34" charset="0"/>
              </a:defRPr>
            </a:pPr>
            <a:endParaRPr lang="es-ES"/>
          </a:p>
        </c:txPr>
        <c:crossAx val="1612885231"/>
        <c:crosses val="autoZero"/>
        <c:auto val="1"/>
        <c:lblAlgn val="ctr"/>
        <c:lblOffset val="100"/>
        <c:noMultiLvlLbl val="0"/>
      </c:catAx>
      <c:valAx>
        <c:axId val="1612885231"/>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solidFill>
                <a:latin typeface="Lato Light" panose="020F0502020204030203" pitchFamily="34" charset="0"/>
                <a:ea typeface="Lato Light" panose="020F0502020204030203" pitchFamily="34" charset="0"/>
                <a:cs typeface="Lato Light" panose="020F0502020204030203" pitchFamily="34" charset="0"/>
              </a:defRPr>
            </a:pPr>
            <a:endParaRPr lang="es-ES"/>
          </a:p>
        </c:txPr>
        <c:crossAx val="1680798623"/>
        <c:crosses val="autoZero"/>
        <c:crossBetween val="midCat"/>
        <c:majorUnit val="20"/>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b="0" i="0">
          <a:solidFill>
            <a:schemeClr val="tx1"/>
          </a:solidFill>
          <a:latin typeface="Lato Light" panose="020F0502020204030203" pitchFamily="34" charset="0"/>
          <a:ea typeface="Lato Light" panose="020F0502020204030203" pitchFamily="34" charset="0"/>
          <a:cs typeface="Lato Light" panose="020F0502020204030203" pitchFamily="34" charset="0"/>
        </a:defRPr>
      </a:pPr>
      <a:endParaRPr lang="es-E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1">
                  <a:lumMod val="85000"/>
                </a:schemeClr>
              </a:solidFill>
              <a:ln w="19050">
                <a:noFill/>
              </a:ln>
              <a:effectLst/>
            </c:spPr>
            <c:extLst>
              <c:ext xmlns:c16="http://schemas.microsoft.com/office/drawing/2014/chart" uri="{C3380CC4-5D6E-409C-BE32-E72D297353CC}">
                <c16:uniqueId val="{00000001-4B5F-EE4D-BDAA-5ADD522DDA9D}"/>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4B5F-EE4D-BDAA-5ADD522DDA9D}"/>
              </c:ext>
            </c:extLst>
          </c:dPt>
          <c:cat>
            <c:strRef>
              <c:f>Sheet1!$A$2:$A$3</c:f>
              <c:strCache>
                <c:ptCount val="2"/>
                <c:pt idx="0">
                  <c:v>1st Qtr</c:v>
                </c:pt>
                <c:pt idx="1">
                  <c:v>2nd Qtr</c:v>
                </c:pt>
              </c:strCache>
            </c:strRef>
          </c:cat>
          <c:val>
            <c:numRef>
              <c:f>Sheet1!$B$2:$B$3</c:f>
              <c:numCache>
                <c:formatCode>General</c:formatCode>
                <c:ptCount val="2"/>
                <c:pt idx="0">
                  <c:v>8.1999999999999993</c:v>
                </c:pt>
                <c:pt idx="1">
                  <c:v>3.2</c:v>
                </c:pt>
              </c:numCache>
            </c:numRef>
          </c:val>
          <c:extLst>
            <c:ext xmlns:c16="http://schemas.microsoft.com/office/drawing/2014/chart" uri="{C3380CC4-5D6E-409C-BE32-E72D297353CC}">
              <c16:uniqueId val="{00000004-4B5F-EE4D-BDAA-5ADD522DDA9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FF7ABE-FBD2-4A5D-BB2A-C9F0A49A1F29}" type="datetimeFigureOut">
              <a:rPr lang="es-MX" smtClean="0"/>
              <a:t>12/08/2022</a:t>
            </a:fld>
            <a:endParaRPr lang="es-MX"/>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778CC1-198C-4C21-B032-FDF4183F789C}" type="slidenum">
              <a:rPr lang="es-MX" smtClean="0"/>
              <a:t>‹#›</a:t>
            </a:fld>
            <a:endParaRPr lang="es-MX"/>
          </a:p>
        </p:txBody>
      </p:sp>
    </p:spTree>
    <p:extLst>
      <p:ext uri="{BB962C8B-B14F-4D97-AF65-F5344CB8AC3E}">
        <p14:creationId xmlns:p14="http://schemas.microsoft.com/office/powerpoint/2010/main" val="3131493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uk-UA"/>
          </a:p>
        </p:txBody>
      </p:sp>
      <p:sp>
        <p:nvSpPr>
          <p:cNvPr id="4" name="Slide Number Placeholder 3"/>
          <p:cNvSpPr>
            <a:spLocks noGrp="1"/>
          </p:cNvSpPr>
          <p:nvPr>
            <p:ph type="sldNum" sz="quarter" idx="10"/>
          </p:nvPr>
        </p:nvSpPr>
        <p:spPr/>
        <p:txBody>
          <a:bodyPr/>
          <a:lstStyle/>
          <a:p>
            <a:fld id="{BD9C3A12-1E0F-412B-B376-8089A55D946C}" type="slidenum">
              <a:rPr lang="uk-UA" smtClean="0"/>
              <a:t>8</a:t>
            </a:fld>
            <a:endParaRPr lang="uk-UA"/>
          </a:p>
        </p:txBody>
      </p:sp>
    </p:spTree>
    <p:extLst>
      <p:ext uri="{BB962C8B-B14F-4D97-AF65-F5344CB8AC3E}">
        <p14:creationId xmlns:p14="http://schemas.microsoft.com/office/powerpoint/2010/main" val="1954733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uk-UA"/>
          </a:p>
        </p:txBody>
      </p:sp>
      <p:sp>
        <p:nvSpPr>
          <p:cNvPr id="4" name="Slide Number Placeholder 3"/>
          <p:cNvSpPr>
            <a:spLocks noGrp="1"/>
          </p:cNvSpPr>
          <p:nvPr>
            <p:ph type="sldNum" sz="quarter" idx="10"/>
          </p:nvPr>
        </p:nvSpPr>
        <p:spPr/>
        <p:txBody>
          <a:bodyPr/>
          <a:lstStyle/>
          <a:p>
            <a:fld id="{BD9C3A12-1E0F-412B-B376-8089A55D946C}" type="slidenum">
              <a:rPr lang="uk-UA" smtClean="0"/>
              <a:t>10</a:t>
            </a:fld>
            <a:endParaRPr lang="uk-UA"/>
          </a:p>
        </p:txBody>
      </p:sp>
    </p:spTree>
    <p:extLst>
      <p:ext uri="{BB962C8B-B14F-4D97-AF65-F5344CB8AC3E}">
        <p14:creationId xmlns:p14="http://schemas.microsoft.com/office/powerpoint/2010/main" val="2293174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12</a:t>
            </a:fld>
            <a:endParaRPr lang="en-US" dirty="0"/>
          </a:p>
        </p:txBody>
      </p:sp>
    </p:spTree>
    <p:extLst>
      <p:ext uri="{BB962C8B-B14F-4D97-AF65-F5344CB8AC3E}">
        <p14:creationId xmlns:p14="http://schemas.microsoft.com/office/powerpoint/2010/main" val="408945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uk-UA"/>
          </a:p>
        </p:txBody>
      </p:sp>
      <p:sp>
        <p:nvSpPr>
          <p:cNvPr id="4" name="Slide Number Placeholder 3"/>
          <p:cNvSpPr>
            <a:spLocks noGrp="1"/>
          </p:cNvSpPr>
          <p:nvPr>
            <p:ph type="sldNum" sz="quarter" idx="10"/>
          </p:nvPr>
        </p:nvSpPr>
        <p:spPr/>
        <p:txBody>
          <a:bodyPr/>
          <a:lstStyle/>
          <a:p>
            <a:fld id="{BD9C3A12-1E0F-412B-B376-8089A55D946C}" type="slidenum">
              <a:rPr lang="uk-UA" smtClean="0"/>
              <a:t>17</a:t>
            </a:fld>
            <a:endParaRPr lang="uk-UA"/>
          </a:p>
        </p:txBody>
      </p:sp>
    </p:spTree>
    <p:extLst>
      <p:ext uri="{BB962C8B-B14F-4D97-AF65-F5344CB8AC3E}">
        <p14:creationId xmlns:p14="http://schemas.microsoft.com/office/powerpoint/2010/main" val="3125790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25</a:t>
            </a:fld>
            <a:endParaRPr lang="en-US" dirty="0"/>
          </a:p>
        </p:txBody>
      </p:sp>
    </p:spTree>
    <p:extLst>
      <p:ext uri="{BB962C8B-B14F-4D97-AF65-F5344CB8AC3E}">
        <p14:creationId xmlns:p14="http://schemas.microsoft.com/office/powerpoint/2010/main" val="1042705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28</a:t>
            </a:fld>
            <a:endParaRPr lang="en-US" dirty="0"/>
          </a:p>
        </p:txBody>
      </p:sp>
    </p:spTree>
    <p:extLst>
      <p:ext uri="{BB962C8B-B14F-4D97-AF65-F5344CB8AC3E}">
        <p14:creationId xmlns:p14="http://schemas.microsoft.com/office/powerpoint/2010/main" val="41972937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34</a:t>
            </a:fld>
            <a:endParaRPr lang="en-US" dirty="0"/>
          </a:p>
        </p:txBody>
      </p:sp>
    </p:spTree>
    <p:extLst>
      <p:ext uri="{BB962C8B-B14F-4D97-AF65-F5344CB8AC3E}">
        <p14:creationId xmlns:p14="http://schemas.microsoft.com/office/powerpoint/2010/main" val="29862480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fld id="{6D967E0C-ACD8-42FE-85CA-03B0820BF2E6}" type="datetimeFigureOut">
              <a:rPr lang="es-MX" smtClean="0"/>
              <a:t>12/08/2022</a:t>
            </a:fld>
            <a:endParaRPr lang="es-MX"/>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s-MX"/>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EC3BC73-8894-40C1-9616-B78CEC6C2310}" type="slidenum">
              <a:rPr lang="es-MX" smtClean="0"/>
              <a:t>‹#›</a:t>
            </a:fld>
            <a:endParaRPr lang="es-MX"/>
          </a:p>
        </p:txBody>
      </p:sp>
      <p:cxnSp>
        <p:nvCxnSpPr>
          <p:cNvPr id="8" name="Straight Connector 7"/>
          <p:cNvCxnSpPr/>
          <p:nvPr/>
        </p:nvCxnSpPr>
        <p:spPr>
          <a:xfrm>
            <a:off x="1978660" y="3733800"/>
            <a:ext cx="8229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528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967E0C-ACD8-42FE-85CA-03B0820BF2E6}" type="datetimeFigureOut">
              <a:rPr lang="es-MX" smtClean="0"/>
              <a:t>12/08/2022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EC3BC73-8894-40C1-9616-B78CEC6C2310}" type="slidenum">
              <a:rPr lang="es-MX" smtClean="0"/>
              <a:t>‹#›</a:t>
            </a:fld>
            <a:endParaRPr lang="es-MX"/>
          </a:p>
        </p:txBody>
      </p:sp>
    </p:spTree>
    <p:extLst>
      <p:ext uri="{BB962C8B-B14F-4D97-AF65-F5344CB8AC3E}">
        <p14:creationId xmlns:p14="http://schemas.microsoft.com/office/powerpoint/2010/main" val="496392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967E0C-ACD8-42FE-85CA-03B0820BF2E6}" type="datetimeFigureOut">
              <a:rPr lang="es-MX" smtClean="0"/>
              <a:t>12/08/2022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EC3BC73-8894-40C1-9616-B78CEC6C2310}" type="slidenum">
              <a:rPr lang="es-MX" smtClean="0"/>
              <a:t>‹#›</a:t>
            </a:fld>
            <a:endParaRPr lang="es-MX"/>
          </a:p>
        </p:txBody>
      </p:sp>
    </p:spTree>
    <p:extLst>
      <p:ext uri="{BB962C8B-B14F-4D97-AF65-F5344CB8AC3E}">
        <p14:creationId xmlns:p14="http://schemas.microsoft.com/office/powerpoint/2010/main" val="39387085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584200" y="365553"/>
            <a:ext cx="5511800" cy="507831"/>
          </a:xfrm>
          <a:prstGeom prst="rect">
            <a:avLst/>
          </a:prstGeom>
          <a:noFill/>
        </p:spPr>
        <p:txBody>
          <a:bodyPr wrap="square" rtlCol="0">
            <a:spAutoFit/>
          </a:bodyPr>
          <a:lstStyle>
            <a:lvl1pPr>
              <a:defRPr lang="uk-UA" sz="3000" b="1">
                <a:latin typeface="+mn-lt"/>
                <a:ea typeface="Roboto Condensed" panose="02000000000000000000" pitchFamily="2" charset="0"/>
                <a:cs typeface="+mn-cs"/>
              </a:defRPr>
            </a:lvl1pPr>
          </a:lstStyle>
          <a:p>
            <a:pPr marL="0" lvl="0"/>
            <a:r>
              <a:rPr lang="en-US"/>
              <a:t>click to edit master title style</a:t>
            </a:r>
            <a:endParaRPr lang="uk-UA"/>
          </a:p>
        </p:txBody>
      </p:sp>
      <p:sp>
        <p:nvSpPr>
          <p:cNvPr id="9" name="Slide Number Placeholder 8"/>
          <p:cNvSpPr>
            <a:spLocks noGrp="1"/>
          </p:cNvSpPr>
          <p:nvPr>
            <p:ph type="sldNum" sz="quarter" idx="10"/>
          </p:nvPr>
        </p:nvSpPr>
        <p:spPr>
          <a:xfrm>
            <a:off x="11277600" y="6033004"/>
            <a:ext cx="1155700" cy="666977"/>
          </a:xfrm>
          <a:prstGeom prst="rect">
            <a:avLst/>
          </a:prstGeom>
          <a:noFill/>
        </p:spPr>
        <p:txBody>
          <a:bodyPr wrap="square" rtlCol="0">
            <a:spAutoFit/>
          </a:bodyPr>
          <a:lstStyle>
            <a:lvl1pPr>
              <a:defRPr lang="uk-UA" sz="1867" b="1" smtClean="0">
                <a:solidFill>
                  <a:schemeClr val="accent2"/>
                </a:solidFill>
              </a:defRPr>
            </a:lvl1pPr>
          </a:lstStyle>
          <a:p>
            <a:pPr algn="l"/>
            <a:r>
              <a:rPr lang="en-US"/>
              <a:t>page</a:t>
            </a:r>
          </a:p>
          <a:p>
            <a:pPr algn="l"/>
            <a:r>
              <a:rPr lang="en-US"/>
              <a:t>0</a:t>
            </a:r>
            <a:fld id="{37D409AB-2201-4E18-8A34-C31753AD9B06}" type="slidenum">
              <a:rPr smtClean="0"/>
              <a:pPr algn="l"/>
              <a:t>‹#›</a:t>
            </a:fld>
            <a:endParaRPr/>
          </a:p>
        </p:txBody>
      </p:sp>
      <p:cxnSp>
        <p:nvCxnSpPr>
          <p:cNvPr id="10" name="Straight Connector 9"/>
          <p:cNvCxnSpPr/>
          <p:nvPr userDrawn="1"/>
        </p:nvCxnSpPr>
        <p:spPr>
          <a:xfrm>
            <a:off x="469900" y="457200"/>
            <a:ext cx="0" cy="6858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6834930"/>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IMG-SLIDE OPT-2">
    <p:spTree>
      <p:nvGrpSpPr>
        <p:cNvPr id="1" name=""/>
        <p:cNvGrpSpPr/>
        <p:nvPr/>
      </p:nvGrpSpPr>
      <p:grpSpPr>
        <a:xfrm>
          <a:off x="0" y="0"/>
          <a:ext cx="0" cy="0"/>
          <a:chOff x="0" y="0"/>
          <a:chExt cx="0" cy="0"/>
        </a:xfrm>
      </p:grpSpPr>
      <p:sp>
        <p:nvSpPr>
          <p:cNvPr id="3" name="Picture Placeholder 2"/>
          <p:cNvSpPr>
            <a:spLocks noGrp="1"/>
          </p:cNvSpPr>
          <p:nvPr>
            <p:ph type="pic" sz="quarter" idx="12"/>
          </p:nvPr>
        </p:nvSpPr>
        <p:spPr>
          <a:xfrm>
            <a:off x="6096000" y="0"/>
            <a:ext cx="6096000" cy="6858000"/>
          </a:xfrm>
          <a:prstGeom prst="rect">
            <a:avLst/>
          </a:prstGeom>
        </p:spPr>
        <p:txBody>
          <a:bodyPr/>
          <a:lstStyle/>
          <a:p>
            <a:endParaRPr lang="uk-UA"/>
          </a:p>
        </p:txBody>
      </p:sp>
    </p:spTree>
    <p:extLst>
      <p:ext uri="{BB962C8B-B14F-4D97-AF65-F5344CB8AC3E}">
        <p14:creationId xmlns:p14="http://schemas.microsoft.com/office/powerpoint/2010/main" val="563329436"/>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IMG-SLIDE OPT-6">
    <p:spTree>
      <p:nvGrpSpPr>
        <p:cNvPr id="1" name=""/>
        <p:cNvGrpSpPr/>
        <p:nvPr/>
      </p:nvGrpSpPr>
      <p:grpSpPr>
        <a:xfrm>
          <a:off x="0" y="0"/>
          <a:ext cx="0" cy="0"/>
          <a:chOff x="0" y="0"/>
          <a:chExt cx="0" cy="0"/>
        </a:xfrm>
      </p:grpSpPr>
      <p:sp>
        <p:nvSpPr>
          <p:cNvPr id="7" name="Rectangle 6"/>
          <p:cNvSpPr/>
          <p:nvPr userDrawn="1"/>
        </p:nvSpPr>
        <p:spPr>
          <a:xfrm>
            <a:off x="0" y="1600200"/>
            <a:ext cx="12192000" cy="3657600"/>
          </a:xfrm>
          <a:prstGeom prst="rect">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6" name="Picture Placeholder 5"/>
          <p:cNvSpPr>
            <a:spLocks noGrp="1"/>
          </p:cNvSpPr>
          <p:nvPr>
            <p:ph type="pic" sz="quarter" idx="11"/>
          </p:nvPr>
        </p:nvSpPr>
        <p:spPr>
          <a:xfrm>
            <a:off x="0" y="1600200"/>
            <a:ext cx="12192000" cy="3657600"/>
          </a:xfrm>
          <a:prstGeom prst="rect">
            <a:avLst/>
          </a:prstGeom>
        </p:spPr>
        <p:txBody>
          <a:bodyPr/>
          <a:lstStyle/>
          <a:p>
            <a:endParaRPr lang="uk-UA"/>
          </a:p>
        </p:txBody>
      </p:sp>
      <p:cxnSp>
        <p:nvCxnSpPr>
          <p:cNvPr id="2" name="Straight Connector 1"/>
          <p:cNvCxnSpPr/>
          <p:nvPr userDrawn="1"/>
        </p:nvCxnSpPr>
        <p:spPr>
          <a:xfrm>
            <a:off x="469900" y="457200"/>
            <a:ext cx="0" cy="6858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hasCustomPrompt="1"/>
          </p:nvPr>
        </p:nvSpPr>
        <p:spPr>
          <a:xfrm>
            <a:off x="584200" y="365552"/>
            <a:ext cx="3632200" cy="923330"/>
          </a:xfrm>
          <a:prstGeom prst="rect">
            <a:avLst/>
          </a:prstGeom>
          <a:noFill/>
        </p:spPr>
        <p:txBody>
          <a:bodyPr wrap="square" rtlCol="0">
            <a:spAutoFit/>
          </a:bodyPr>
          <a:lstStyle>
            <a:lvl1pPr>
              <a:defRPr lang="uk-UA" sz="3000" b="1">
                <a:latin typeface="+mn-lt"/>
                <a:ea typeface="Roboto Condensed" panose="02000000000000000000" pitchFamily="2" charset="0"/>
                <a:cs typeface="+mn-cs"/>
              </a:defRPr>
            </a:lvl1pPr>
          </a:lstStyle>
          <a:p>
            <a:pPr marL="0" lvl="0"/>
            <a:r>
              <a:rPr lang="en-US"/>
              <a:t>click to edit master title style</a:t>
            </a:r>
            <a:endParaRPr lang="uk-UA"/>
          </a:p>
        </p:txBody>
      </p:sp>
      <p:sp>
        <p:nvSpPr>
          <p:cNvPr id="9" name="Slide Number Placeholder 8"/>
          <p:cNvSpPr>
            <a:spLocks noGrp="1"/>
          </p:cNvSpPr>
          <p:nvPr>
            <p:ph type="sldNum" sz="quarter" idx="10"/>
          </p:nvPr>
        </p:nvSpPr>
        <p:spPr>
          <a:xfrm>
            <a:off x="11277600" y="6033004"/>
            <a:ext cx="1155700" cy="666977"/>
          </a:xfrm>
          <a:prstGeom prst="rect">
            <a:avLst/>
          </a:prstGeom>
          <a:noFill/>
        </p:spPr>
        <p:txBody>
          <a:bodyPr wrap="square" rtlCol="0">
            <a:spAutoFit/>
          </a:bodyPr>
          <a:lstStyle>
            <a:lvl1pPr>
              <a:defRPr lang="uk-UA" sz="1867" b="1" smtClean="0">
                <a:solidFill>
                  <a:schemeClr val="accent2"/>
                </a:solidFill>
              </a:defRPr>
            </a:lvl1pPr>
          </a:lstStyle>
          <a:p>
            <a:pPr algn="l"/>
            <a:r>
              <a:rPr lang="en-US"/>
              <a:t>page</a:t>
            </a:r>
          </a:p>
          <a:p>
            <a:pPr algn="l"/>
            <a:r>
              <a:rPr lang="en-US"/>
              <a:t>0</a:t>
            </a:r>
            <a:fld id="{37D409AB-2201-4E18-8A34-C31753AD9B06}" type="slidenum">
              <a:rPr smtClean="0"/>
              <a:pPr algn="l"/>
              <a:t>‹#›</a:t>
            </a:fld>
            <a:endParaRPr/>
          </a:p>
        </p:txBody>
      </p:sp>
    </p:spTree>
    <p:extLst>
      <p:ext uri="{BB962C8B-B14F-4D97-AF65-F5344CB8AC3E}">
        <p14:creationId xmlns:p14="http://schemas.microsoft.com/office/powerpoint/2010/main" val="3940905904"/>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DEVICES slide 13">
    <p:spTree>
      <p:nvGrpSpPr>
        <p:cNvPr id="1" name=""/>
        <p:cNvGrpSpPr/>
        <p:nvPr/>
      </p:nvGrpSpPr>
      <p:grpSpPr>
        <a:xfrm>
          <a:off x="0" y="0"/>
          <a:ext cx="0" cy="0"/>
          <a:chOff x="0" y="0"/>
          <a:chExt cx="0" cy="0"/>
        </a:xfrm>
      </p:grpSpPr>
      <p:sp>
        <p:nvSpPr>
          <p:cNvPr id="5" name="Media Placeholder 4"/>
          <p:cNvSpPr>
            <a:spLocks noGrp="1"/>
          </p:cNvSpPr>
          <p:nvPr>
            <p:ph type="media" sz="quarter" idx="12"/>
          </p:nvPr>
        </p:nvSpPr>
        <p:spPr>
          <a:xfrm>
            <a:off x="609600" y="1560576"/>
            <a:ext cx="7327392" cy="4120896"/>
          </a:xfrm>
          <a:prstGeom prst="rect">
            <a:avLst/>
          </a:prstGeom>
          <a:effectLst>
            <a:outerShdw blurRad="254000" dist="38100" dir="5400000" algn="t" rotWithShape="0">
              <a:prstClr val="black">
                <a:alpha val="67000"/>
              </a:prstClr>
            </a:outerShdw>
          </a:effectLst>
        </p:spPr>
        <p:txBody>
          <a:bodyPr/>
          <a:lstStyle>
            <a:lvl1pPr>
              <a:defRPr lang="uk-UA"/>
            </a:lvl1pPr>
          </a:lstStyle>
          <a:p>
            <a:pPr lvl="0"/>
            <a:endParaRPr lang="uk-UA"/>
          </a:p>
        </p:txBody>
      </p:sp>
      <p:cxnSp>
        <p:nvCxnSpPr>
          <p:cNvPr id="15" name="Straight Connector 14"/>
          <p:cNvCxnSpPr/>
          <p:nvPr userDrawn="1"/>
        </p:nvCxnSpPr>
        <p:spPr>
          <a:xfrm>
            <a:off x="469900" y="457200"/>
            <a:ext cx="0" cy="6858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5" name="Title 7"/>
          <p:cNvSpPr>
            <a:spLocks noGrp="1"/>
          </p:cNvSpPr>
          <p:nvPr>
            <p:ph type="title" hasCustomPrompt="1"/>
          </p:nvPr>
        </p:nvSpPr>
        <p:spPr>
          <a:xfrm>
            <a:off x="584200" y="365552"/>
            <a:ext cx="3632200" cy="923330"/>
          </a:xfrm>
          <a:prstGeom prst="rect">
            <a:avLst/>
          </a:prstGeom>
          <a:noFill/>
        </p:spPr>
        <p:txBody>
          <a:bodyPr wrap="square" rtlCol="0">
            <a:spAutoFit/>
          </a:bodyPr>
          <a:lstStyle>
            <a:lvl1pPr>
              <a:defRPr lang="uk-UA" sz="3000" b="1">
                <a:latin typeface="+mn-lt"/>
                <a:ea typeface="Roboto Condensed" panose="02000000000000000000" pitchFamily="2" charset="0"/>
                <a:cs typeface="+mn-cs"/>
              </a:defRPr>
            </a:lvl1pPr>
          </a:lstStyle>
          <a:p>
            <a:pPr marL="0" lvl="0"/>
            <a:r>
              <a:rPr lang="en-US"/>
              <a:t>click to edit master title style</a:t>
            </a:r>
            <a:endParaRPr lang="uk-UA"/>
          </a:p>
        </p:txBody>
      </p:sp>
      <p:sp>
        <p:nvSpPr>
          <p:cNvPr id="26" name="Slide Number Placeholder 8"/>
          <p:cNvSpPr>
            <a:spLocks noGrp="1"/>
          </p:cNvSpPr>
          <p:nvPr>
            <p:ph type="sldNum" sz="quarter" idx="10"/>
          </p:nvPr>
        </p:nvSpPr>
        <p:spPr>
          <a:xfrm>
            <a:off x="11277600" y="6033004"/>
            <a:ext cx="1155700" cy="666977"/>
          </a:xfrm>
          <a:prstGeom prst="rect">
            <a:avLst/>
          </a:prstGeom>
          <a:noFill/>
        </p:spPr>
        <p:txBody>
          <a:bodyPr wrap="square" rtlCol="0">
            <a:spAutoFit/>
          </a:bodyPr>
          <a:lstStyle>
            <a:lvl1pPr>
              <a:defRPr lang="uk-UA" sz="1867" b="1" smtClean="0">
                <a:solidFill>
                  <a:schemeClr val="accent2"/>
                </a:solidFill>
              </a:defRPr>
            </a:lvl1pPr>
          </a:lstStyle>
          <a:p>
            <a:pPr algn="l"/>
            <a:r>
              <a:rPr lang="en-US"/>
              <a:t>page</a:t>
            </a:r>
          </a:p>
          <a:p>
            <a:pPr algn="l"/>
            <a:r>
              <a:rPr lang="en-US"/>
              <a:t>0</a:t>
            </a:r>
            <a:fld id="{37D409AB-2201-4E18-8A34-C31753AD9B06}" type="slidenum">
              <a:rPr smtClean="0"/>
              <a:pPr algn="l"/>
              <a:t>‹#›</a:t>
            </a:fld>
            <a:endParaRPr/>
          </a:p>
        </p:txBody>
      </p:sp>
    </p:spTree>
    <p:extLst>
      <p:ext uri="{BB962C8B-B14F-4D97-AF65-F5344CB8AC3E}">
        <p14:creationId xmlns:p14="http://schemas.microsoft.com/office/powerpoint/2010/main" val="3227169490"/>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IMG-SLIDE OPT-10">
    <p:spTree>
      <p:nvGrpSpPr>
        <p:cNvPr id="1" name=""/>
        <p:cNvGrpSpPr/>
        <p:nvPr/>
      </p:nvGrpSpPr>
      <p:grpSpPr>
        <a:xfrm>
          <a:off x="0" y="0"/>
          <a:ext cx="0" cy="0"/>
          <a:chOff x="0" y="0"/>
          <a:chExt cx="0" cy="0"/>
        </a:xfrm>
      </p:grpSpPr>
      <p:sp>
        <p:nvSpPr>
          <p:cNvPr id="3" name="Picture Placeholder 2"/>
          <p:cNvSpPr>
            <a:spLocks noGrp="1"/>
          </p:cNvSpPr>
          <p:nvPr>
            <p:ph type="pic" sz="quarter" idx="12"/>
          </p:nvPr>
        </p:nvSpPr>
        <p:spPr>
          <a:xfrm>
            <a:off x="0" y="0"/>
            <a:ext cx="6096000" cy="6858000"/>
          </a:xfrm>
          <a:prstGeom prst="rect">
            <a:avLst/>
          </a:prstGeom>
        </p:spPr>
        <p:txBody>
          <a:bodyPr/>
          <a:lstStyle/>
          <a:p>
            <a:endParaRPr lang="uk-UA"/>
          </a:p>
        </p:txBody>
      </p:sp>
      <p:cxnSp>
        <p:nvCxnSpPr>
          <p:cNvPr id="4" name="Straight Connector 3"/>
          <p:cNvCxnSpPr/>
          <p:nvPr userDrawn="1"/>
        </p:nvCxnSpPr>
        <p:spPr>
          <a:xfrm>
            <a:off x="6591300" y="457200"/>
            <a:ext cx="0" cy="6858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 name="Title 7"/>
          <p:cNvSpPr>
            <a:spLocks noGrp="1"/>
          </p:cNvSpPr>
          <p:nvPr>
            <p:ph type="title" hasCustomPrompt="1"/>
          </p:nvPr>
        </p:nvSpPr>
        <p:spPr>
          <a:xfrm>
            <a:off x="6705600" y="365552"/>
            <a:ext cx="3632200" cy="923330"/>
          </a:xfrm>
          <a:prstGeom prst="rect">
            <a:avLst/>
          </a:prstGeom>
          <a:noFill/>
        </p:spPr>
        <p:txBody>
          <a:bodyPr wrap="square" rtlCol="0">
            <a:spAutoFit/>
          </a:bodyPr>
          <a:lstStyle>
            <a:lvl1pPr>
              <a:defRPr lang="uk-UA" sz="3000" b="1">
                <a:latin typeface="+mn-lt"/>
                <a:ea typeface="Roboto Condensed" panose="02000000000000000000" pitchFamily="2" charset="0"/>
                <a:cs typeface="+mn-cs"/>
              </a:defRPr>
            </a:lvl1pPr>
          </a:lstStyle>
          <a:p>
            <a:pPr marL="0" lvl="0"/>
            <a:r>
              <a:rPr lang="en-US"/>
              <a:t>click to edit master title style</a:t>
            </a:r>
            <a:endParaRPr lang="uk-UA"/>
          </a:p>
        </p:txBody>
      </p:sp>
    </p:spTree>
    <p:extLst>
      <p:ext uri="{BB962C8B-B14F-4D97-AF65-F5344CB8AC3E}">
        <p14:creationId xmlns:p14="http://schemas.microsoft.com/office/powerpoint/2010/main" val="1581971700"/>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868705D-D306-3044-AB3E-9550C37B4F1E}"/>
              </a:ext>
            </a:extLst>
          </p:cNvPr>
          <p:cNvSpPr>
            <a:spLocks noGrp="1"/>
          </p:cNvSpPr>
          <p:nvPr>
            <p:ph type="pic" sz="quarter" idx="10"/>
          </p:nvPr>
        </p:nvSpPr>
        <p:spPr>
          <a:xfrm>
            <a:off x="1349727" y="2888457"/>
            <a:ext cx="345371" cy="323056"/>
          </a:xfrm>
          <a:solidFill>
            <a:schemeClr val="accent1">
              <a:lumMod val="20000"/>
              <a:lumOff val="80000"/>
            </a:schemeClr>
          </a:solidFill>
        </p:spPr>
        <p:txBody>
          <a:bodyPr anchor="ctr"/>
          <a:lstStyle>
            <a:lvl1pPr algn="ctr">
              <a:defRPr sz="600" b="0" i="0">
                <a:latin typeface="Lato Light" panose="020F0302020204030203" pitchFamily="34" charset="77"/>
              </a:defRPr>
            </a:lvl1pPr>
          </a:lstStyle>
          <a:p>
            <a:endParaRPr lang="en-SV"/>
          </a:p>
        </p:txBody>
      </p:sp>
      <p:sp>
        <p:nvSpPr>
          <p:cNvPr id="8" name="Picture Placeholder 6">
            <a:extLst>
              <a:ext uri="{FF2B5EF4-FFF2-40B4-BE49-F238E27FC236}">
                <a16:creationId xmlns:a16="http://schemas.microsoft.com/office/drawing/2014/main" id="{592C6AA0-D312-F948-810E-C69B2B694E0E}"/>
              </a:ext>
            </a:extLst>
          </p:cNvPr>
          <p:cNvSpPr>
            <a:spLocks noGrp="1"/>
          </p:cNvSpPr>
          <p:nvPr>
            <p:ph type="pic" sz="quarter" idx="11"/>
          </p:nvPr>
        </p:nvSpPr>
        <p:spPr>
          <a:xfrm>
            <a:off x="3959792" y="3713647"/>
            <a:ext cx="345371" cy="323056"/>
          </a:xfrm>
          <a:solidFill>
            <a:schemeClr val="accent2">
              <a:lumMod val="20000"/>
              <a:lumOff val="80000"/>
            </a:schemeClr>
          </a:solidFill>
        </p:spPr>
        <p:txBody>
          <a:bodyPr anchor="ctr"/>
          <a:lstStyle>
            <a:lvl1pPr algn="ctr">
              <a:defRPr sz="600" b="0" i="0">
                <a:latin typeface="Lato Light" panose="020F0302020204030203" pitchFamily="34" charset="77"/>
              </a:defRPr>
            </a:lvl1pPr>
          </a:lstStyle>
          <a:p>
            <a:endParaRPr lang="en-SV"/>
          </a:p>
        </p:txBody>
      </p:sp>
      <p:sp>
        <p:nvSpPr>
          <p:cNvPr id="9" name="Picture Placeholder 6">
            <a:extLst>
              <a:ext uri="{FF2B5EF4-FFF2-40B4-BE49-F238E27FC236}">
                <a16:creationId xmlns:a16="http://schemas.microsoft.com/office/drawing/2014/main" id="{88A7E03B-C183-C14E-B0EC-E46E29C59458}"/>
              </a:ext>
            </a:extLst>
          </p:cNvPr>
          <p:cNvSpPr>
            <a:spLocks noGrp="1"/>
          </p:cNvSpPr>
          <p:nvPr>
            <p:ph type="pic" sz="quarter" idx="12"/>
          </p:nvPr>
        </p:nvSpPr>
        <p:spPr>
          <a:xfrm>
            <a:off x="5220208" y="4594594"/>
            <a:ext cx="345371" cy="323056"/>
          </a:xfrm>
          <a:solidFill>
            <a:schemeClr val="accent3">
              <a:lumMod val="20000"/>
              <a:lumOff val="80000"/>
            </a:schemeClr>
          </a:solidFill>
        </p:spPr>
        <p:txBody>
          <a:bodyPr anchor="ctr"/>
          <a:lstStyle>
            <a:lvl1pPr algn="ctr">
              <a:defRPr sz="600" b="0" i="0">
                <a:latin typeface="Lato Light" panose="020F0302020204030203" pitchFamily="34" charset="77"/>
              </a:defRPr>
            </a:lvl1pPr>
          </a:lstStyle>
          <a:p>
            <a:endParaRPr lang="en-SV"/>
          </a:p>
        </p:txBody>
      </p:sp>
      <p:sp>
        <p:nvSpPr>
          <p:cNvPr id="10" name="Picture Placeholder 6">
            <a:extLst>
              <a:ext uri="{FF2B5EF4-FFF2-40B4-BE49-F238E27FC236}">
                <a16:creationId xmlns:a16="http://schemas.microsoft.com/office/drawing/2014/main" id="{58901E7A-AF26-CA4A-A3BC-A89E9216B308}"/>
              </a:ext>
            </a:extLst>
          </p:cNvPr>
          <p:cNvSpPr>
            <a:spLocks noGrp="1"/>
          </p:cNvSpPr>
          <p:nvPr>
            <p:ph type="pic" sz="quarter" idx="13"/>
          </p:nvPr>
        </p:nvSpPr>
        <p:spPr>
          <a:xfrm>
            <a:off x="7194488" y="5453237"/>
            <a:ext cx="345371" cy="323056"/>
          </a:xfrm>
          <a:solidFill>
            <a:schemeClr val="accent4">
              <a:lumMod val="20000"/>
              <a:lumOff val="80000"/>
            </a:schemeClr>
          </a:solidFill>
        </p:spPr>
        <p:txBody>
          <a:bodyPr anchor="ctr"/>
          <a:lstStyle>
            <a:lvl1pPr algn="ctr">
              <a:defRPr sz="600" b="0" i="0">
                <a:latin typeface="Lato Light" panose="020F0302020204030203" pitchFamily="34" charset="77"/>
              </a:defRPr>
            </a:lvl1pPr>
          </a:lstStyle>
          <a:p>
            <a:endParaRPr lang="en-SV"/>
          </a:p>
        </p:txBody>
      </p:sp>
    </p:spTree>
    <p:extLst>
      <p:ext uri="{BB962C8B-B14F-4D97-AF65-F5344CB8AC3E}">
        <p14:creationId xmlns:p14="http://schemas.microsoft.com/office/powerpoint/2010/main" val="3226818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967E0C-ACD8-42FE-85CA-03B0820BF2E6}" type="datetimeFigureOut">
              <a:rPr lang="es-MX" smtClean="0"/>
              <a:t>12/08/2022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EC3BC73-8894-40C1-9616-B78CEC6C2310}" type="slidenum">
              <a:rPr lang="es-MX" smtClean="0"/>
              <a:t>‹#›</a:t>
            </a:fld>
            <a:endParaRPr lang="es-MX"/>
          </a:p>
        </p:txBody>
      </p:sp>
    </p:spTree>
    <p:extLst>
      <p:ext uri="{BB962C8B-B14F-4D97-AF65-F5344CB8AC3E}">
        <p14:creationId xmlns:p14="http://schemas.microsoft.com/office/powerpoint/2010/main" val="1644511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D967E0C-ACD8-42FE-85CA-03B0820BF2E6}" type="datetimeFigureOut">
              <a:rPr lang="es-MX" smtClean="0"/>
              <a:t>12/08/2022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EC3BC73-8894-40C1-9616-B78CEC6C2310}" type="slidenum">
              <a:rPr lang="es-MX" smtClean="0"/>
              <a:t>‹#›</a:t>
            </a:fld>
            <a:endParaRPr lang="es-MX"/>
          </a:p>
        </p:txBody>
      </p:sp>
      <p:cxnSp>
        <p:nvCxnSpPr>
          <p:cNvPr id="7" name="Straight Connector 6"/>
          <p:cNvCxnSpPr/>
          <p:nvPr/>
        </p:nvCxnSpPr>
        <p:spPr>
          <a:xfrm>
            <a:off x="1981200" y="4020408"/>
            <a:ext cx="8229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923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D967E0C-ACD8-42FE-85CA-03B0820BF2E6}" type="datetimeFigureOut">
              <a:rPr lang="es-MX" smtClean="0"/>
              <a:t>12/08/2022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EC3BC73-8894-40C1-9616-B78CEC6C2310}" type="slidenum">
              <a:rPr lang="es-MX" smtClean="0"/>
              <a:t>‹#›</a:t>
            </a:fld>
            <a:endParaRPr lang="es-MX"/>
          </a:p>
        </p:txBody>
      </p:sp>
    </p:spTree>
    <p:extLst>
      <p:ext uri="{BB962C8B-B14F-4D97-AF65-F5344CB8AC3E}">
        <p14:creationId xmlns:p14="http://schemas.microsoft.com/office/powerpoint/2010/main" val="2380917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D967E0C-ACD8-42FE-85CA-03B0820BF2E6}" type="datetimeFigureOut">
              <a:rPr lang="es-MX" smtClean="0"/>
              <a:t>12/08/2022</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EC3BC73-8894-40C1-9616-B78CEC6C2310}" type="slidenum">
              <a:rPr lang="es-MX" smtClean="0"/>
              <a:t>‹#›</a:t>
            </a:fld>
            <a:endParaRPr lang="es-MX"/>
          </a:p>
        </p:txBody>
      </p:sp>
    </p:spTree>
    <p:extLst>
      <p:ext uri="{BB962C8B-B14F-4D97-AF65-F5344CB8AC3E}">
        <p14:creationId xmlns:p14="http://schemas.microsoft.com/office/powerpoint/2010/main" val="344659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D967E0C-ACD8-42FE-85CA-03B0820BF2E6}" type="datetimeFigureOut">
              <a:rPr lang="es-MX" smtClean="0"/>
              <a:t>12/08/2022</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EC3BC73-8894-40C1-9616-B78CEC6C2310}" type="slidenum">
              <a:rPr lang="es-MX" smtClean="0"/>
              <a:t>‹#›</a:t>
            </a:fld>
            <a:endParaRPr lang="es-MX"/>
          </a:p>
        </p:txBody>
      </p:sp>
    </p:spTree>
    <p:extLst>
      <p:ext uri="{BB962C8B-B14F-4D97-AF65-F5344CB8AC3E}">
        <p14:creationId xmlns:p14="http://schemas.microsoft.com/office/powerpoint/2010/main" val="1706435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967E0C-ACD8-42FE-85CA-03B0820BF2E6}" type="datetimeFigureOut">
              <a:rPr lang="es-MX" smtClean="0"/>
              <a:t>12/08/2022</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EC3BC73-8894-40C1-9616-B78CEC6C2310}" type="slidenum">
              <a:rPr lang="es-MX" smtClean="0"/>
              <a:t>‹#›</a:t>
            </a:fld>
            <a:endParaRPr lang="es-MX"/>
          </a:p>
        </p:txBody>
      </p:sp>
    </p:spTree>
    <p:extLst>
      <p:ext uri="{BB962C8B-B14F-4D97-AF65-F5344CB8AC3E}">
        <p14:creationId xmlns:p14="http://schemas.microsoft.com/office/powerpoint/2010/main" val="3545790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D967E0C-ACD8-42FE-85CA-03B0820BF2E6}" type="datetimeFigureOut">
              <a:rPr lang="es-MX" smtClean="0"/>
              <a:t>12/08/2022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EC3BC73-8894-40C1-9616-B78CEC6C2310}" type="slidenum">
              <a:rPr lang="es-MX" smtClean="0"/>
              <a:t>‹#›</a:t>
            </a:fld>
            <a:endParaRPr lang="es-MX"/>
          </a:p>
        </p:txBody>
      </p:sp>
    </p:spTree>
    <p:extLst>
      <p:ext uri="{BB962C8B-B14F-4D97-AF65-F5344CB8AC3E}">
        <p14:creationId xmlns:p14="http://schemas.microsoft.com/office/powerpoint/2010/main" val="2398628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D967E0C-ACD8-42FE-85CA-03B0820BF2E6}" type="datetimeFigureOut">
              <a:rPr lang="es-MX" smtClean="0"/>
              <a:t>12/08/2022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EC3BC73-8894-40C1-9616-B78CEC6C2310}" type="slidenum">
              <a:rPr lang="es-MX" smtClean="0"/>
              <a:t>‹#›</a:t>
            </a:fld>
            <a:endParaRPr lang="es-MX"/>
          </a:p>
        </p:txBody>
      </p:sp>
    </p:spTree>
    <p:extLst>
      <p:ext uri="{BB962C8B-B14F-4D97-AF65-F5344CB8AC3E}">
        <p14:creationId xmlns:p14="http://schemas.microsoft.com/office/powerpoint/2010/main" val="54896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tx1"/>
                </a:solidFill>
              </a:defRPr>
            </a:lvl1pPr>
          </a:lstStyle>
          <a:p>
            <a:fld id="{6D967E0C-ACD8-42FE-85CA-03B0820BF2E6}" type="datetimeFigureOut">
              <a:rPr lang="es-MX" smtClean="0"/>
              <a:t>12/08/2022</a:t>
            </a:fld>
            <a:endParaRPr lang="es-MX"/>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tx1"/>
                </a:solidFill>
              </a:defRPr>
            </a:lvl1pPr>
          </a:lstStyle>
          <a:p>
            <a:endParaRPr lang="es-MX"/>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tx1"/>
                </a:solidFill>
              </a:defRPr>
            </a:lvl1pPr>
          </a:lstStyle>
          <a:p>
            <a:fld id="{BEC3BC73-8894-40C1-9616-B78CEC6C2310}" type="slidenum">
              <a:rPr lang="es-MX" smtClean="0"/>
              <a:t>‹#›</a:t>
            </a:fld>
            <a:endParaRPr lang="es-MX"/>
          </a:p>
        </p:txBody>
      </p:sp>
    </p:spTree>
    <p:extLst>
      <p:ext uri="{BB962C8B-B14F-4D97-AF65-F5344CB8AC3E}">
        <p14:creationId xmlns:p14="http://schemas.microsoft.com/office/powerpoint/2010/main" val="322626808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tx1"/>
        </a:buClr>
        <a:buSzPct val="80000"/>
        <a:buFont typeface="Corbel" pitchFamily="34" charset="0"/>
        <a:buChar char="•"/>
        <a:defRPr sz="2200" kern="1200">
          <a:solidFill>
            <a:schemeClr val="tx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2000" kern="1200">
          <a:solidFill>
            <a:schemeClr val="tx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800" kern="1200">
          <a:solidFill>
            <a:schemeClr val="tx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chart" Target="../charts/char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7E273B1A-ED11-E5BB-1260-B446EF413A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0099" y="3394326"/>
            <a:ext cx="2803762" cy="2252341"/>
          </a:xfrm>
          <a:prstGeom prst="rect">
            <a:avLst/>
          </a:prstGeom>
        </p:spPr>
      </p:pic>
      <p:pic>
        <p:nvPicPr>
          <p:cNvPr id="7" name="Picture 6" descr="A picture containing text, sign, outdoor, turn&#10;&#10;Description automatically generated">
            <a:extLst>
              <a:ext uri="{FF2B5EF4-FFF2-40B4-BE49-F238E27FC236}">
                <a16:creationId xmlns:a16="http://schemas.microsoft.com/office/drawing/2014/main" id="{135CC7B6-5520-7B65-B31A-E6FE7B67C6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9047" y="1677335"/>
            <a:ext cx="885866" cy="1006204"/>
          </a:xfrm>
          <a:prstGeom prst="rect">
            <a:avLst/>
          </a:prstGeom>
        </p:spPr>
      </p:pic>
      <p:sp>
        <p:nvSpPr>
          <p:cNvPr id="8" name="TextBox 7">
            <a:extLst>
              <a:ext uri="{FF2B5EF4-FFF2-40B4-BE49-F238E27FC236}">
                <a16:creationId xmlns:a16="http://schemas.microsoft.com/office/drawing/2014/main" id="{9E3022C6-28BF-A034-392E-6D6C41B137A8}"/>
              </a:ext>
            </a:extLst>
          </p:cNvPr>
          <p:cNvSpPr txBox="1"/>
          <p:nvPr/>
        </p:nvSpPr>
        <p:spPr>
          <a:xfrm>
            <a:off x="2751885" y="1811389"/>
            <a:ext cx="3250617" cy="830997"/>
          </a:xfrm>
          <a:prstGeom prst="rect">
            <a:avLst/>
          </a:prstGeom>
          <a:noFill/>
        </p:spPr>
        <p:txBody>
          <a:bodyPr wrap="square" rtlCol="0">
            <a:spAutoFit/>
          </a:bodyPr>
          <a:lstStyle/>
          <a:p>
            <a:r>
              <a:rPr lang="en-US" sz="1600"/>
              <a:t>Logo that may be used as (in whole or partially): bullet, page number, milestone, date-place indicator, etc.</a:t>
            </a:r>
          </a:p>
        </p:txBody>
      </p:sp>
      <p:sp>
        <p:nvSpPr>
          <p:cNvPr id="9" name="TextBox 8">
            <a:extLst>
              <a:ext uri="{FF2B5EF4-FFF2-40B4-BE49-F238E27FC236}">
                <a16:creationId xmlns:a16="http://schemas.microsoft.com/office/drawing/2014/main" id="{F8EB9B3B-99F7-AF59-7475-69B5F538CC70}"/>
              </a:ext>
            </a:extLst>
          </p:cNvPr>
          <p:cNvSpPr txBox="1"/>
          <p:nvPr/>
        </p:nvSpPr>
        <p:spPr>
          <a:xfrm>
            <a:off x="4133873" y="5768342"/>
            <a:ext cx="3108960" cy="584775"/>
          </a:xfrm>
          <a:prstGeom prst="rect">
            <a:avLst/>
          </a:prstGeom>
          <a:noFill/>
        </p:spPr>
        <p:txBody>
          <a:bodyPr wrap="square" rtlCol="0">
            <a:spAutoFit/>
          </a:bodyPr>
          <a:lstStyle/>
          <a:p>
            <a:r>
              <a:rPr lang="en-US" sz="1600" dirty="0" err="1"/>
              <a:t>Logo&amp;Name</a:t>
            </a:r>
            <a:r>
              <a:rPr lang="en-US" sz="1600" dirty="0"/>
              <a:t> that can be used separately and as footnote</a:t>
            </a:r>
          </a:p>
        </p:txBody>
      </p:sp>
      <p:sp>
        <p:nvSpPr>
          <p:cNvPr id="10" name="TextBox 9">
            <a:extLst>
              <a:ext uri="{FF2B5EF4-FFF2-40B4-BE49-F238E27FC236}">
                <a16:creationId xmlns:a16="http://schemas.microsoft.com/office/drawing/2014/main" id="{D4CC4C97-3AF7-4A2B-868E-C186C8512B16}"/>
              </a:ext>
            </a:extLst>
          </p:cNvPr>
          <p:cNvSpPr txBox="1"/>
          <p:nvPr/>
        </p:nvSpPr>
        <p:spPr>
          <a:xfrm>
            <a:off x="4103248" y="4087057"/>
            <a:ext cx="3985503" cy="830997"/>
          </a:xfrm>
          <a:prstGeom prst="rect">
            <a:avLst/>
          </a:prstGeom>
          <a:noFill/>
        </p:spPr>
        <p:txBody>
          <a:bodyPr wrap="square" rtlCol="0">
            <a:spAutoFit/>
          </a:bodyPr>
          <a:lstStyle/>
          <a:p>
            <a:r>
              <a:rPr lang="en-US" sz="1600" dirty="0"/>
              <a:t>Detail that can be used to give more personality to each slide as a fix shape in the corner of each slide, milestone, indicator, etc.</a:t>
            </a:r>
          </a:p>
        </p:txBody>
      </p:sp>
      <p:sp>
        <p:nvSpPr>
          <p:cNvPr id="11" name="Oval 10">
            <a:extLst>
              <a:ext uri="{FF2B5EF4-FFF2-40B4-BE49-F238E27FC236}">
                <a16:creationId xmlns:a16="http://schemas.microsoft.com/office/drawing/2014/main" id="{55591F91-E10D-1C9C-CA5E-6E1157E55332}"/>
              </a:ext>
            </a:extLst>
          </p:cNvPr>
          <p:cNvSpPr/>
          <p:nvPr/>
        </p:nvSpPr>
        <p:spPr>
          <a:xfrm>
            <a:off x="2392857" y="4763346"/>
            <a:ext cx="238147" cy="34797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TextBox 11">
            <a:extLst>
              <a:ext uri="{FF2B5EF4-FFF2-40B4-BE49-F238E27FC236}">
                <a16:creationId xmlns:a16="http://schemas.microsoft.com/office/drawing/2014/main" id="{872C2D87-A862-30CB-F7F6-5E243D49CD47}"/>
              </a:ext>
            </a:extLst>
          </p:cNvPr>
          <p:cNvSpPr txBox="1"/>
          <p:nvPr/>
        </p:nvSpPr>
        <p:spPr>
          <a:xfrm>
            <a:off x="891960" y="504883"/>
            <a:ext cx="10131327" cy="461665"/>
          </a:xfrm>
          <a:prstGeom prst="rect">
            <a:avLst/>
          </a:prstGeom>
          <a:noFill/>
        </p:spPr>
        <p:txBody>
          <a:bodyPr wrap="square" rtlCol="0">
            <a:spAutoFit/>
          </a:bodyPr>
          <a:lstStyle/>
          <a:p>
            <a:r>
              <a:rPr lang="en-US" sz="2400" b="1"/>
              <a:t>Some Ideas… but you know better</a:t>
            </a:r>
          </a:p>
        </p:txBody>
      </p:sp>
      <p:sp>
        <p:nvSpPr>
          <p:cNvPr id="13" name="Oval 12">
            <a:extLst>
              <a:ext uri="{FF2B5EF4-FFF2-40B4-BE49-F238E27FC236}">
                <a16:creationId xmlns:a16="http://schemas.microsoft.com/office/drawing/2014/main" id="{1281146A-D129-29AF-9BD1-BF1248DD554A}"/>
              </a:ext>
            </a:extLst>
          </p:cNvPr>
          <p:cNvSpPr/>
          <p:nvPr/>
        </p:nvSpPr>
        <p:spPr>
          <a:xfrm>
            <a:off x="891961" y="5420371"/>
            <a:ext cx="2440270" cy="34797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cxnSp>
        <p:nvCxnSpPr>
          <p:cNvPr id="15" name="Connector: Curved 14">
            <a:extLst>
              <a:ext uri="{FF2B5EF4-FFF2-40B4-BE49-F238E27FC236}">
                <a16:creationId xmlns:a16="http://schemas.microsoft.com/office/drawing/2014/main" id="{5F47837A-AD4B-18B8-332C-301BBA2AC17B}"/>
              </a:ext>
            </a:extLst>
          </p:cNvPr>
          <p:cNvCxnSpPr>
            <a:cxnSpLocks/>
            <a:stCxn id="10" idx="1"/>
            <a:endCxn id="11" idx="0"/>
          </p:cNvCxnSpPr>
          <p:nvPr/>
        </p:nvCxnSpPr>
        <p:spPr>
          <a:xfrm rot="10800000" flipV="1">
            <a:off x="2511932" y="4502556"/>
            <a:ext cx="1591317" cy="260790"/>
          </a:xfrm>
          <a:prstGeom prst="curved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or: Curved 16">
            <a:extLst>
              <a:ext uri="{FF2B5EF4-FFF2-40B4-BE49-F238E27FC236}">
                <a16:creationId xmlns:a16="http://schemas.microsoft.com/office/drawing/2014/main" id="{B1B08B6A-0918-EBF4-F6D0-417D7F19166B}"/>
              </a:ext>
            </a:extLst>
          </p:cNvPr>
          <p:cNvCxnSpPr>
            <a:cxnSpLocks/>
            <a:stCxn id="9" idx="1"/>
            <a:endCxn id="13" idx="4"/>
          </p:cNvCxnSpPr>
          <p:nvPr/>
        </p:nvCxnSpPr>
        <p:spPr>
          <a:xfrm rot="10800000">
            <a:off x="2112097" y="5768342"/>
            <a:ext cx="2021777" cy="292388"/>
          </a:xfrm>
          <a:prstGeom prst="curved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7951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dia Placeholder 1"/>
          <p:cNvSpPr>
            <a:spLocks noGrp="1"/>
          </p:cNvSpPr>
          <p:nvPr>
            <p:ph type="media" sz="quarter" idx="12"/>
          </p:nvPr>
        </p:nvSpPr>
        <p:spPr/>
      </p:sp>
      <p:sp>
        <p:nvSpPr>
          <p:cNvPr id="5" name="Title 4"/>
          <p:cNvSpPr>
            <a:spLocks noGrp="1"/>
          </p:cNvSpPr>
          <p:nvPr>
            <p:ph type="title"/>
          </p:nvPr>
        </p:nvSpPr>
        <p:spPr/>
        <p:txBody>
          <a:bodyPr/>
          <a:lstStyle/>
          <a:p>
            <a:r>
              <a:rPr lang="en-US"/>
              <a:t>we provide </a:t>
            </a:r>
            <a:br>
              <a:rPr lang="en-US"/>
            </a:br>
            <a:r>
              <a:rPr lang="en-US">
                <a:solidFill>
                  <a:schemeClr val="accent1"/>
                </a:solidFill>
              </a:rPr>
              <a:t>video</a:t>
            </a:r>
            <a:r>
              <a:rPr lang="en-US"/>
              <a:t> </a:t>
            </a:r>
            <a:r>
              <a:rPr lang="en-US">
                <a:solidFill>
                  <a:schemeClr val="accent1"/>
                </a:solidFill>
              </a:rPr>
              <a:t>tutorials</a:t>
            </a:r>
            <a:endParaRPr lang="uk-UA">
              <a:solidFill>
                <a:schemeClr val="accent1"/>
              </a:solidFill>
            </a:endParaRPr>
          </a:p>
        </p:txBody>
      </p:sp>
      <p:sp>
        <p:nvSpPr>
          <p:cNvPr id="14" name="Slide Number Placeholder 13"/>
          <p:cNvSpPr>
            <a:spLocks noGrp="1"/>
          </p:cNvSpPr>
          <p:nvPr>
            <p:ph type="sldNum" sz="quarter" idx="10"/>
          </p:nvPr>
        </p:nvSpPr>
        <p:spPr>
          <a:xfrm>
            <a:off x="11277600" y="6176664"/>
            <a:ext cx="1155700" cy="379656"/>
          </a:xfrm>
          <a:prstGeom prst="rect">
            <a:avLst/>
          </a:prstGeom>
        </p:spPr>
        <p:txBody>
          <a:bodyPr/>
          <a:lstStyle/>
          <a:p>
            <a:pPr algn="ctr"/>
            <a:fld id="{8B1191D9-4599-4A4E-9727-AAEA6F496E32}" type="slidenum">
              <a:rPr lang="uk-UA" smtClean="0"/>
              <a:pPr algn="ctr"/>
              <a:t>10</a:t>
            </a:fld>
            <a:endParaRPr lang="uk-UA"/>
          </a:p>
        </p:txBody>
      </p:sp>
      <p:sp>
        <p:nvSpPr>
          <p:cNvPr id="6" name="TextBox 5"/>
          <p:cNvSpPr txBox="1"/>
          <p:nvPr/>
        </p:nvSpPr>
        <p:spPr>
          <a:xfrm>
            <a:off x="8496300" y="1695386"/>
            <a:ext cx="2857500" cy="461665"/>
          </a:xfrm>
          <a:prstGeom prst="rect">
            <a:avLst/>
          </a:prstGeom>
          <a:noFill/>
        </p:spPr>
        <p:txBody>
          <a:bodyPr wrap="square" rtlCol="0">
            <a:spAutoFit/>
          </a:bodyPr>
          <a:lstStyle/>
          <a:p>
            <a:r>
              <a:rPr lang="en-US" sz="2400">
                <a:latin typeface="+mj-lt"/>
              </a:rPr>
              <a:t>learn from the best</a:t>
            </a:r>
          </a:p>
        </p:txBody>
      </p:sp>
      <p:sp>
        <p:nvSpPr>
          <p:cNvPr id="7" name="TextBox 6"/>
          <p:cNvSpPr txBox="1"/>
          <p:nvPr/>
        </p:nvSpPr>
        <p:spPr>
          <a:xfrm>
            <a:off x="8496300" y="2184845"/>
            <a:ext cx="2857501" cy="2553776"/>
          </a:xfrm>
          <a:prstGeom prst="rect">
            <a:avLst/>
          </a:prstGeom>
          <a:noFill/>
        </p:spPr>
        <p:txBody>
          <a:bodyPr wrap="square" rtlCol="0">
            <a:spAutoFit/>
          </a:bodyPr>
          <a:lstStyle/>
          <a:p>
            <a:r>
              <a:rPr lang="en-US" sz="1333">
                <a:solidFill>
                  <a:schemeClr val="tx2"/>
                </a:solidFill>
              </a:rPr>
              <a:t>lorem ipsum dolor sit amet, consectetuer adipiscing elit. maecenas porttitor congue massa. fusce posuere, magna sed pulvinar ultricies, purus lectus malesuada libero, sit amet commodo magna eros quis urna. nunc viverra imperdiet enim. fusce est. vivamus a tellus. pellentesque habitant morbi tristique senectus et netus et malesuada fames ac turpis egestas. proin pharetra nonummy pede. mauris et orci.</a:t>
            </a:r>
          </a:p>
        </p:txBody>
      </p:sp>
      <p:grpSp>
        <p:nvGrpSpPr>
          <p:cNvPr id="3" name="Group 2"/>
          <p:cNvGrpSpPr/>
          <p:nvPr/>
        </p:nvGrpSpPr>
        <p:grpSpPr>
          <a:xfrm>
            <a:off x="8589297" y="5194588"/>
            <a:ext cx="1265903" cy="352201"/>
            <a:chOff x="8858250" y="7012949"/>
            <a:chExt cx="1898854" cy="528301"/>
          </a:xfrm>
        </p:grpSpPr>
        <p:sp>
          <p:nvSpPr>
            <p:cNvPr id="15" name="Freeform 263"/>
            <p:cNvSpPr>
              <a:spLocks noEditPoints="1"/>
            </p:cNvSpPr>
            <p:nvPr/>
          </p:nvSpPr>
          <p:spPr bwMode="auto">
            <a:xfrm>
              <a:off x="9537786" y="7012949"/>
              <a:ext cx="528301" cy="528301"/>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88 w 176"/>
                <a:gd name="T45" fmla="*/ 0 h 176"/>
                <a:gd name="T46" fmla="*/ 0 w 176"/>
                <a:gd name="T47" fmla="*/ 88 h 176"/>
                <a:gd name="T48" fmla="*/ 88 w 176"/>
                <a:gd name="T49" fmla="*/ 176 h 176"/>
                <a:gd name="T50" fmla="*/ 176 w 176"/>
                <a:gd name="T51" fmla="*/ 88 h 176"/>
                <a:gd name="T52" fmla="*/ 88 w 176"/>
                <a:gd name="T53" fmla="*/ 0 h 176"/>
                <a:gd name="T54" fmla="*/ 88 w 176"/>
                <a:gd name="T55" fmla="*/ 168 h 176"/>
                <a:gd name="T56" fmla="*/ 8 w 176"/>
                <a:gd name="T57" fmla="*/ 88 h 176"/>
                <a:gd name="T58" fmla="*/ 88 w 176"/>
                <a:gd name="T59" fmla="*/ 8 h 176"/>
                <a:gd name="T60" fmla="*/ 168 w 176"/>
                <a:gd name="T61" fmla="*/ 88 h 176"/>
                <a:gd name="T62" fmla="*/ 88 w 176"/>
                <a:gd name="T63"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16" name="Freeform 264"/>
            <p:cNvSpPr>
              <a:spLocks noEditPoints="1"/>
            </p:cNvSpPr>
            <p:nvPr/>
          </p:nvSpPr>
          <p:spPr bwMode="auto">
            <a:xfrm>
              <a:off x="10228803" y="7012949"/>
              <a:ext cx="528301" cy="528301"/>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96 w 176"/>
                <a:gd name="T21" fmla="*/ 69 h 176"/>
                <a:gd name="T22" fmla="*/ 101 w 176"/>
                <a:gd name="T23" fmla="*/ 64 h 176"/>
                <a:gd name="T24" fmla="*/ 108 w 176"/>
                <a:gd name="T25" fmla="*/ 64 h 176"/>
                <a:gd name="T26" fmla="*/ 108 w 176"/>
                <a:gd name="T27" fmla="*/ 52 h 176"/>
                <a:gd name="T28" fmla="*/ 97 w 176"/>
                <a:gd name="T29" fmla="*/ 52 h 176"/>
                <a:gd name="T30" fmla="*/ 80 w 176"/>
                <a:gd name="T31" fmla="*/ 68 h 176"/>
                <a:gd name="T32" fmla="*/ 80 w 176"/>
                <a:gd name="T33" fmla="*/ 76 h 176"/>
                <a:gd name="T34" fmla="*/ 72 w 176"/>
                <a:gd name="T35" fmla="*/ 76 h 176"/>
                <a:gd name="T36" fmla="*/ 72 w 176"/>
                <a:gd name="T37" fmla="*/ 88 h 176"/>
                <a:gd name="T38" fmla="*/ 80 w 176"/>
                <a:gd name="T39" fmla="*/ 88 h 176"/>
                <a:gd name="T40" fmla="*/ 80 w 176"/>
                <a:gd name="T41" fmla="*/ 124 h 176"/>
                <a:gd name="T42" fmla="*/ 96 w 176"/>
                <a:gd name="T43" fmla="*/ 124 h 176"/>
                <a:gd name="T44" fmla="*/ 96 w 176"/>
                <a:gd name="T45" fmla="*/ 88 h 176"/>
                <a:gd name="T46" fmla="*/ 107 w 176"/>
                <a:gd name="T47" fmla="*/ 88 h 176"/>
                <a:gd name="T48" fmla="*/ 108 w 176"/>
                <a:gd name="T49" fmla="*/ 76 h 176"/>
                <a:gd name="T50" fmla="*/ 96 w 176"/>
                <a:gd name="T51" fmla="*/ 76 h 176"/>
                <a:gd name="T52" fmla="*/ 96 w 176"/>
                <a:gd name="T53"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accent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17" name="Freeform 269"/>
            <p:cNvSpPr>
              <a:spLocks noEditPoints="1"/>
            </p:cNvSpPr>
            <p:nvPr/>
          </p:nvSpPr>
          <p:spPr bwMode="auto">
            <a:xfrm>
              <a:off x="8858250" y="7012949"/>
              <a:ext cx="516820" cy="528301"/>
            </a:xfrm>
            <a:custGeom>
              <a:avLst/>
              <a:gdLst>
                <a:gd name="T0" fmla="*/ 64 w 176"/>
                <a:gd name="T1" fmla="*/ 56 h 176"/>
                <a:gd name="T2" fmla="*/ 56 w 176"/>
                <a:gd name="T3" fmla="*/ 64 h 176"/>
                <a:gd name="T4" fmla="*/ 64 w 176"/>
                <a:gd name="T5" fmla="*/ 72 h 176"/>
                <a:gd name="T6" fmla="*/ 72 w 176"/>
                <a:gd name="T7" fmla="*/ 64 h 176"/>
                <a:gd name="T8" fmla="*/ 64 w 176"/>
                <a:gd name="T9" fmla="*/ 56 h 176"/>
                <a:gd name="T10" fmla="*/ 56 w 176"/>
                <a:gd name="T11" fmla="*/ 120 h 176"/>
                <a:gd name="T12" fmla="*/ 72 w 176"/>
                <a:gd name="T13" fmla="*/ 120 h 176"/>
                <a:gd name="T14" fmla="*/ 72 w 176"/>
                <a:gd name="T15" fmla="*/ 76 h 176"/>
                <a:gd name="T16" fmla="*/ 56 w 176"/>
                <a:gd name="T17" fmla="*/ 76 h 176"/>
                <a:gd name="T18" fmla="*/ 56 w 176"/>
                <a:gd name="T19" fmla="*/ 120 h 176"/>
                <a:gd name="T20" fmla="*/ 109 w 176"/>
                <a:gd name="T21" fmla="*/ 76 h 176"/>
                <a:gd name="T22" fmla="*/ 96 w 176"/>
                <a:gd name="T23" fmla="*/ 83 h 176"/>
                <a:gd name="T24" fmla="*/ 96 w 176"/>
                <a:gd name="T25" fmla="*/ 76 h 176"/>
                <a:gd name="T26" fmla="*/ 80 w 176"/>
                <a:gd name="T27" fmla="*/ 76 h 176"/>
                <a:gd name="T28" fmla="*/ 80 w 176"/>
                <a:gd name="T29" fmla="*/ 120 h 176"/>
                <a:gd name="T30" fmla="*/ 96 w 176"/>
                <a:gd name="T31" fmla="*/ 120 h 176"/>
                <a:gd name="T32" fmla="*/ 96 w 176"/>
                <a:gd name="T33" fmla="*/ 96 h 176"/>
                <a:gd name="T34" fmla="*/ 103 w 176"/>
                <a:gd name="T35" fmla="*/ 88 h 176"/>
                <a:gd name="T36" fmla="*/ 108 w 176"/>
                <a:gd name="T37" fmla="*/ 96 h 176"/>
                <a:gd name="T38" fmla="*/ 108 w 176"/>
                <a:gd name="T39" fmla="*/ 120 h 176"/>
                <a:gd name="T40" fmla="*/ 124 w 176"/>
                <a:gd name="T41" fmla="*/ 120 h 176"/>
                <a:gd name="T42" fmla="*/ 124 w 176"/>
                <a:gd name="T43" fmla="*/ 96 h 176"/>
                <a:gd name="T44" fmla="*/ 109 w 176"/>
                <a:gd name="T45" fmla="*/ 76 h 176"/>
                <a:gd name="T46" fmla="*/ 88 w 176"/>
                <a:gd name="T47" fmla="*/ 0 h 176"/>
                <a:gd name="T48" fmla="*/ 0 w 176"/>
                <a:gd name="T49" fmla="*/ 88 h 176"/>
                <a:gd name="T50" fmla="*/ 88 w 176"/>
                <a:gd name="T51" fmla="*/ 176 h 176"/>
                <a:gd name="T52" fmla="*/ 176 w 176"/>
                <a:gd name="T53" fmla="*/ 88 h 176"/>
                <a:gd name="T54" fmla="*/ 88 w 176"/>
                <a:gd name="T55" fmla="*/ 0 h 176"/>
                <a:gd name="T56" fmla="*/ 88 w 176"/>
                <a:gd name="T57" fmla="*/ 168 h 176"/>
                <a:gd name="T58" fmla="*/ 8 w 176"/>
                <a:gd name="T59" fmla="*/ 88 h 176"/>
                <a:gd name="T60" fmla="*/ 88 w 176"/>
                <a:gd name="T61" fmla="*/ 8 h 176"/>
                <a:gd name="T62" fmla="*/ 168 w 176"/>
                <a:gd name="T63" fmla="*/ 88 h 176"/>
                <a:gd name="T64" fmla="*/ 88 w 176"/>
                <a:gd name="T6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76">
                  <a:moveTo>
                    <a:pt x="64" y="56"/>
                  </a:moveTo>
                  <a:cubicBezTo>
                    <a:pt x="60" y="56"/>
                    <a:pt x="56" y="60"/>
                    <a:pt x="56" y="64"/>
                  </a:cubicBezTo>
                  <a:cubicBezTo>
                    <a:pt x="56" y="68"/>
                    <a:pt x="60" y="72"/>
                    <a:pt x="64" y="72"/>
                  </a:cubicBezTo>
                  <a:cubicBezTo>
                    <a:pt x="68" y="72"/>
                    <a:pt x="72" y="68"/>
                    <a:pt x="72" y="64"/>
                  </a:cubicBezTo>
                  <a:cubicBezTo>
                    <a:pt x="72" y="60"/>
                    <a:pt x="68" y="56"/>
                    <a:pt x="64" y="56"/>
                  </a:cubicBezTo>
                  <a:moveTo>
                    <a:pt x="56" y="120"/>
                  </a:moveTo>
                  <a:cubicBezTo>
                    <a:pt x="72" y="120"/>
                    <a:pt x="72" y="120"/>
                    <a:pt x="72" y="120"/>
                  </a:cubicBezTo>
                  <a:cubicBezTo>
                    <a:pt x="72" y="76"/>
                    <a:pt x="72" y="76"/>
                    <a:pt x="72" y="76"/>
                  </a:cubicBezTo>
                  <a:cubicBezTo>
                    <a:pt x="56" y="76"/>
                    <a:pt x="56" y="76"/>
                    <a:pt x="56" y="76"/>
                  </a:cubicBezTo>
                  <a:lnTo>
                    <a:pt x="56" y="120"/>
                  </a:lnTo>
                  <a:close/>
                  <a:moveTo>
                    <a:pt x="109" y="76"/>
                  </a:moveTo>
                  <a:cubicBezTo>
                    <a:pt x="98" y="76"/>
                    <a:pt x="96" y="83"/>
                    <a:pt x="96" y="83"/>
                  </a:cubicBezTo>
                  <a:cubicBezTo>
                    <a:pt x="96" y="76"/>
                    <a:pt x="96" y="76"/>
                    <a:pt x="96" y="76"/>
                  </a:cubicBezTo>
                  <a:cubicBezTo>
                    <a:pt x="80" y="76"/>
                    <a:pt x="80" y="76"/>
                    <a:pt x="80" y="76"/>
                  </a:cubicBezTo>
                  <a:cubicBezTo>
                    <a:pt x="80" y="120"/>
                    <a:pt x="80" y="120"/>
                    <a:pt x="80" y="120"/>
                  </a:cubicBezTo>
                  <a:cubicBezTo>
                    <a:pt x="96" y="120"/>
                    <a:pt x="96" y="120"/>
                    <a:pt x="96" y="120"/>
                  </a:cubicBezTo>
                  <a:cubicBezTo>
                    <a:pt x="96" y="96"/>
                    <a:pt x="96" y="96"/>
                    <a:pt x="96" y="96"/>
                  </a:cubicBezTo>
                  <a:cubicBezTo>
                    <a:pt x="96" y="96"/>
                    <a:pt x="96" y="88"/>
                    <a:pt x="103" y="88"/>
                  </a:cubicBezTo>
                  <a:cubicBezTo>
                    <a:pt x="107" y="88"/>
                    <a:pt x="108" y="92"/>
                    <a:pt x="108" y="96"/>
                  </a:cubicBezTo>
                  <a:cubicBezTo>
                    <a:pt x="108" y="120"/>
                    <a:pt x="108" y="120"/>
                    <a:pt x="108" y="120"/>
                  </a:cubicBezTo>
                  <a:cubicBezTo>
                    <a:pt x="124" y="120"/>
                    <a:pt x="124" y="120"/>
                    <a:pt x="124" y="120"/>
                  </a:cubicBezTo>
                  <a:cubicBezTo>
                    <a:pt x="124" y="96"/>
                    <a:pt x="124" y="96"/>
                    <a:pt x="124" y="96"/>
                  </a:cubicBezTo>
                  <a:cubicBezTo>
                    <a:pt x="124" y="83"/>
                    <a:pt x="119" y="76"/>
                    <a:pt x="109" y="7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1"/>
            </a:solidFill>
            <a:ln>
              <a:noFill/>
            </a:ln>
          </p:spPr>
          <p:txBody>
            <a:bodyPr vert="horz" wrap="square" lIns="60960" tIns="30480" rIns="60960" bIns="30480" numCol="1" anchor="t" anchorCtr="0" compatLnSpc="1">
              <a:prstTxWarp prst="textNoShape">
                <a:avLst/>
              </a:prstTxWarp>
            </a:bodyPr>
            <a:lstStyle/>
            <a:p>
              <a:endParaRPr lang="uk-UA" sz="1200"/>
            </a:p>
          </p:txBody>
        </p:sp>
      </p:grpSp>
      <p:pic>
        <p:nvPicPr>
          <p:cNvPr id="25" name="Media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615" y="1523751"/>
            <a:ext cx="7309377" cy="4242049"/>
          </a:xfrm>
          <a:prstGeom prst="rect">
            <a:avLst/>
          </a:prstGeom>
          <a:effectLst>
            <a:outerShdw blurRad="254000" dist="38100" dir="5400000" algn="t" rotWithShape="0">
              <a:prstClr val="black">
                <a:alpha val="67000"/>
              </a:prstClr>
            </a:outerShdw>
          </a:effectLst>
        </p:spPr>
      </p:pic>
    </p:spTree>
    <p:extLst>
      <p:ext uri="{BB962C8B-B14F-4D97-AF65-F5344CB8AC3E}">
        <p14:creationId xmlns:p14="http://schemas.microsoft.com/office/powerpoint/2010/main" val="2020868141"/>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900" decel="100000" fill="hold"/>
                                        <p:tgtEl>
                                          <p:spTgt spid="2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250"/>
                                        <p:tgtEl>
                                          <p:spTgt spid="6"/>
                                        </p:tgtEl>
                                      </p:cBhvr>
                                    </p:animEffect>
                                    <p:anim calcmode="lin" valueType="num">
                                      <p:cBhvr>
                                        <p:cTn id="14" dur="1250" fill="hold"/>
                                        <p:tgtEl>
                                          <p:spTgt spid="6"/>
                                        </p:tgtEl>
                                        <p:attrNameLst>
                                          <p:attrName>ppt_x</p:attrName>
                                        </p:attrNameLst>
                                      </p:cBhvr>
                                      <p:tavLst>
                                        <p:tav tm="0">
                                          <p:val>
                                            <p:strVal val="#ppt_x"/>
                                          </p:val>
                                        </p:tav>
                                        <p:tav tm="100000">
                                          <p:val>
                                            <p:strVal val="#ppt_x"/>
                                          </p:val>
                                        </p:tav>
                                      </p:tavLst>
                                    </p:anim>
                                    <p:anim calcmode="lin" valueType="num">
                                      <p:cBhvr>
                                        <p:cTn id="15" dur="1125" decel="100000" fill="hold"/>
                                        <p:tgtEl>
                                          <p:spTgt spid="6"/>
                                        </p:tgtEl>
                                        <p:attrNameLst>
                                          <p:attrName>ppt_y</p:attrName>
                                        </p:attrNameLst>
                                      </p:cBhvr>
                                      <p:tavLst>
                                        <p:tav tm="0">
                                          <p:val>
                                            <p:strVal val="#ppt_y+1"/>
                                          </p:val>
                                        </p:tav>
                                        <p:tav tm="100000">
                                          <p:val>
                                            <p:strVal val="#ppt_y-.03"/>
                                          </p:val>
                                        </p:tav>
                                      </p:tavLst>
                                    </p:anim>
                                    <p:anim calcmode="lin" valueType="num">
                                      <p:cBhvr>
                                        <p:cTn id="16" dur="125" accel="100000" fill="hold">
                                          <p:stCondLst>
                                            <p:cond delay="1125"/>
                                          </p:stCondLst>
                                        </p:cTn>
                                        <p:tgtEl>
                                          <p:spTgt spid="6"/>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250"/>
                                        <p:tgtEl>
                                          <p:spTgt spid="7"/>
                                        </p:tgtEl>
                                      </p:cBhvr>
                                    </p:animEffect>
                                    <p:anim calcmode="lin" valueType="num">
                                      <p:cBhvr>
                                        <p:cTn id="20" dur="1250" fill="hold"/>
                                        <p:tgtEl>
                                          <p:spTgt spid="7"/>
                                        </p:tgtEl>
                                        <p:attrNameLst>
                                          <p:attrName>ppt_x</p:attrName>
                                        </p:attrNameLst>
                                      </p:cBhvr>
                                      <p:tavLst>
                                        <p:tav tm="0">
                                          <p:val>
                                            <p:strVal val="#ppt_x"/>
                                          </p:val>
                                        </p:tav>
                                        <p:tav tm="100000">
                                          <p:val>
                                            <p:strVal val="#ppt_x"/>
                                          </p:val>
                                        </p:tav>
                                      </p:tavLst>
                                    </p:anim>
                                    <p:anim calcmode="lin" valueType="num">
                                      <p:cBhvr>
                                        <p:cTn id="21" dur="1125" decel="100000" fill="hold"/>
                                        <p:tgtEl>
                                          <p:spTgt spid="7"/>
                                        </p:tgtEl>
                                        <p:attrNameLst>
                                          <p:attrName>ppt_y</p:attrName>
                                        </p:attrNameLst>
                                      </p:cBhvr>
                                      <p:tavLst>
                                        <p:tav tm="0">
                                          <p:val>
                                            <p:strVal val="#ppt_y+1"/>
                                          </p:val>
                                        </p:tav>
                                        <p:tav tm="100000">
                                          <p:val>
                                            <p:strVal val="#ppt_y-.03"/>
                                          </p:val>
                                        </p:tav>
                                      </p:tavLst>
                                    </p:anim>
                                    <p:anim calcmode="lin" valueType="num">
                                      <p:cBhvr>
                                        <p:cTn id="22" dur="125" accel="100000" fill="hold">
                                          <p:stCondLst>
                                            <p:cond delay="1125"/>
                                          </p:stCondLst>
                                        </p:cTn>
                                        <p:tgtEl>
                                          <p:spTgt spid="7"/>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250"/>
                                        <p:tgtEl>
                                          <p:spTgt spid="3"/>
                                        </p:tgtEl>
                                      </p:cBhvr>
                                    </p:animEffect>
                                    <p:anim calcmode="lin" valueType="num">
                                      <p:cBhvr>
                                        <p:cTn id="26" dur="1250" fill="hold"/>
                                        <p:tgtEl>
                                          <p:spTgt spid="3"/>
                                        </p:tgtEl>
                                        <p:attrNameLst>
                                          <p:attrName>ppt_x</p:attrName>
                                        </p:attrNameLst>
                                      </p:cBhvr>
                                      <p:tavLst>
                                        <p:tav tm="0">
                                          <p:val>
                                            <p:strVal val="#ppt_x"/>
                                          </p:val>
                                        </p:tav>
                                        <p:tav tm="100000">
                                          <p:val>
                                            <p:strVal val="#ppt_x"/>
                                          </p:val>
                                        </p:tav>
                                      </p:tavLst>
                                    </p:anim>
                                    <p:anim calcmode="lin" valueType="num">
                                      <p:cBhvr>
                                        <p:cTn id="27" dur="1125" decel="100000" fill="hold"/>
                                        <p:tgtEl>
                                          <p:spTgt spid="3"/>
                                        </p:tgtEl>
                                        <p:attrNameLst>
                                          <p:attrName>ppt_y</p:attrName>
                                        </p:attrNameLst>
                                      </p:cBhvr>
                                      <p:tavLst>
                                        <p:tav tm="0">
                                          <p:val>
                                            <p:strVal val="#ppt_y+1"/>
                                          </p:val>
                                        </p:tav>
                                        <p:tav tm="100000">
                                          <p:val>
                                            <p:strVal val="#ppt_y-.03"/>
                                          </p:val>
                                        </p:tav>
                                      </p:tavLst>
                                    </p:anim>
                                    <p:anim calcmode="lin" valueType="num">
                                      <p:cBhvr>
                                        <p:cTn id="28" dur="125" accel="100000" fill="hold">
                                          <p:stCondLst>
                                            <p:cond delay="1125"/>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2"/>
          </p:nvPr>
        </p:nvSpPr>
        <p:spPr/>
      </p:sp>
      <p:sp>
        <p:nvSpPr>
          <p:cNvPr id="4" name="Title 3"/>
          <p:cNvSpPr>
            <a:spLocks noGrp="1"/>
          </p:cNvSpPr>
          <p:nvPr>
            <p:ph type="title"/>
          </p:nvPr>
        </p:nvSpPr>
        <p:spPr/>
        <p:txBody>
          <a:bodyPr/>
          <a:lstStyle/>
          <a:p>
            <a:r>
              <a:rPr lang="en-US">
                <a:solidFill>
                  <a:schemeClr val="accent1"/>
                </a:solidFill>
              </a:rPr>
              <a:t>four steps</a:t>
            </a:r>
            <a:br>
              <a:rPr lang="en-US"/>
            </a:br>
            <a:r>
              <a:rPr lang="en-US"/>
              <a:t>process</a:t>
            </a:r>
            <a:endParaRPr lang="uk-UA"/>
          </a:p>
        </p:txBody>
      </p:sp>
      <p:cxnSp>
        <p:nvCxnSpPr>
          <p:cNvPr id="46" name="Straight Connector 45"/>
          <p:cNvCxnSpPr>
            <a:stCxn id="30" idx="4"/>
            <a:endCxn id="53" idx="0"/>
          </p:cNvCxnSpPr>
          <p:nvPr/>
        </p:nvCxnSpPr>
        <p:spPr>
          <a:xfrm>
            <a:off x="8356600" y="2020077"/>
            <a:ext cx="0" cy="909908"/>
          </a:xfrm>
          <a:prstGeom prst="line">
            <a:avLst/>
          </a:prstGeom>
          <a:ln w="25400" cap="sq">
            <a:solidFill>
              <a:schemeClr val="accent2"/>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53" idx="4"/>
            <a:endCxn id="58" idx="0"/>
          </p:cNvCxnSpPr>
          <p:nvPr/>
        </p:nvCxnSpPr>
        <p:spPr>
          <a:xfrm>
            <a:off x="8356600" y="3082385"/>
            <a:ext cx="0" cy="909908"/>
          </a:xfrm>
          <a:prstGeom prst="line">
            <a:avLst/>
          </a:prstGeom>
          <a:ln w="25400" cap="sq">
            <a:solidFill>
              <a:schemeClr val="accent2"/>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58" idx="4"/>
            <a:endCxn id="63" idx="0"/>
          </p:cNvCxnSpPr>
          <p:nvPr/>
        </p:nvCxnSpPr>
        <p:spPr>
          <a:xfrm>
            <a:off x="8356600" y="4144693"/>
            <a:ext cx="0" cy="909907"/>
          </a:xfrm>
          <a:prstGeom prst="line">
            <a:avLst/>
          </a:prstGeom>
          <a:ln w="25400" cap="sq">
            <a:solidFill>
              <a:schemeClr val="accent2"/>
            </a:solidFill>
            <a:bevel/>
            <a:headEnd type="none"/>
            <a:tailEnd type="none"/>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6451600" y="1701800"/>
            <a:ext cx="4826001" cy="926905"/>
            <a:chOff x="10058400" y="2933700"/>
            <a:chExt cx="7239001" cy="1390358"/>
          </a:xfrm>
        </p:grpSpPr>
        <p:sp>
          <p:nvSpPr>
            <p:cNvPr id="30" name="Oval 29"/>
            <p:cNvSpPr/>
            <p:nvPr/>
          </p:nvSpPr>
          <p:spPr>
            <a:xfrm>
              <a:off x="12801600" y="3182515"/>
              <a:ext cx="228600" cy="2286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39" name="TextBox 38"/>
            <p:cNvSpPr txBox="1"/>
            <p:nvPr/>
          </p:nvSpPr>
          <p:spPr>
            <a:xfrm>
              <a:off x="13411200" y="2933700"/>
              <a:ext cx="3276600" cy="692498"/>
            </a:xfrm>
            <a:prstGeom prst="rect">
              <a:avLst/>
            </a:prstGeom>
            <a:noFill/>
          </p:spPr>
          <p:txBody>
            <a:bodyPr wrap="square" rtlCol="0">
              <a:spAutoFit/>
            </a:bodyPr>
            <a:lstStyle/>
            <a:p>
              <a:r>
                <a:rPr lang="en-US" sz="2400">
                  <a:latin typeface="+mj-lt"/>
                </a:rPr>
                <a:t>start point</a:t>
              </a:r>
              <a:endParaRPr lang="uk-UA" sz="2400">
                <a:latin typeface="+mj-lt"/>
              </a:endParaRPr>
            </a:p>
          </p:txBody>
        </p:sp>
        <p:sp>
          <p:nvSpPr>
            <p:cNvPr id="40" name="TextBox 39"/>
            <p:cNvSpPr txBox="1"/>
            <p:nvPr/>
          </p:nvSpPr>
          <p:spPr>
            <a:xfrm>
              <a:off x="13411202" y="3570198"/>
              <a:ext cx="3886199" cy="753860"/>
            </a:xfrm>
            <a:prstGeom prst="rect">
              <a:avLst/>
            </a:prstGeom>
            <a:noFill/>
          </p:spPr>
          <p:txBody>
            <a:bodyPr wrap="square" rtlCol="0">
              <a:spAutoFit/>
            </a:bodyPr>
            <a:lstStyle/>
            <a:p>
              <a:r>
                <a:rPr lang="en-US" sz="1333">
                  <a:solidFill>
                    <a:schemeClr val="tx2"/>
                  </a:solidFill>
                </a:rPr>
                <a:t>Lorem ipsum dolor sit amet, consectetuer adipiscing elit. </a:t>
              </a:r>
            </a:p>
          </p:txBody>
        </p:sp>
        <p:sp>
          <p:nvSpPr>
            <p:cNvPr id="50" name="TextBox 49"/>
            <p:cNvSpPr txBox="1"/>
            <p:nvPr/>
          </p:nvSpPr>
          <p:spPr>
            <a:xfrm>
              <a:off x="10058400" y="2933700"/>
              <a:ext cx="2286000" cy="692498"/>
            </a:xfrm>
            <a:prstGeom prst="rect">
              <a:avLst/>
            </a:prstGeom>
            <a:noFill/>
          </p:spPr>
          <p:txBody>
            <a:bodyPr wrap="square" rtlCol="0">
              <a:spAutoFit/>
            </a:bodyPr>
            <a:lstStyle/>
            <a:p>
              <a:pPr algn="r"/>
              <a:r>
                <a:rPr lang="en-US" sz="2400">
                  <a:solidFill>
                    <a:schemeClr val="accent1"/>
                  </a:solidFill>
                  <a:latin typeface="+mj-lt"/>
                </a:rPr>
                <a:t>01 jun</a:t>
              </a:r>
              <a:endParaRPr lang="uk-UA" sz="2400">
                <a:solidFill>
                  <a:schemeClr val="accent1"/>
                </a:solidFill>
                <a:latin typeface="+mj-lt"/>
              </a:endParaRPr>
            </a:p>
          </p:txBody>
        </p:sp>
      </p:grpSp>
      <p:grpSp>
        <p:nvGrpSpPr>
          <p:cNvPr id="52" name="Group 51"/>
          <p:cNvGrpSpPr/>
          <p:nvPr/>
        </p:nvGrpSpPr>
        <p:grpSpPr>
          <a:xfrm>
            <a:off x="6451600" y="2764108"/>
            <a:ext cx="4826001" cy="926905"/>
            <a:chOff x="10058400" y="2933700"/>
            <a:chExt cx="7239001" cy="1390358"/>
          </a:xfrm>
        </p:grpSpPr>
        <p:sp>
          <p:nvSpPr>
            <p:cNvPr id="53" name="Oval 52"/>
            <p:cNvSpPr/>
            <p:nvPr/>
          </p:nvSpPr>
          <p:spPr>
            <a:xfrm>
              <a:off x="12801600" y="3182515"/>
              <a:ext cx="228600" cy="2286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54" name="TextBox 53"/>
            <p:cNvSpPr txBox="1"/>
            <p:nvPr/>
          </p:nvSpPr>
          <p:spPr>
            <a:xfrm>
              <a:off x="13411200" y="2933700"/>
              <a:ext cx="3276600" cy="692498"/>
            </a:xfrm>
            <a:prstGeom prst="rect">
              <a:avLst/>
            </a:prstGeom>
            <a:noFill/>
          </p:spPr>
          <p:txBody>
            <a:bodyPr wrap="square" rtlCol="0">
              <a:spAutoFit/>
            </a:bodyPr>
            <a:lstStyle/>
            <a:p>
              <a:r>
                <a:rPr lang="en-US" sz="2400">
                  <a:latin typeface="+mj-lt"/>
                </a:rPr>
                <a:t>midpoint one</a:t>
              </a:r>
              <a:endParaRPr lang="uk-UA" sz="2400">
                <a:latin typeface="+mj-lt"/>
              </a:endParaRPr>
            </a:p>
          </p:txBody>
        </p:sp>
        <p:sp>
          <p:nvSpPr>
            <p:cNvPr id="55" name="TextBox 54"/>
            <p:cNvSpPr txBox="1"/>
            <p:nvPr/>
          </p:nvSpPr>
          <p:spPr>
            <a:xfrm>
              <a:off x="13411202" y="3570198"/>
              <a:ext cx="3886199" cy="753860"/>
            </a:xfrm>
            <a:prstGeom prst="rect">
              <a:avLst/>
            </a:prstGeom>
            <a:noFill/>
          </p:spPr>
          <p:txBody>
            <a:bodyPr wrap="square" rtlCol="0">
              <a:spAutoFit/>
            </a:bodyPr>
            <a:lstStyle/>
            <a:p>
              <a:r>
                <a:rPr lang="en-US" sz="1333">
                  <a:solidFill>
                    <a:schemeClr val="tx2"/>
                  </a:solidFill>
                </a:rPr>
                <a:t>Lorem ipsum dolor sit amet, consectetuer adipiscing elit. </a:t>
              </a:r>
            </a:p>
          </p:txBody>
        </p:sp>
        <p:sp>
          <p:nvSpPr>
            <p:cNvPr id="56" name="TextBox 55"/>
            <p:cNvSpPr txBox="1"/>
            <p:nvPr/>
          </p:nvSpPr>
          <p:spPr>
            <a:xfrm>
              <a:off x="10058400" y="2933700"/>
              <a:ext cx="2286000" cy="692498"/>
            </a:xfrm>
            <a:prstGeom prst="rect">
              <a:avLst/>
            </a:prstGeom>
            <a:noFill/>
          </p:spPr>
          <p:txBody>
            <a:bodyPr wrap="square" rtlCol="0">
              <a:spAutoFit/>
            </a:bodyPr>
            <a:lstStyle/>
            <a:p>
              <a:pPr algn="r"/>
              <a:r>
                <a:rPr lang="en-US" sz="2400">
                  <a:solidFill>
                    <a:schemeClr val="accent1"/>
                  </a:solidFill>
                  <a:latin typeface="+mj-lt"/>
                </a:rPr>
                <a:t>15 jul</a:t>
              </a:r>
              <a:endParaRPr lang="uk-UA" sz="2400">
                <a:solidFill>
                  <a:schemeClr val="accent1"/>
                </a:solidFill>
                <a:latin typeface="+mj-lt"/>
              </a:endParaRPr>
            </a:p>
          </p:txBody>
        </p:sp>
      </p:grpSp>
      <p:grpSp>
        <p:nvGrpSpPr>
          <p:cNvPr id="57" name="Group 56"/>
          <p:cNvGrpSpPr/>
          <p:nvPr/>
        </p:nvGrpSpPr>
        <p:grpSpPr>
          <a:xfrm>
            <a:off x="6451600" y="3826416"/>
            <a:ext cx="4826001" cy="926905"/>
            <a:chOff x="10058400" y="2933700"/>
            <a:chExt cx="7239001" cy="1390358"/>
          </a:xfrm>
        </p:grpSpPr>
        <p:sp>
          <p:nvSpPr>
            <p:cNvPr id="58" name="Oval 57"/>
            <p:cNvSpPr/>
            <p:nvPr/>
          </p:nvSpPr>
          <p:spPr>
            <a:xfrm>
              <a:off x="12801600" y="3182515"/>
              <a:ext cx="228600" cy="2286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59" name="TextBox 58"/>
            <p:cNvSpPr txBox="1"/>
            <p:nvPr/>
          </p:nvSpPr>
          <p:spPr>
            <a:xfrm>
              <a:off x="13411200" y="2933700"/>
              <a:ext cx="3276600" cy="692498"/>
            </a:xfrm>
            <a:prstGeom prst="rect">
              <a:avLst/>
            </a:prstGeom>
            <a:noFill/>
          </p:spPr>
          <p:txBody>
            <a:bodyPr wrap="square" rtlCol="0">
              <a:spAutoFit/>
            </a:bodyPr>
            <a:lstStyle/>
            <a:p>
              <a:r>
                <a:rPr lang="en-US" sz="2400">
                  <a:latin typeface="+mj-lt"/>
                </a:rPr>
                <a:t>midpoint two</a:t>
              </a:r>
              <a:endParaRPr lang="uk-UA" sz="2400">
                <a:latin typeface="+mj-lt"/>
              </a:endParaRPr>
            </a:p>
          </p:txBody>
        </p:sp>
        <p:sp>
          <p:nvSpPr>
            <p:cNvPr id="60" name="TextBox 59"/>
            <p:cNvSpPr txBox="1"/>
            <p:nvPr/>
          </p:nvSpPr>
          <p:spPr>
            <a:xfrm>
              <a:off x="13411202" y="3570198"/>
              <a:ext cx="3886199" cy="753860"/>
            </a:xfrm>
            <a:prstGeom prst="rect">
              <a:avLst/>
            </a:prstGeom>
            <a:noFill/>
          </p:spPr>
          <p:txBody>
            <a:bodyPr wrap="square" rtlCol="0">
              <a:spAutoFit/>
            </a:bodyPr>
            <a:lstStyle/>
            <a:p>
              <a:r>
                <a:rPr lang="en-US" sz="1333">
                  <a:solidFill>
                    <a:schemeClr val="tx2"/>
                  </a:solidFill>
                </a:rPr>
                <a:t>Lorem ipsum dolor sit amet, consectetuer adipiscing elit. </a:t>
              </a:r>
            </a:p>
          </p:txBody>
        </p:sp>
        <p:sp>
          <p:nvSpPr>
            <p:cNvPr id="61" name="TextBox 60"/>
            <p:cNvSpPr txBox="1"/>
            <p:nvPr/>
          </p:nvSpPr>
          <p:spPr>
            <a:xfrm>
              <a:off x="10058400" y="2933700"/>
              <a:ext cx="2286000" cy="692498"/>
            </a:xfrm>
            <a:prstGeom prst="rect">
              <a:avLst/>
            </a:prstGeom>
            <a:noFill/>
          </p:spPr>
          <p:txBody>
            <a:bodyPr wrap="square" rtlCol="0">
              <a:spAutoFit/>
            </a:bodyPr>
            <a:lstStyle/>
            <a:p>
              <a:pPr algn="r"/>
              <a:r>
                <a:rPr lang="en-US" sz="2400">
                  <a:solidFill>
                    <a:schemeClr val="accent1"/>
                  </a:solidFill>
                  <a:latin typeface="+mj-lt"/>
                </a:rPr>
                <a:t>01 aug</a:t>
              </a:r>
              <a:endParaRPr lang="uk-UA" sz="2400">
                <a:solidFill>
                  <a:schemeClr val="accent1"/>
                </a:solidFill>
                <a:latin typeface="+mj-lt"/>
              </a:endParaRPr>
            </a:p>
          </p:txBody>
        </p:sp>
      </p:grpSp>
      <p:grpSp>
        <p:nvGrpSpPr>
          <p:cNvPr id="62" name="Group 61"/>
          <p:cNvGrpSpPr/>
          <p:nvPr/>
        </p:nvGrpSpPr>
        <p:grpSpPr>
          <a:xfrm>
            <a:off x="6451600" y="4888724"/>
            <a:ext cx="4826001" cy="926905"/>
            <a:chOff x="10058400" y="2933700"/>
            <a:chExt cx="7239001" cy="1390358"/>
          </a:xfrm>
        </p:grpSpPr>
        <p:sp>
          <p:nvSpPr>
            <p:cNvPr id="63" name="Oval 62"/>
            <p:cNvSpPr/>
            <p:nvPr/>
          </p:nvSpPr>
          <p:spPr>
            <a:xfrm>
              <a:off x="12801600" y="3182515"/>
              <a:ext cx="228600" cy="2286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64" name="TextBox 63"/>
            <p:cNvSpPr txBox="1"/>
            <p:nvPr/>
          </p:nvSpPr>
          <p:spPr>
            <a:xfrm>
              <a:off x="13411200" y="2933700"/>
              <a:ext cx="3276600" cy="692498"/>
            </a:xfrm>
            <a:prstGeom prst="rect">
              <a:avLst/>
            </a:prstGeom>
            <a:noFill/>
          </p:spPr>
          <p:txBody>
            <a:bodyPr wrap="square" rtlCol="0">
              <a:spAutoFit/>
            </a:bodyPr>
            <a:lstStyle/>
            <a:p>
              <a:r>
                <a:rPr lang="en-US" sz="2400">
                  <a:latin typeface="+mj-lt"/>
                </a:rPr>
                <a:t>finish</a:t>
              </a:r>
              <a:endParaRPr lang="uk-UA" sz="2400">
                <a:latin typeface="+mj-lt"/>
              </a:endParaRPr>
            </a:p>
          </p:txBody>
        </p:sp>
        <p:sp>
          <p:nvSpPr>
            <p:cNvPr id="65" name="TextBox 64"/>
            <p:cNvSpPr txBox="1"/>
            <p:nvPr/>
          </p:nvSpPr>
          <p:spPr>
            <a:xfrm>
              <a:off x="13411202" y="3570198"/>
              <a:ext cx="3886199" cy="753860"/>
            </a:xfrm>
            <a:prstGeom prst="rect">
              <a:avLst/>
            </a:prstGeom>
            <a:noFill/>
          </p:spPr>
          <p:txBody>
            <a:bodyPr wrap="square" rtlCol="0">
              <a:spAutoFit/>
            </a:bodyPr>
            <a:lstStyle/>
            <a:p>
              <a:r>
                <a:rPr lang="en-US" sz="1333">
                  <a:solidFill>
                    <a:schemeClr val="tx2"/>
                  </a:solidFill>
                </a:rPr>
                <a:t>Lorem ipsum dolor sit amet, consectetuer adipiscing elit. </a:t>
              </a:r>
            </a:p>
          </p:txBody>
        </p:sp>
        <p:sp>
          <p:nvSpPr>
            <p:cNvPr id="66" name="TextBox 65"/>
            <p:cNvSpPr txBox="1"/>
            <p:nvPr/>
          </p:nvSpPr>
          <p:spPr>
            <a:xfrm>
              <a:off x="10058400" y="2933700"/>
              <a:ext cx="2286000" cy="692498"/>
            </a:xfrm>
            <a:prstGeom prst="rect">
              <a:avLst/>
            </a:prstGeom>
            <a:noFill/>
          </p:spPr>
          <p:txBody>
            <a:bodyPr wrap="square" rtlCol="0">
              <a:spAutoFit/>
            </a:bodyPr>
            <a:lstStyle/>
            <a:p>
              <a:pPr algn="r"/>
              <a:r>
                <a:rPr lang="en-US" sz="2400">
                  <a:solidFill>
                    <a:schemeClr val="accent1"/>
                  </a:solidFill>
                  <a:latin typeface="+mj-lt"/>
                </a:rPr>
                <a:t>15 sep</a:t>
              </a:r>
              <a:endParaRPr lang="uk-UA" sz="2400">
                <a:solidFill>
                  <a:schemeClr val="accent1"/>
                </a:solidFill>
                <a:latin typeface="+mj-lt"/>
              </a:endParaRPr>
            </a:p>
          </p:txBody>
        </p:sp>
      </p:grpSp>
    </p:spTree>
    <p:extLst>
      <p:ext uri="{BB962C8B-B14F-4D97-AF65-F5344CB8AC3E}">
        <p14:creationId xmlns:p14="http://schemas.microsoft.com/office/powerpoint/2010/main" val="3921464648"/>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250"/>
                                        <p:tgtEl>
                                          <p:spTgt spid="51"/>
                                        </p:tgtEl>
                                      </p:cBhvr>
                                    </p:animEffect>
                                    <p:anim calcmode="lin" valueType="num">
                                      <p:cBhvr>
                                        <p:cTn id="8" dur="1250" fill="hold"/>
                                        <p:tgtEl>
                                          <p:spTgt spid="51"/>
                                        </p:tgtEl>
                                        <p:attrNameLst>
                                          <p:attrName>ppt_x</p:attrName>
                                        </p:attrNameLst>
                                      </p:cBhvr>
                                      <p:tavLst>
                                        <p:tav tm="0">
                                          <p:val>
                                            <p:strVal val="#ppt_x"/>
                                          </p:val>
                                        </p:tav>
                                        <p:tav tm="100000">
                                          <p:val>
                                            <p:strVal val="#ppt_x"/>
                                          </p:val>
                                        </p:tav>
                                      </p:tavLst>
                                    </p:anim>
                                    <p:anim calcmode="lin" valueType="num">
                                      <p:cBhvr>
                                        <p:cTn id="9" dur="1125" decel="100000" fill="hold"/>
                                        <p:tgtEl>
                                          <p:spTgt spid="51"/>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51"/>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1250"/>
                                        <p:tgtEl>
                                          <p:spTgt spid="52"/>
                                        </p:tgtEl>
                                      </p:cBhvr>
                                    </p:animEffect>
                                    <p:anim calcmode="lin" valueType="num">
                                      <p:cBhvr>
                                        <p:cTn id="14" dur="1250" fill="hold"/>
                                        <p:tgtEl>
                                          <p:spTgt spid="52"/>
                                        </p:tgtEl>
                                        <p:attrNameLst>
                                          <p:attrName>ppt_x</p:attrName>
                                        </p:attrNameLst>
                                      </p:cBhvr>
                                      <p:tavLst>
                                        <p:tav tm="0">
                                          <p:val>
                                            <p:strVal val="#ppt_x"/>
                                          </p:val>
                                        </p:tav>
                                        <p:tav tm="100000">
                                          <p:val>
                                            <p:strVal val="#ppt_x"/>
                                          </p:val>
                                        </p:tav>
                                      </p:tavLst>
                                    </p:anim>
                                    <p:anim calcmode="lin" valueType="num">
                                      <p:cBhvr>
                                        <p:cTn id="15" dur="1125" decel="100000" fill="hold"/>
                                        <p:tgtEl>
                                          <p:spTgt spid="52"/>
                                        </p:tgtEl>
                                        <p:attrNameLst>
                                          <p:attrName>ppt_y</p:attrName>
                                        </p:attrNameLst>
                                      </p:cBhvr>
                                      <p:tavLst>
                                        <p:tav tm="0">
                                          <p:val>
                                            <p:strVal val="#ppt_y+1"/>
                                          </p:val>
                                        </p:tav>
                                        <p:tav tm="100000">
                                          <p:val>
                                            <p:strVal val="#ppt_y-.03"/>
                                          </p:val>
                                        </p:tav>
                                      </p:tavLst>
                                    </p:anim>
                                    <p:anim calcmode="lin" valueType="num">
                                      <p:cBhvr>
                                        <p:cTn id="16" dur="125" accel="100000" fill="hold">
                                          <p:stCondLst>
                                            <p:cond delay="1125"/>
                                          </p:stCondLst>
                                        </p:cTn>
                                        <p:tgtEl>
                                          <p:spTgt spid="52"/>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1250"/>
                                        <p:tgtEl>
                                          <p:spTgt spid="57"/>
                                        </p:tgtEl>
                                      </p:cBhvr>
                                    </p:animEffect>
                                    <p:anim calcmode="lin" valueType="num">
                                      <p:cBhvr>
                                        <p:cTn id="20" dur="1250" fill="hold"/>
                                        <p:tgtEl>
                                          <p:spTgt spid="57"/>
                                        </p:tgtEl>
                                        <p:attrNameLst>
                                          <p:attrName>ppt_x</p:attrName>
                                        </p:attrNameLst>
                                      </p:cBhvr>
                                      <p:tavLst>
                                        <p:tav tm="0">
                                          <p:val>
                                            <p:strVal val="#ppt_x"/>
                                          </p:val>
                                        </p:tav>
                                        <p:tav tm="100000">
                                          <p:val>
                                            <p:strVal val="#ppt_x"/>
                                          </p:val>
                                        </p:tav>
                                      </p:tavLst>
                                    </p:anim>
                                    <p:anim calcmode="lin" valueType="num">
                                      <p:cBhvr>
                                        <p:cTn id="21" dur="1125" decel="100000" fill="hold"/>
                                        <p:tgtEl>
                                          <p:spTgt spid="57"/>
                                        </p:tgtEl>
                                        <p:attrNameLst>
                                          <p:attrName>ppt_y</p:attrName>
                                        </p:attrNameLst>
                                      </p:cBhvr>
                                      <p:tavLst>
                                        <p:tav tm="0">
                                          <p:val>
                                            <p:strVal val="#ppt_y+1"/>
                                          </p:val>
                                        </p:tav>
                                        <p:tav tm="100000">
                                          <p:val>
                                            <p:strVal val="#ppt_y-.03"/>
                                          </p:val>
                                        </p:tav>
                                      </p:tavLst>
                                    </p:anim>
                                    <p:anim calcmode="lin" valueType="num">
                                      <p:cBhvr>
                                        <p:cTn id="22" dur="125" accel="100000" fill="hold">
                                          <p:stCondLst>
                                            <p:cond delay="1125"/>
                                          </p:stCondLst>
                                        </p:cTn>
                                        <p:tgtEl>
                                          <p:spTgt spid="57"/>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62"/>
                                        </p:tgtEl>
                                        <p:attrNameLst>
                                          <p:attrName>style.visibility</p:attrName>
                                        </p:attrNameLst>
                                      </p:cBhvr>
                                      <p:to>
                                        <p:strVal val="visible"/>
                                      </p:to>
                                    </p:set>
                                    <p:animEffect transition="in" filter="fade">
                                      <p:cBhvr>
                                        <p:cTn id="25" dur="1250"/>
                                        <p:tgtEl>
                                          <p:spTgt spid="62"/>
                                        </p:tgtEl>
                                      </p:cBhvr>
                                    </p:animEffect>
                                    <p:anim calcmode="lin" valueType="num">
                                      <p:cBhvr>
                                        <p:cTn id="26" dur="1250" fill="hold"/>
                                        <p:tgtEl>
                                          <p:spTgt spid="62"/>
                                        </p:tgtEl>
                                        <p:attrNameLst>
                                          <p:attrName>ppt_x</p:attrName>
                                        </p:attrNameLst>
                                      </p:cBhvr>
                                      <p:tavLst>
                                        <p:tav tm="0">
                                          <p:val>
                                            <p:strVal val="#ppt_x"/>
                                          </p:val>
                                        </p:tav>
                                        <p:tav tm="100000">
                                          <p:val>
                                            <p:strVal val="#ppt_x"/>
                                          </p:val>
                                        </p:tav>
                                      </p:tavLst>
                                    </p:anim>
                                    <p:anim calcmode="lin" valueType="num">
                                      <p:cBhvr>
                                        <p:cTn id="27" dur="1125" decel="100000" fill="hold"/>
                                        <p:tgtEl>
                                          <p:spTgt spid="62"/>
                                        </p:tgtEl>
                                        <p:attrNameLst>
                                          <p:attrName>ppt_y</p:attrName>
                                        </p:attrNameLst>
                                      </p:cBhvr>
                                      <p:tavLst>
                                        <p:tav tm="0">
                                          <p:val>
                                            <p:strVal val="#ppt_y+1"/>
                                          </p:val>
                                        </p:tav>
                                        <p:tav tm="100000">
                                          <p:val>
                                            <p:strVal val="#ppt_y-.03"/>
                                          </p:val>
                                        </p:tav>
                                      </p:tavLst>
                                    </p:anim>
                                    <p:anim calcmode="lin" valueType="num">
                                      <p:cBhvr>
                                        <p:cTn id="28" dur="125" accel="100000" fill="hold">
                                          <p:stCondLst>
                                            <p:cond delay="1125"/>
                                          </p:stCondLst>
                                        </p:cTn>
                                        <p:tgtEl>
                                          <p:spTgt spid="62"/>
                                        </p:tgtEl>
                                        <p:attrNameLst>
                                          <p:attrName>ppt_y</p:attrName>
                                        </p:attrNameLst>
                                      </p:cBhvr>
                                      <p:tavLst>
                                        <p:tav tm="0">
                                          <p:val>
                                            <p:strVal val="#ppt_y-.03"/>
                                          </p:val>
                                        </p:tav>
                                        <p:tav tm="100000">
                                          <p:val>
                                            <p:strVal val="#ppt_y"/>
                                          </p:val>
                                        </p:tav>
                                      </p:tavLst>
                                    </p:anim>
                                  </p:childTnLst>
                                </p:cTn>
                              </p:par>
                            </p:childTnLst>
                          </p:cTn>
                        </p:par>
                        <p:par>
                          <p:cTn id="29" fill="hold">
                            <p:stCondLst>
                              <p:cond delay="2000"/>
                            </p:stCondLst>
                            <p:childTnLst>
                              <p:par>
                                <p:cTn id="30" presetID="49" presetClass="entr" presetSubtype="0" decel="100000"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p:cTn id="32" dur="1000" fill="hold"/>
                                        <p:tgtEl>
                                          <p:spTgt spid="46"/>
                                        </p:tgtEl>
                                        <p:attrNameLst>
                                          <p:attrName>ppt_w</p:attrName>
                                        </p:attrNameLst>
                                      </p:cBhvr>
                                      <p:tavLst>
                                        <p:tav tm="0">
                                          <p:val>
                                            <p:fltVal val="0"/>
                                          </p:val>
                                        </p:tav>
                                        <p:tav tm="100000">
                                          <p:val>
                                            <p:strVal val="#ppt_w"/>
                                          </p:val>
                                        </p:tav>
                                      </p:tavLst>
                                    </p:anim>
                                    <p:anim calcmode="lin" valueType="num">
                                      <p:cBhvr>
                                        <p:cTn id="33" dur="1000" fill="hold"/>
                                        <p:tgtEl>
                                          <p:spTgt spid="46"/>
                                        </p:tgtEl>
                                        <p:attrNameLst>
                                          <p:attrName>ppt_h</p:attrName>
                                        </p:attrNameLst>
                                      </p:cBhvr>
                                      <p:tavLst>
                                        <p:tav tm="0">
                                          <p:val>
                                            <p:fltVal val="0"/>
                                          </p:val>
                                        </p:tav>
                                        <p:tav tm="100000">
                                          <p:val>
                                            <p:strVal val="#ppt_h"/>
                                          </p:val>
                                        </p:tav>
                                      </p:tavLst>
                                    </p:anim>
                                    <p:anim calcmode="lin" valueType="num">
                                      <p:cBhvr>
                                        <p:cTn id="34" dur="1000" fill="hold"/>
                                        <p:tgtEl>
                                          <p:spTgt spid="46"/>
                                        </p:tgtEl>
                                        <p:attrNameLst>
                                          <p:attrName>style.rotation</p:attrName>
                                        </p:attrNameLst>
                                      </p:cBhvr>
                                      <p:tavLst>
                                        <p:tav tm="0">
                                          <p:val>
                                            <p:fltVal val="360"/>
                                          </p:val>
                                        </p:tav>
                                        <p:tav tm="100000">
                                          <p:val>
                                            <p:fltVal val="0"/>
                                          </p:val>
                                        </p:tav>
                                      </p:tavLst>
                                    </p:anim>
                                    <p:animEffect transition="in" filter="fade">
                                      <p:cBhvr>
                                        <p:cTn id="35" dur="1000"/>
                                        <p:tgtEl>
                                          <p:spTgt spid="46"/>
                                        </p:tgtEl>
                                      </p:cBhvr>
                                    </p:animEffect>
                                  </p:childTnLst>
                                </p:cTn>
                              </p:par>
                              <p:par>
                                <p:cTn id="36" presetID="49" presetClass="entr" presetSubtype="0" decel="100000" fill="hold" nodeType="withEffect">
                                  <p:stCondLst>
                                    <p:cond delay="0"/>
                                  </p:stCondLst>
                                  <p:childTnLst>
                                    <p:set>
                                      <p:cBhvr>
                                        <p:cTn id="37" dur="1" fill="hold">
                                          <p:stCondLst>
                                            <p:cond delay="0"/>
                                          </p:stCondLst>
                                        </p:cTn>
                                        <p:tgtEl>
                                          <p:spTgt spid="69"/>
                                        </p:tgtEl>
                                        <p:attrNameLst>
                                          <p:attrName>style.visibility</p:attrName>
                                        </p:attrNameLst>
                                      </p:cBhvr>
                                      <p:to>
                                        <p:strVal val="visible"/>
                                      </p:to>
                                    </p:set>
                                    <p:anim calcmode="lin" valueType="num">
                                      <p:cBhvr>
                                        <p:cTn id="38" dur="1000" fill="hold"/>
                                        <p:tgtEl>
                                          <p:spTgt spid="69"/>
                                        </p:tgtEl>
                                        <p:attrNameLst>
                                          <p:attrName>ppt_w</p:attrName>
                                        </p:attrNameLst>
                                      </p:cBhvr>
                                      <p:tavLst>
                                        <p:tav tm="0">
                                          <p:val>
                                            <p:fltVal val="0"/>
                                          </p:val>
                                        </p:tav>
                                        <p:tav tm="100000">
                                          <p:val>
                                            <p:strVal val="#ppt_w"/>
                                          </p:val>
                                        </p:tav>
                                      </p:tavLst>
                                    </p:anim>
                                    <p:anim calcmode="lin" valueType="num">
                                      <p:cBhvr>
                                        <p:cTn id="39" dur="1000" fill="hold"/>
                                        <p:tgtEl>
                                          <p:spTgt spid="69"/>
                                        </p:tgtEl>
                                        <p:attrNameLst>
                                          <p:attrName>ppt_h</p:attrName>
                                        </p:attrNameLst>
                                      </p:cBhvr>
                                      <p:tavLst>
                                        <p:tav tm="0">
                                          <p:val>
                                            <p:fltVal val="0"/>
                                          </p:val>
                                        </p:tav>
                                        <p:tav tm="100000">
                                          <p:val>
                                            <p:strVal val="#ppt_h"/>
                                          </p:val>
                                        </p:tav>
                                      </p:tavLst>
                                    </p:anim>
                                    <p:anim calcmode="lin" valueType="num">
                                      <p:cBhvr>
                                        <p:cTn id="40" dur="1000" fill="hold"/>
                                        <p:tgtEl>
                                          <p:spTgt spid="69"/>
                                        </p:tgtEl>
                                        <p:attrNameLst>
                                          <p:attrName>style.rotation</p:attrName>
                                        </p:attrNameLst>
                                      </p:cBhvr>
                                      <p:tavLst>
                                        <p:tav tm="0">
                                          <p:val>
                                            <p:fltVal val="360"/>
                                          </p:val>
                                        </p:tav>
                                        <p:tav tm="100000">
                                          <p:val>
                                            <p:fltVal val="0"/>
                                          </p:val>
                                        </p:tav>
                                      </p:tavLst>
                                    </p:anim>
                                    <p:animEffect transition="in" filter="fade">
                                      <p:cBhvr>
                                        <p:cTn id="41" dur="1000"/>
                                        <p:tgtEl>
                                          <p:spTgt spid="69"/>
                                        </p:tgtEl>
                                      </p:cBhvr>
                                    </p:animEffect>
                                  </p:childTnLst>
                                </p:cTn>
                              </p:par>
                              <p:par>
                                <p:cTn id="42" presetID="49" presetClass="entr" presetSubtype="0" decel="100000" fill="hold" nodeType="withEffect">
                                  <p:stCondLst>
                                    <p:cond delay="0"/>
                                  </p:stCondLst>
                                  <p:childTnLst>
                                    <p:set>
                                      <p:cBhvr>
                                        <p:cTn id="43" dur="1" fill="hold">
                                          <p:stCondLst>
                                            <p:cond delay="0"/>
                                          </p:stCondLst>
                                        </p:cTn>
                                        <p:tgtEl>
                                          <p:spTgt spid="71"/>
                                        </p:tgtEl>
                                        <p:attrNameLst>
                                          <p:attrName>style.visibility</p:attrName>
                                        </p:attrNameLst>
                                      </p:cBhvr>
                                      <p:to>
                                        <p:strVal val="visible"/>
                                      </p:to>
                                    </p:set>
                                    <p:anim calcmode="lin" valueType="num">
                                      <p:cBhvr>
                                        <p:cTn id="44" dur="1000" fill="hold"/>
                                        <p:tgtEl>
                                          <p:spTgt spid="71"/>
                                        </p:tgtEl>
                                        <p:attrNameLst>
                                          <p:attrName>ppt_w</p:attrName>
                                        </p:attrNameLst>
                                      </p:cBhvr>
                                      <p:tavLst>
                                        <p:tav tm="0">
                                          <p:val>
                                            <p:fltVal val="0"/>
                                          </p:val>
                                        </p:tav>
                                        <p:tav tm="100000">
                                          <p:val>
                                            <p:strVal val="#ppt_w"/>
                                          </p:val>
                                        </p:tav>
                                      </p:tavLst>
                                    </p:anim>
                                    <p:anim calcmode="lin" valueType="num">
                                      <p:cBhvr>
                                        <p:cTn id="45" dur="1000" fill="hold"/>
                                        <p:tgtEl>
                                          <p:spTgt spid="71"/>
                                        </p:tgtEl>
                                        <p:attrNameLst>
                                          <p:attrName>ppt_h</p:attrName>
                                        </p:attrNameLst>
                                      </p:cBhvr>
                                      <p:tavLst>
                                        <p:tav tm="0">
                                          <p:val>
                                            <p:fltVal val="0"/>
                                          </p:val>
                                        </p:tav>
                                        <p:tav tm="100000">
                                          <p:val>
                                            <p:strVal val="#ppt_h"/>
                                          </p:val>
                                        </p:tav>
                                      </p:tavLst>
                                    </p:anim>
                                    <p:anim calcmode="lin" valueType="num">
                                      <p:cBhvr>
                                        <p:cTn id="46" dur="1000" fill="hold"/>
                                        <p:tgtEl>
                                          <p:spTgt spid="71"/>
                                        </p:tgtEl>
                                        <p:attrNameLst>
                                          <p:attrName>style.rotation</p:attrName>
                                        </p:attrNameLst>
                                      </p:cBhvr>
                                      <p:tavLst>
                                        <p:tav tm="0">
                                          <p:val>
                                            <p:fltVal val="360"/>
                                          </p:val>
                                        </p:tav>
                                        <p:tav tm="100000">
                                          <p:val>
                                            <p:fltVal val="0"/>
                                          </p:val>
                                        </p:tav>
                                      </p:tavLst>
                                    </p:anim>
                                    <p:animEffect transition="in" filter="fade">
                                      <p:cBhvr>
                                        <p:cTn id="47" dur="1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CuadroTexto 350">
            <a:extLst>
              <a:ext uri="{FF2B5EF4-FFF2-40B4-BE49-F238E27FC236}">
                <a16:creationId xmlns:a16="http://schemas.microsoft.com/office/drawing/2014/main" id="{EB85846B-B4DD-D346-BE0C-37F878C3F360}"/>
              </a:ext>
            </a:extLst>
          </p:cNvPr>
          <p:cNvSpPr txBox="1"/>
          <p:nvPr/>
        </p:nvSpPr>
        <p:spPr>
          <a:xfrm>
            <a:off x="3043772" y="511095"/>
            <a:ext cx="6104556" cy="707886"/>
          </a:xfrm>
          <a:prstGeom prst="rect">
            <a:avLst/>
          </a:prstGeom>
          <a:noFill/>
        </p:spPr>
        <p:txBody>
          <a:bodyPr wrap="none" rtlCol="0">
            <a:spAutoFit/>
          </a:bodyPr>
          <a:lstStyle/>
          <a:p>
            <a:pPr algn="ctr"/>
            <a:r>
              <a:rPr lang="en-US" sz="4000" b="1" dirty="0">
                <a:solidFill>
                  <a:schemeClr val="tx2"/>
                </a:solidFill>
                <a:latin typeface="Poppins" pitchFamily="2" charset="77"/>
                <a:ea typeface="Lato Heavy" charset="0"/>
                <a:cs typeface="Poppins" pitchFamily="2" charset="77"/>
              </a:rPr>
              <a:t>Branding Infographics</a:t>
            </a:r>
          </a:p>
        </p:txBody>
      </p:sp>
      <p:sp>
        <p:nvSpPr>
          <p:cNvPr id="45" name="CuadroTexto 351">
            <a:extLst>
              <a:ext uri="{FF2B5EF4-FFF2-40B4-BE49-F238E27FC236}">
                <a16:creationId xmlns:a16="http://schemas.microsoft.com/office/drawing/2014/main" id="{14CCF53B-4E8A-804A-9EAC-C1FF6A3EC7E9}"/>
              </a:ext>
            </a:extLst>
          </p:cNvPr>
          <p:cNvSpPr txBox="1"/>
          <p:nvPr/>
        </p:nvSpPr>
        <p:spPr>
          <a:xfrm>
            <a:off x="1335742" y="1191656"/>
            <a:ext cx="9520518" cy="230832"/>
          </a:xfrm>
          <a:prstGeom prst="rect">
            <a:avLst/>
          </a:prstGeom>
          <a:noFill/>
        </p:spPr>
        <p:txBody>
          <a:bodyPr wrap="square" rtlCol="0">
            <a:spAutoFit/>
          </a:bodyPr>
          <a:lstStyle/>
          <a:p>
            <a:pPr algn="ctr"/>
            <a:r>
              <a:rPr lang="en-US" sz="900" dirty="0">
                <a:latin typeface="Lato Light" panose="020F0502020204030203" pitchFamily="34" charset="0"/>
                <a:ea typeface="Lato Light" panose="020F0502020204030203" pitchFamily="34" charset="0"/>
                <a:cs typeface="Lato Light" panose="020F0502020204030203" pitchFamily="34" charset="0"/>
              </a:rPr>
              <a:t>Marketing is the study and management of exchange relationships. Marketing is the business process of creating relationships with and satisfying customers.</a:t>
            </a:r>
          </a:p>
        </p:txBody>
      </p:sp>
      <p:grpSp>
        <p:nvGrpSpPr>
          <p:cNvPr id="46" name="Group 45">
            <a:extLst>
              <a:ext uri="{FF2B5EF4-FFF2-40B4-BE49-F238E27FC236}">
                <a16:creationId xmlns:a16="http://schemas.microsoft.com/office/drawing/2014/main" id="{9007AC37-8C8E-864B-9E04-EC090C716D17}"/>
              </a:ext>
            </a:extLst>
          </p:cNvPr>
          <p:cNvGrpSpPr/>
          <p:nvPr/>
        </p:nvGrpSpPr>
        <p:grpSpPr>
          <a:xfrm>
            <a:off x="3536254" y="4990753"/>
            <a:ext cx="2220064" cy="630943"/>
            <a:chOff x="3337249" y="6534834"/>
            <a:chExt cx="4440128" cy="1261886"/>
          </a:xfrm>
        </p:grpSpPr>
        <p:sp>
          <p:nvSpPr>
            <p:cNvPr id="47" name="CuadroTexto 395">
              <a:extLst>
                <a:ext uri="{FF2B5EF4-FFF2-40B4-BE49-F238E27FC236}">
                  <a16:creationId xmlns:a16="http://schemas.microsoft.com/office/drawing/2014/main" id="{F42D19B2-E81B-744E-B0A6-B2A6A0189488}"/>
                </a:ext>
              </a:extLst>
            </p:cNvPr>
            <p:cNvSpPr txBox="1"/>
            <p:nvPr/>
          </p:nvSpPr>
          <p:spPr>
            <a:xfrm>
              <a:off x="3444923" y="6534834"/>
              <a:ext cx="4224782" cy="861774"/>
            </a:xfrm>
            <a:prstGeom prst="rect">
              <a:avLst/>
            </a:prstGeom>
            <a:noFill/>
          </p:spPr>
          <p:txBody>
            <a:bodyPr wrap="square" rtlCol="0">
              <a:spAutoFit/>
            </a:bodyPr>
            <a:lstStyle/>
            <a:p>
              <a:pPr algn="ctr"/>
              <a:r>
                <a:rPr lang="en-US" sz="2200" dirty="0">
                  <a:solidFill>
                    <a:schemeClr val="bg1"/>
                  </a:solidFill>
                  <a:latin typeface="Poppins Medium" pitchFamily="2" charset="77"/>
                  <a:ea typeface="Roboto Medium" panose="02000000000000000000" pitchFamily="2" charset="0"/>
                  <a:cs typeface="Poppins Medium" pitchFamily="2" charset="77"/>
                </a:rPr>
                <a:t>62%</a:t>
              </a:r>
            </a:p>
          </p:txBody>
        </p:sp>
        <p:sp>
          <p:nvSpPr>
            <p:cNvPr id="48" name="Rectangle 56">
              <a:extLst>
                <a:ext uri="{FF2B5EF4-FFF2-40B4-BE49-F238E27FC236}">
                  <a16:creationId xmlns:a16="http://schemas.microsoft.com/office/drawing/2014/main" id="{4D5BC89C-3EEB-2D4A-B2E2-BF8E727AE481}"/>
                </a:ext>
              </a:extLst>
            </p:cNvPr>
            <p:cNvSpPr/>
            <p:nvPr/>
          </p:nvSpPr>
          <p:spPr>
            <a:xfrm>
              <a:off x="3337249" y="7181166"/>
              <a:ext cx="4440128" cy="615554"/>
            </a:xfrm>
            <a:prstGeom prst="rect">
              <a:avLst/>
            </a:prstGeom>
          </p:spPr>
          <p:txBody>
            <a:bodyPr wrap="square">
              <a:spAutoFit/>
            </a:bodyPr>
            <a:lstStyle/>
            <a:p>
              <a:pPr algn="ctr"/>
              <a:r>
                <a:rPr lang="en-US" sz="1400" dirty="0">
                  <a:solidFill>
                    <a:schemeClr val="bg1"/>
                  </a:solidFill>
                  <a:latin typeface="Lato Light" panose="020F0502020204030203" pitchFamily="34" charset="0"/>
                  <a:ea typeface="Lato Light" panose="020F0502020204030203" pitchFamily="34" charset="0"/>
                  <a:cs typeface="Lato Light" panose="020F0502020204030203" pitchFamily="34" charset="0"/>
                </a:rPr>
                <a:t>Your Title</a:t>
              </a:r>
            </a:p>
          </p:txBody>
        </p:sp>
      </p:grpSp>
      <p:grpSp>
        <p:nvGrpSpPr>
          <p:cNvPr id="49" name="Group 48">
            <a:extLst>
              <a:ext uri="{FF2B5EF4-FFF2-40B4-BE49-F238E27FC236}">
                <a16:creationId xmlns:a16="http://schemas.microsoft.com/office/drawing/2014/main" id="{3E1E37B8-6E6B-C249-834A-0EC0A6FE52C7}"/>
              </a:ext>
            </a:extLst>
          </p:cNvPr>
          <p:cNvGrpSpPr/>
          <p:nvPr/>
        </p:nvGrpSpPr>
        <p:grpSpPr>
          <a:xfrm>
            <a:off x="4039436" y="2362561"/>
            <a:ext cx="4120017" cy="3845029"/>
            <a:chOff x="8099107" y="5153215"/>
            <a:chExt cx="7338060" cy="6848286"/>
          </a:xfrm>
        </p:grpSpPr>
        <p:sp>
          <p:nvSpPr>
            <p:cNvPr id="50" name="Freeform 49">
              <a:extLst>
                <a:ext uri="{FF2B5EF4-FFF2-40B4-BE49-F238E27FC236}">
                  <a16:creationId xmlns:a16="http://schemas.microsoft.com/office/drawing/2014/main" id="{2FBE01B0-4B08-C34F-9727-5A62CFB5FC79}"/>
                </a:ext>
              </a:extLst>
            </p:cNvPr>
            <p:cNvSpPr/>
            <p:nvPr/>
          </p:nvSpPr>
          <p:spPr>
            <a:xfrm>
              <a:off x="9322117" y="7109460"/>
              <a:ext cx="2446020" cy="2610950"/>
            </a:xfrm>
            <a:custGeom>
              <a:avLst/>
              <a:gdLst>
                <a:gd name="connsiteX0" fmla="*/ 1223010 w 2446020"/>
                <a:gd name="connsiteY0" fmla="*/ 0 h 2610950"/>
                <a:gd name="connsiteX1" fmla="*/ 2388929 w 2446020"/>
                <a:gd name="connsiteY1" fmla="*/ 295221 h 2610950"/>
                <a:gd name="connsiteX2" fmla="*/ 2446020 w 2446020"/>
                <a:gd name="connsiteY2" fmla="*/ 329905 h 2610950"/>
                <a:gd name="connsiteX3" fmla="*/ 2301437 w 2446020"/>
                <a:gd name="connsiteY3" fmla="*/ 417742 h 2610950"/>
                <a:gd name="connsiteX4" fmla="*/ 1223010 w 2446020"/>
                <a:gd name="connsiteY4" fmla="*/ 2446020 h 2610950"/>
                <a:gd name="connsiteX5" fmla="*/ 1231339 w 2446020"/>
                <a:gd name="connsiteY5" fmla="*/ 2610950 h 2610950"/>
                <a:gd name="connsiteX6" fmla="*/ 1078427 w 2446020"/>
                <a:gd name="connsiteY6" fmla="*/ 2518053 h 2610950"/>
                <a:gd name="connsiteX7" fmla="*/ 0 w 2446020"/>
                <a:gd name="connsiteY7" fmla="*/ 489775 h 2610950"/>
                <a:gd name="connsiteX8" fmla="*/ 8329 w 2446020"/>
                <a:gd name="connsiteY8" fmla="*/ 324845 h 2610950"/>
                <a:gd name="connsiteX9" fmla="*/ 57091 w 2446020"/>
                <a:gd name="connsiteY9" fmla="*/ 295221 h 2610950"/>
                <a:gd name="connsiteX10" fmla="*/ 1223010 w 2446020"/>
                <a:gd name="connsiteY10" fmla="*/ 0 h 2610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6020" h="2610950">
                  <a:moveTo>
                    <a:pt x="1223010" y="0"/>
                  </a:moveTo>
                  <a:cubicBezTo>
                    <a:pt x="1645166" y="0"/>
                    <a:pt x="2042344" y="106946"/>
                    <a:pt x="2388929" y="295221"/>
                  </a:cubicBezTo>
                  <a:lnTo>
                    <a:pt x="2446020" y="329905"/>
                  </a:lnTo>
                  <a:lnTo>
                    <a:pt x="2301437" y="417742"/>
                  </a:lnTo>
                  <a:cubicBezTo>
                    <a:pt x="1650791" y="857309"/>
                    <a:pt x="1223010" y="1601708"/>
                    <a:pt x="1223010" y="2446020"/>
                  </a:cubicBezTo>
                  <a:lnTo>
                    <a:pt x="1231339" y="2610950"/>
                  </a:lnTo>
                  <a:lnTo>
                    <a:pt x="1078427" y="2518053"/>
                  </a:lnTo>
                  <a:cubicBezTo>
                    <a:pt x="427781" y="2078486"/>
                    <a:pt x="0" y="1334088"/>
                    <a:pt x="0" y="489775"/>
                  </a:cubicBezTo>
                  <a:lnTo>
                    <a:pt x="8329" y="324845"/>
                  </a:lnTo>
                  <a:lnTo>
                    <a:pt x="57091" y="295221"/>
                  </a:lnTo>
                  <a:cubicBezTo>
                    <a:pt x="403676" y="106946"/>
                    <a:pt x="800854" y="0"/>
                    <a:pt x="1223010" y="0"/>
                  </a:cubicBezTo>
                  <a:close/>
                </a:path>
              </a:pathLst>
            </a:custGeom>
            <a:solidFill>
              <a:schemeClr val="accent1"/>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p>
          </p:txBody>
        </p:sp>
        <p:sp>
          <p:nvSpPr>
            <p:cNvPr id="51" name="Freeform 50">
              <a:extLst>
                <a:ext uri="{FF2B5EF4-FFF2-40B4-BE49-F238E27FC236}">
                  <a16:creationId xmlns:a16="http://schemas.microsoft.com/office/drawing/2014/main" id="{906937B9-6953-8C44-9129-6F7664080938}"/>
                </a:ext>
              </a:extLst>
            </p:cNvPr>
            <p:cNvSpPr/>
            <p:nvPr/>
          </p:nvSpPr>
          <p:spPr>
            <a:xfrm>
              <a:off x="11768137" y="7109460"/>
              <a:ext cx="2446020" cy="2610950"/>
            </a:xfrm>
            <a:custGeom>
              <a:avLst/>
              <a:gdLst>
                <a:gd name="connsiteX0" fmla="*/ 1223010 w 2446020"/>
                <a:gd name="connsiteY0" fmla="*/ 0 h 2610950"/>
                <a:gd name="connsiteX1" fmla="*/ 2388929 w 2446020"/>
                <a:gd name="connsiteY1" fmla="*/ 295221 h 2610950"/>
                <a:gd name="connsiteX2" fmla="*/ 2437691 w 2446020"/>
                <a:gd name="connsiteY2" fmla="*/ 324845 h 2610950"/>
                <a:gd name="connsiteX3" fmla="*/ 2446020 w 2446020"/>
                <a:gd name="connsiteY3" fmla="*/ 489775 h 2610950"/>
                <a:gd name="connsiteX4" fmla="*/ 1367593 w 2446020"/>
                <a:gd name="connsiteY4" fmla="*/ 2518053 h 2610950"/>
                <a:gd name="connsiteX5" fmla="*/ 1214681 w 2446020"/>
                <a:gd name="connsiteY5" fmla="*/ 2610950 h 2610950"/>
                <a:gd name="connsiteX6" fmla="*/ 1223010 w 2446020"/>
                <a:gd name="connsiteY6" fmla="*/ 2446020 h 2610950"/>
                <a:gd name="connsiteX7" fmla="*/ 144583 w 2446020"/>
                <a:gd name="connsiteY7" fmla="*/ 417742 h 2610950"/>
                <a:gd name="connsiteX8" fmla="*/ 0 w 2446020"/>
                <a:gd name="connsiteY8" fmla="*/ 329905 h 2610950"/>
                <a:gd name="connsiteX9" fmla="*/ 57091 w 2446020"/>
                <a:gd name="connsiteY9" fmla="*/ 295221 h 2610950"/>
                <a:gd name="connsiteX10" fmla="*/ 1223010 w 2446020"/>
                <a:gd name="connsiteY10" fmla="*/ 0 h 2610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6020" h="2610950">
                  <a:moveTo>
                    <a:pt x="1223010" y="0"/>
                  </a:moveTo>
                  <a:cubicBezTo>
                    <a:pt x="1645166" y="0"/>
                    <a:pt x="2042344" y="106946"/>
                    <a:pt x="2388929" y="295221"/>
                  </a:cubicBezTo>
                  <a:lnTo>
                    <a:pt x="2437691" y="324845"/>
                  </a:lnTo>
                  <a:lnTo>
                    <a:pt x="2446020" y="489775"/>
                  </a:lnTo>
                  <a:cubicBezTo>
                    <a:pt x="2446020" y="1334088"/>
                    <a:pt x="2018239" y="2078486"/>
                    <a:pt x="1367593" y="2518053"/>
                  </a:cubicBezTo>
                  <a:lnTo>
                    <a:pt x="1214681" y="2610950"/>
                  </a:lnTo>
                  <a:lnTo>
                    <a:pt x="1223010" y="2446020"/>
                  </a:lnTo>
                  <a:cubicBezTo>
                    <a:pt x="1223010" y="1601708"/>
                    <a:pt x="795229" y="857309"/>
                    <a:pt x="144583" y="417742"/>
                  </a:cubicBezTo>
                  <a:lnTo>
                    <a:pt x="0" y="329905"/>
                  </a:lnTo>
                  <a:lnTo>
                    <a:pt x="57091" y="295221"/>
                  </a:lnTo>
                  <a:cubicBezTo>
                    <a:pt x="403676" y="106946"/>
                    <a:pt x="800854" y="0"/>
                    <a:pt x="1223010" y="0"/>
                  </a:cubicBezTo>
                  <a:close/>
                </a:path>
              </a:pathLst>
            </a:custGeom>
            <a:solidFill>
              <a:schemeClr val="accent2"/>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p>
          </p:txBody>
        </p:sp>
        <p:sp>
          <p:nvSpPr>
            <p:cNvPr id="52" name="Freeform 51">
              <a:extLst>
                <a:ext uri="{FF2B5EF4-FFF2-40B4-BE49-F238E27FC236}">
                  <a16:creationId xmlns:a16="http://schemas.microsoft.com/office/drawing/2014/main" id="{967EF657-FFA6-8A4A-BCED-9F8896034E15}"/>
                </a:ext>
              </a:extLst>
            </p:cNvPr>
            <p:cNvSpPr/>
            <p:nvPr/>
          </p:nvSpPr>
          <p:spPr>
            <a:xfrm>
              <a:off x="10553456" y="9720411"/>
              <a:ext cx="2429362" cy="1951185"/>
            </a:xfrm>
            <a:custGeom>
              <a:avLst/>
              <a:gdLst>
                <a:gd name="connsiteX0" fmla="*/ 0 w 2429362"/>
                <a:gd name="connsiteY0" fmla="*/ 0 h 1951185"/>
                <a:gd name="connsiteX1" fmla="*/ 48762 w 2429362"/>
                <a:gd name="connsiteY1" fmla="*/ 29624 h 1951185"/>
                <a:gd name="connsiteX2" fmla="*/ 1214681 w 2429362"/>
                <a:gd name="connsiteY2" fmla="*/ 324845 h 1951185"/>
                <a:gd name="connsiteX3" fmla="*/ 2380600 w 2429362"/>
                <a:gd name="connsiteY3" fmla="*/ 29624 h 1951185"/>
                <a:gd name="connsiteX4" fmla="*/ 2429362 w 2429362"/>
                <a:gd name="connsiteY4" fmla="*/ 0 h 1951185"/>
                <a:gd name="connsiteX5" fmla="*/ 2425062 w 2429362"/>
                <a:gd name="connsiteY5" fmla="*/ 85161 h 1951185"/>
                <a:gd name="connsiteX6" fmla="*/ 1359264 w 2429362"/>
                <a:gd name="connsiteY6" fmla="*/ 1863348 h 1951185"/>
                <a:gd name="connsiteX7" fmla="*/ 1214681 w 2429362"/>
                <a:gd name="connsiteY7" fmla="*/ 1951185 h 1951185"/>
                <a:gd name="connsiteX8" fmla="*/ 1070098 w 2429362"/>
                <a:gd name="connsiteY8" fmla="*/ 1863348 h 1951185"/>
                <a:gd name="connsiteX9" fmla="*/ 4300 w 2429362"/>
                <a:gd name="connsiteY9" fmla="*/ 85161 h 1951185"/>
                <a:gd name="connsiteX10" fmla="*/ 0 w 2429362"/>
                <a:gd name="connsiteY10" fmla="*/ 0 h 1951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29362" h="1951185">
                  <a:moveTo>
                    <a:pt x="0" y="0"/>
                  </a:moveTo>
                  <a:lnTo>
                    <a:pt x="48762" y="29624"/>
                  </a:lnTo>
                  <a:cubicBezTo>
                    <a:pt x="395347" y="217900"/>
                    <a:pt x="792525" y="324845"/>
                    <a:pt x="1214681" y="324845"/>
                  </a:cubicBezTo>
                  <a:cubicBezTo>
                    <a:pt x="1636837" y="324845"/>
                    <a:pt x="2034015" y="217900"/>
                    <a:pt x="2380600" y="29624"/>
                  </a:cubicBezTo>
                  <a:lnTo>
                    <a:pt x="2429362" y="0"/>
                  </a:lnTo>
                  <a:lnTo>
                    <a:pt x="2425062" y="85161"/>
                  </a:lnTo>
                  <a:cubicBezTo>
                    <a:pt x="2349906" y="825214"/>
                    <a:pt x="1944845" y="1467738"/>
                    <a:pt x="1359264" y="1863348"/>
                  </a:cubicBezTo>
                  <a:lnTo>
                    <a:pt x="1214681" y="1951185"/>
                  </a:lnTo>
                  <a:lnTo>
                    <a:pt x="1070098" y="1863348"/>
                  </a:lnTo>
                  <a:cubicBezTo>
                    <a:pt x="484517" y="1467738"/>
                    <a:pt x="79456" y="825214"/>
                    <a:pt x="4300" y="85161"/>
                  </a:cubicBezTo>
                  <a:lnTo>
                    <a:pt x="0" y="0"/>
                  </a:lnTo>
                  <a:close/>
                </a:path>
              </a:pathLst>
            </a:custGeom>
            <a:solidFill>
              <a:schemeClr val="accent3"/>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p>
          </p:txBody>
        </p:sp>
        <p:sp>
          <p:nvSpPr>
            <p:cNvPr id="53" name="Freeform 52">
              <a:extLst>
                <a:ext uri="{FF2B5EF4-FFF2-40B4-BE49-F238E27FC236}">
                  <a16:creationId xmlns:a16="http://schemas.microsoft.com/office/drawing/2014/main" id="{F2BD6810-B845-4D45-88AC-FFF240A19CF2}"/>
                </a:ext>
              </a:extLst>
            </p:cNvPr>
            <p:cNvSpPr/>
            <p:nvPr/>
          </p:nvSpPr>
          <p:spPr>
            <a:xfrm>
              <a:off x="9330446" y="5153215"/>
              <a:ext cx="4875382" cy="2286150"/>
            </a:xfrm>
            <a:custGeom>
              <a:avLst/>
              <a:gdLst>
                <a:gd name="connsiteX0" fmla="*/ 2437691 w 4875382"/>
                <a:gd name="connsiteY0" fmla="*/ 0 h 2286150"/>
                <a:gd name="connsiteX1" fmla="*/ 4871082 w 4875382"/>
                <a:gd name="connsiteY1" fmla="*/ 2195929 h 2286150"/>
                <a:gd name="connsiteX2" fmla="*/ 4875382 w 4875382"/>
                <a:gd name="connsiteY2" fmla="*/ 2281090 h 2286150"/>
                <a:gd name="connsiteX3" fmla="*/ 4826620 w 4875382"/>
                <a:gd name="connsiteY3" fmla="*/ 2251466 h 2286150"/>
                <a:gd name="connsiteX4" fmla="*/ 3660701 w 4875382"/>
                <a:gd name="connsiteY4" fmla="*/ 1956245 h 2286150"/>
                <a:gd name="connsiteX5" fmla="*/ 2494782 w 4875382"/>
                <a:gd name="connsiteY5" fmla="*/ 2251466 h 2286150"/>
                <a:gd name="connsiteX6" fmla="*/ 2437691 w 4875382"/>
                <a:gd name="connsiteY6" fmla="*/ 2286150 h 2286150"/>
                <a:gd name="connsiteX7" fmla="*/ 2380600 w 4875382"/>
                <a:gd name="connsiteY7" fmla="*/ 2251466 h 2286150"/>
                <a:gd name="connsiteX8" fmla="*/ 1214681 w 4875382"/>
                <a:gd name="connsiteY8" fmla="*/ 1956245 h 2286150"/>
                <a:gd name="connsiteX9" fmla="*/ 48762 w 4875382"/>
                <a:gd name="connsiteY9" fmla="*/ 2251466 h 2286150"/>
                <a:gd name="connsiteX10" fmla="*/ 0 w 4875382"/>
                <a:gd name="connsiteY10" fmla="*/ 2281090 h 2286150"/>
                <a:gd name="connsiteX11" fmla="*/ 4300 w 4875382"/>
                <a:gd name="connsiteY11" fmla="*/ 2195929 h 2286150"/>
                <a:gd name="connsiteX12" fmla="*/ 2437691 w 4875382"/>
                <a:gd name="connsiteY12" fmla="*/ 0 h 22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75382" h="2286150">
                  <a:moveTo>
                    <a:pt x="2437691" y="0"/>
                  </a:moveTo>
                  <a:cubicBezTo>
                    <a:pt x="3704160" y="0"/>
                    <a:pt x="4745822" y="962508"/>
                    <a:pt x="4871082" y="2195929"/>
                  </a:cubicBezTo>
                  <a:lnTo>
                    <a:pt x="4875382" y="2281090"/>
                  </a:lnTo>
                  <a:lnTo>
                    <a:pt x="4826620" y="2251466"/>
                  </a:lnTo>
                  <a:cubicBezTo>
                    <a:pt x="4480035" y="2063191"/>
                    <a:pt x="4082857" y="1956245"/>
                    <a:pt x="3660701" y="1956245"/>
                  </a:cubicBezTo>
                  <a:cubicBezTo>
                    <a:pt x="3238545" y="1956245"/>
                    <a:pt x="2841367" y="2063191"/>
                    <a:pt x="2494782" y="2251466"/>
                  </a:cubicBezTo>
                  <a:lnTo>
                    <a:pt x="2437691" y="2286150"/>
                  </a:lnTo>
                  <a:lnTo>
                    <a:pt x="2380600" y="2251466"/>
                  </a:lnTo>
                  <a:cubicBezTo>
                    <a:pt x="2034015" y="2063191"/>
                    <a:pt x="1636837" y="1956245"/>
                    <a:pt x="1214681" y="1956245"/>
                  </a:cubicBezTo>
                  <a:cubicBezTo>
                    <a:pt x="792525" y="1956245"/>
                    <a:pt x="395347" y="2063191"/>
                    <a:pt x="48762" y="2251466"/>
                  </a:cubicBezTo>
                  <a:lnTo>
                    <a:pt x="0" y="2281090"/>
                  </a:lnTo>
                  <a:lnTo>
                    <a:pt x="4300" y="2195929"/>
                  </a:lnTo>
                  <a:cubicBezTo>
                    <a:pt x="129560" y="962508"/>
                    <a:pt x="1171222" y="0"/>
                    <a:pt x="2437691" y="0"/>
                  </a:cubicBezTo>
                  <a:close/>
                </a:path>
              </a:pathLst>
            </a:custGeom>
            <a:solidFill>
              <a:schemeClr val="accent1"/>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p>
          </p:txBody>
        </p:sp>
        <p:sp>
          <p:nvSpPr>
            <p:cNvPr id="54" name="Freeform 53">
              <a:extLst>
                <a:ext uri="{FF2B5EF4-FFF2-40B4-BE49-F238E27FC236}">
                  <a16:creationId xmlns:a16="http://schemas.microsoft.com/office/drawing/2014/main" id="{B64815BA-078D-2F4D-A7E6-DC4E21EED7A8}"/>
                </a:ext>
              </a:extLst>
            </p:cNvPr>
            <p:cNvSpPr/>
            <p:nvPr/>
          </p:nvSpPr>
          <p:spPr>
            <a:xfrm>
              <a:off x="8099107" y="7434306"/>
              <a:ext cx="3669030" cy="4567195"/>
            </a:xfrm>
            <a:custGeom>
              <a:avLst/>
              <a:gdLst>
                <a:gd name="connsiteX0" fmla="*/ 1231339 w 3669030"/>
                <a:gd name="connsiteY0" fmla="*/ 0 h 4567195"/>
                <a:gd name="connsiteX1" fmla="*/ 1223010 w 3669030"/>
                <a:gd name="connsiteY1" fmla="*/ 164930 h 4567195"/>
                <a:gd name="connsiteX2" fmla="*/ 2301437 w 3669030"/>
                <a:gd name="connsiteY2" fmla="*/ 2193208 h 4567195"/>
                <a:gd name="connsiteX3" fmla="*/ 2454349 w 3669030"/>
                <a:gd name="connsiteY3" fmla="*/ 2286105 h 4567195"/>
                <a:gd name="connsiteX4" fmla="*/ 2458649 w 3669030"/>
                <a:gd name="connsiteY4" fmla="*/ 2371266 h 4567195"/>
                <a:gd name="connsiteX5" fmla="*/ 3524447 w 3669030"/>
                <a:gd name="connsiteY5" fmla="*/ 4149453 h 4567195"/>
                <a:gd name="connsiteX6" fmla="*/ 3669030 w 3669030"/>
                <a:gd name="connsiteY6" fmla="*/ 4237290 h 4567195"/>
                <a:gd name="connsiteX7" fmla="*/ 3611939 w 3669030"/>
                <a:gd name="connsiteY7" fmla="*/ 4271974 h 4567195"/>
                <a:gd name="connsiteX8" fmla="*/ 2446020 w 3669030"/>
                <a:gd name="connsiteY8" fmla="*/ 4567195 h 4567195"/>
                <a:gd name="connsiteX9" fmla="*/ 0 w 3669030"/>
                <a:gd name="connsiteY9" fmla="*/ 2121175 h 4567195"/>
                <a:gd name="connsiteX10" fmla="*/ 1078427 w 3669030"/>
                <a:gd name="connsiteY10" fmla="*/ 92897 h 4567195"/>
                <a:gd name="connsiteX11" fmla="*/ 1231339 w 3669030"/>
                <a:gd name="connsiteY11" fmla="*/ 0 h 4567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69030" h="4567195">
                  <a:moveTo>
                    <a:pt x="1231339" y="0"/>
                  </a:moveTo>
                  <a:lnTo>
                    <a:pt x="1223010" y="164930"/>
                  </a:lnTo>
                  <a:cubicBezTo>
                    <a:pt x="1223010" y="1009243"/>
                    <a:pt x="1650791" y="1753641"/>
                    <a:pt x="2301437" y="2193208"/>
                  </a:cubicBezTo>
                  <a:lnTo>
                    <a:pt x="2454349" y="2286105"/>
                  </a:lnTo>
                  <a:lnTo>
                    <a:pt x="2458649" y="2371266"/>
                  </a:lnTo>
                  <a:cubicBezTo>
                    <a:pt x="2533805" y="3111319"/>
                    <a:pt x="2938866" y="3753843"/>
                    <a:pt x="3524447" y="4149453"/>
                  </a:cubicBezTo>
                  <a:lnTo>
                    <a:pt x="3669030" y="4237290"/>
                  </a:lnTo>
                  <a:lnTo>
                    <a:pt x="3611939" y="4271974"/>
                  </a:lnTo>
                  <a:cubicBezTo>
                    <a:pt x="3265354" y="4460250"/>
                    <a:pt x="2868176" y="4567195"/>
                    <a:pt x="2446020" y="4567195"/>
                  </a:cubicBezTo>
                  <a:cubicBezTo>
                    <a:pt x="1095120" y="4567195"/>
                    <a:pt x="0" y="3472075"/>
                    <a:pt x="0" y="2121175"/>
                  </a:cubicBezTo>
                  <a:cubicBezTo>
                    <a:pt x="0" y="1276863"/>
                    <a:pt x="427781" y="532464"/>
                    <a:pt x="1078427" y="92897"/>
                  </a:cubicBezTo>
                  <a:lnTo>
                    <a:pt x="1231339" y="0"/>
                  </a:lnTo>
                  <a:close/>
                </a:path>
              </a:pathLst>
            </a:custGeom>
            <a:solidFill>
              <a:schemeClr val="accent3"/>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p>
          </p:txBody>
        </p:sp>
        <p:sp>
          <p:nvSpPr>
            <p:cNvPr id="55" name="Freeform 54">
              <a:extLst>
                <a:ext uri="{FF2B5EF4-FFF2-40B4-BE49-F238E27FC236}">
                  <a16:creationId xmlns:a16="http://schemas.microsoft.com/office/drawing/2014/main" id="{B07B361F-5F17-CE46-943E-87E842553D4B}"/>
                </a:ext>
              </a:extLst>
            </p:cNvPr>
            <p:cNvSpPr/>
            <p:nvPr/>
          </p:nvSpPr>
          <p:spPr>
            <a:xfrm>
              <a:off x="11768137" y="7434306"/>
              <a:ext cx="3669030" cy="4567195"/>
            </a:xfrm>
            <a:custGeom>
              <a:avLst/>
              <a:gdLst>
                <a:gd name="connsiteX0" fmla="*/ 2437691 w 3669030"/>
                <a:gd name="connsiteY0" fmla="*/ 0 h 4567195"/>
                <a:gd name="connsiteX1" fmla="*/ 2590603 w 3669030"/>
                <a:gd name="connsiteY1" fmla="*/ 92897 h 4567195"/>
                <a:gd name="connsiteX2" fmla="*/ 3669030 w 3669030"/>
                <a:gd name="connsiteY2" fmla="*/ 2121175 h 4567195"/>
                <a:gd name="connsiteX3" fmla="*/ 1223010 w 3669030"/>
                <a:gd name="connsiteY3" fmla="*/ 4567195 h 4567195"/>
                <a:gd name="connsiteX4" fmla="*/ 57091 w 3669030"/>
                <a:gd name="connsiteY4" fmla="*/ 4271974 h 4567195"/>
                <a:gd name="connsiteX5" fmla="*/ 0 w 3669030"/>
                <a:gd name="connsiteY5" fmla="*/ 4237290 h 4567195"/>
                <a:gd name="connsiteX6" fmla="*/ 144583 w 3669030"/>
                <a:gd name="connsiteY6" fmla="*/ 4149453 h 4567195"/>
                <a:gd name="connsiteX7" fmla="*/ 1210381 w 3669030"/>
                <a:gd name="connsiteY7" fmla="*/ 2371266 h 4567195"/>
                <a:gd name="connsiteX8" fmla="*/ 1214681 w 3669030"/>
                <a:gd name="connsiteY8" fmla="*/ 2286105 h 4567195"/>
                <a:gd name="connsiteX9" fmla="*/ 1367593 w 3669030"/>
                <a:gd name="connsiteY9" fmla="*/ 2193208 h 4567195"/>
                <a:gd name="connsiteX10" fmla="*/ 2446020 w 3669030"/>
                <a:gd name="connsiteY10" fmla="*/ 164930 h 4567195"/>
                <a:gd name="connsiteX11" fmla="*/ 2437691 w 3669030"/>
                <a:gd name="connsiteY11" fmla="*/ 0 h 4567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69030" h="4567195">
                  <a:moveTo>
                    <a:pt x="2437691" y="0"/>
                  </a:moveTo>
                  <a:lnTo>
                    <a:pt x="2590603" y="92897"/>
                  </a:lnTo>
                  <a:cubicBezTo>
                    <a:pt x="3241249" y="532464"/>
                    <a:pt x="3669030" y="1276863"/>
                    <a:pt x="3669030" y="2121175"/>
                  </a:cubicBezTo>
                  <a:cubicBezTo>
                    <a:pt x="3669030" y="3472075"/>
                    <a:pt x="2573910" y="4567195"/>
                    <a:pt x="1223010" y="4567195"/>
                  </a:cubicBezTo>
                  <a:cubicBezTo>
                    <a:pt x="800854" y="4567195"/>
                    <a:pt x="403676" y="4460250"/>
                    <a:pt x="57091" y="4271974"/>
                  </a:cubicBezTo>
                  <a:lnTo>
                    <a:pt x="0" y="4237290"/>
                  </a:lnTo>
                  <a:lnTo>
                    <a:pt x="144583" y="4149453"/>
                  </a:lnTo>
                  <a:cubicBezTo>
                    <a:pt x="730164" y="3753843"/>
                    <a:pt x="1135225" y="3111319"/>
                    <a:pt x="1210381" y="2371266"/>
                  </a:cubicBezTo>
                  <a:lnTo>
                    <a:pt x="1214681" y="2286105"/>
                  </a:lnTo>
                  <a:lnTo>
                    <a:pt x="1367593" y="2193208"/>
                  </a:lnTo>
                  <a:cubicBezTo>
                    <a:pt x="2018239" y="1753641"/>
                    <a:pt x="2446020" y="1009243"/>
                    <a:pt x="2446020" y="164930"/>
                  </a:cubicBezTo>
                  <a:lnTo>
                    <a:pt x="2437691" y="0"/>
                  </a:lnTo>
                  <a:close/>
                </a:path>
              </a:pathLst>
            </a:custGeom>
            <a:solidFill>
              <a:schemeClr val="accent2"/>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p>
          </p:txBody>
        </p:sp>
        <p:sp>
          <p:nvSpPr>
            <p:cNvPr id="56" name="Freeform 55">
              <a:extLst>
                <a:ext uri="{FF2B5EF4-FFF2-40B4-BE49-F238E27FC236}">
                  <a16:creationId xmlns:a16="http://schemas.microsoft.com/office/drawing/2014/main" id="{8F3992F8-C090-AA44-B436-8EED3BAFDE6B}"/>
                </a:ext>
              </a:extLst>
            </p:cNvPr>
            <p:cNvSpPr/>
            <p:nvPr/>
          </p:nvSpPr>
          <p:spPr>
            <a:xfrm>
              <a:off x="10553456" y="7448238"/>
              <a:ext cx="2429362" cy="2588144"/>
            </a:xfrm>
            <a:custGeom>
              <a:avLst/>
              <a:gdLst>
                <a:gd name="connsiteX0" fmla="*/ 1223010 w 2446020"/>
                <a:gd name="connsiteY0" fmla="*/ 0 h 2605890"/>
                <a:gd name="connsiteX1" fmla="*/ 1367593 w 2446020"/>
                <a:gd name="connsiteY1" fmla="*/ 87837 h 2605890"/>
                <a:gd name="connsiteX2" fmla="*/ 2446020 w 2446020"/>
                <a:gd name="connsiteY2" fmla="*/ 2116115 h 2605890"/>
                <a:gd name="connsiteX3" fmla="*/ 2437691 w 2446020"/>
                <a:gd name="connsiteY3" fmla="*/ 2281045 h 2605890"/>
                <a:gd name="connsiteX4" fmla="*/ 2388929 w 2446020"/>
                <a:gd name="connsiteY4" fmla="*/ 2310669 h 2605890"/>
                <a:gd name="connsiteX5" fmla="*/ 1223010 w 2446020"/>
                <a:gd name="connsiteY5" fmla="*/ 2605890 h 2605890"/>
                <a:gd name="connsiteX6" fmla="*/ 57091 w 2446020"/>
                <a:gd name="connsiteY6" fmla="*/ 2310669 h 2605890"/>
                <a:gd name="connsiteX7" fmla="*/ 8329 w 2446020"/>
                <a:gd name="connsiteY7" fmla="*/ 2281045 h 2605890"/>
                <a:gd name="connsiteX8" fmla="*/ 0 w 2446020"/>
                <a:gd name="connsiteY8" fmla="*/ 2116115 h 2605890"/>
                <a:gd name="connsiteX9" fmla="*/ 1078427 w 2446020"/>
                <a:gd name="connsiteY9" fmla="*/ 87837 h 2605890"/>
                <a:gd name="connsiteX10" fmla="*/ 1223010 w 2446020"/>
                <a:gd name="connsiteY10" fmla="*/ 0 h 2605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6020" h="2605890">
                  <a:moveTo>
                    <a:pt x="1223010" y="0"/>
                  </a:moveTo>
                  <a:lnTo>
                    <a:pt x="1367593" y="87837"/>
                  </a:lnTo>
                  <a:cubicBezTo>
                    <a:pt x="2018239" y="527404"/>
                    <a:pt x="2446020" y="1271803"/>
                    <a:pt x="2446020" y="2116115"/>
                  </a:cubicBezTo>
                  <a:lnTo>
                    <a:pt x="2437691" y="2281045"/>
                  </a:lnTo>
                  <a:lnTo>
                    <a:pt x="2388929" y="2310669"/>
                  </a:lnTo>
                  <a:cubicBezTo>
                    <a:pt x="2042344" y="2498945"/>
                    <a:pt x="1645166" y="2605890"/>
                    <a:pt x="1223010" y="2605890"/>
                  </a:cubicBezTo>
                  <a:cubicBezTo>
                    <a:pt x="800854" y="2605890"/>
                    <a:pt x="403676" y="2498945"/>
                    <a:pt x="57091" y="2310669"/>
                  </a:cubicBezTo>
                  <a:lnTo>
                    <a:pt x="8329" y="2281045"/>
                  </a:lnTo>
                  <a:lnTo>
                    <a:pt x="0" y="2116115"/>
                  </a:lnTo>
                  <a:cubicBezTo>
                    <a:pt x="0" y="1271803"/>
                    <a:pt x="427781" y="527404"/>
                    <a:pt x="1078427" y="87837"/>
                  </a:cubicBezTo>
                  <a:lnTo>
                    <a:pt x="1223010" y="0"/>
                  </a:lnTo>
                  <a:close/>
                </a:path>
              </a:pathLst>
            </a:custGeom>
            <a:solidFill>
              <a:schemeClr val="tx2"/>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p>
          </p:txBody>
        </p:sp>
      </p:grpSp>
      <p:sp>
        <p:nvSpPr>
          <p:cNvPr id="58" name="CuadroTexto 395">
            <a:extLst>
              <a:ext uri="{FF2B5EF4-FFF2-40B4-BE49-F238E27FC236}">
                <a16:creationId xmlns:a16="http://schemas.microsoft.com/office/drawing/2014/main" id="{818B68B3-0651-0043-9D12-AEFE4DAF7FCD}"/>
              </a:ext>
            </a:extLst>
          </p:cNvPr>
          <p:cNvSpPr txBox="1"/>
          <p:nvPr/>
        </p:nvSpPr>
        <p:spPr>
          <a:xfrm>
            <a:off x="5497528" y="2681918"/>
            <a:ext cx="1203832" cy="230832"/>
          </a:xfrm>
          <a:prstGeom prst="rect">
            <a:avLst/>
          </a:prstGeom>
          <a:noFill/>
        </p:spPr>
        <p:txBody>
          <a:bodyPr wrap="square" rtlCol="0">
            <a:spAutoFit/>
          </a:bodyPr>
          <a:lstStyle/>
          <a:p>
            <a:pPr algn="ctr"/>
            <a:r>
              <a:rPr lang="en-US" sz="900" dirty="0">
                <a:solidFill>
                  <a:schemeClr val="bg1"/>
                </a:solidFill>
                <a:latin typeface="Poppins Medium" pitchFamily="2" charset="77"/>
                <a:ea typeface="Roboto Medium" panose="02000000000000000000" pitchFamily="2" charset="0"/>
                <a:cs typeface="Poppins Medium" pitchFamily="2" charset="77"/>
              </a:rPr>
              <a:t>Visual Identity</a:t>
            </a:r>
          </a:p>
        </p:txBody>
      </p:sp>
      <p:sp>
        <p:nvSpPr>
          <p:cNvPr id="62" name="CuadroTexto 395">
            <a:extLst>
              <a:ext uri="{FF2B5EF4-FFF2-40B4-BE49-F238E27FC236}">
                <a16:creationId xmlns:a16="http://schemas.microsoft.com/office/drawing/2014/main" id="{725F03B1-7CC0-1140-8B50-76BDF40A2A2E}"/>
              </a:ext>
            </a:extLst>
          </p:cNvPr>
          <p:cNvSpPr txBox="1"/>
          <p:nvPr/>
        </p:nvSpPr>
        <p:spPr>
          <a:xfrm>
            <a:off x="6472204" y="4925663"/>
            <a:ext cx="1917544" cy="230832"/>
          </a:xfrm>
          <a:prstGeom prst="rect">
            <a:avLst/>
          </a:prstGeom>
          <a:noFill/>
        </p:spPr>
        <p:txBody>
          <a:bodyPr wrap="square" rtlCol="0">
            <a:spAutoFit/>
          </a:bodyPr>
          <a:lstStyle/>
          <a:p>
            <a:pPr algn="ctr"/>
            <a:r>
              <a:rPr lang="en-US" sz="900" dirty="0">
                <a:solidFill>
                  <a:schemeClr val="bg1"/>
                </a:solidFill>
                <a:latin typeface="Poppins Medium" pitchFamily="2" charset="77"/>
                <a:ea typeface="Roboto Medium" panose="02000000000000000000" pitchFamily="2" charset="0"/>
                <a:cs typeface="Poppins Medium" pitchFamily="2" charset="77"/>
              </a:rPr>
              <a:t>Strategy</a:t>
            </a:r>
          </a:p>
        </p:txBody>
      </p:sp>
      <p:sp>
        <p:nvSpPr>
          <p:cNvPr id="64" name="CuadroTexto 395">
            <a:extLst>
              <a:ext uri="{FF2B5EF4-FFF2-40B4-BE49-F238E27FC236}">
                <a16:creationId xmlns:a16="http://schemas.microsoft.com/office/drawing/2014/main" id="{73EDB815-462B-BA42-BD94-A272E8A22616}"/>
              </a:ext>
            </a:extLst>
          </p:cNvPr>
          <p:cNvSpPr txBox="1"/>
          <p:nvPr/>
        </p:nvSpPr>
        <p:spPr>
          <a:xfrm>
            <a:off x="4195082" y="4925665"/>
            <a:ext cx="1203832" cy="230832"/>
          </a:xfrm>
          <a:prstGeom prst="rect">
            <a:avLst/>
          </a:prstGeom>
          <a:noFill/>
        </p:spPr>
        <p:txBody>
          <a:bodyPr wrap="square" rtlCol="0">
            <a:spAutoFit/>
          </a:bodyPr>
          <a:lstStyle/>
          <a:p>
            <a:pPr algn="ctr"/>
            <a:r>
              <a:rPr lang="en-US" sz="900" dirty="0">
                <a:solidFill>
                  <a:schemeClr val="bg1"/>
                </a:solidFill>
                <a:latin typeface="Poppins Medium" pitchFamily="2" charset="77"/>
                <a:ea typeface="Roboto Medium" panose="02000000000000000000" pitchFamily="2" charset="0"/>
                <a:cs typeface="Poppins Medium" pitchFamily="2" charset="77"/>
              </a:rPr>
              <a:t>Brand Tone</a:t>
            </a:r>
          </a:p>
        </p:txBody>
      </p:sp>
      <p:sp>
        <p:nvSpPr>
          <p:cNvPr id="69" name="CuadroTexto 395">
            <a:extLst>
              <a:ext uri="{FF2B5EF4-FFF2-40B4-BE49-F238E27FC236}">
                <a16:creationId xmlns:a16="http://schemas.microsoft.com/office/drawing/2014/main" id="{48A55BC7-D3E2-B141-A436-18581B7F9C22}"/>
              </a:ext>
            </a:extLst>
          </p:cNvPr>
          <p:cNvSpPr txBox="1"/>
          <p:nvPr/>
        </p:nvSpPr>
        <p:spPr>
          <a:xfrm>
            <a:off x="5412525" y="4305694"/>
            <a:ext cx="1363986" cy="338554"/>
          </a:xfrm>
          <a:prstGeom prst="rect">
            <a:avLst/>
          </a:prstGeom>
          <a:noFill/>
        </p:spPr>
        <p:txBody>
          <a:bodyPr wrap="square" rtlCol="0">
            <a:spAutoFit/>
          </a:bodyPr>
          <a:lstStyle/>
          <a:p>
            <a:pPr algn="ctr"/>
            <a:r>
              <a:rPr lang="en-US" sz="1600" dirty="0">
                <a:solidFill>
                  <a:schemeClr val="bg1"/>
                </a:solidFill>
                <a:latin typeface="Poppins Medium" pitchFamily="2" charset="77"/>
                <a:ea typeface="Roboto Medium" panose="02000000000000000000" pitchFamily="2" charset="0"/>
                <a:cs typeface="Poppins Medium" pitchFamily="2" charset="77"/>
              </a:rPr>
              <a:t>What</a:t>
            </a:r>
          </a:p>
        </p:txBody>
      </p:sp>
      <p:cxnSp>
        <p:nvCxnSpPr>
          <p:cNvPr id="70" name="Straight Connector 69">
            <a:extLst>
              <a:ext uri="{FF2B5EF4-FFF2-40B4-BE49-F238E27FC236}">
                <a16:creationId xmlns:a16="http://schemas.microsoft.com/office/drawing/2014/main" id="{0A823AB7-4FE7-4440-89AF-A0465E09F9CE}"/>
              </a:ext>
            </a:extLst>
          </p:cNvPr>
          <p:cNvCxnSpPr>
            <a:cxnSpLocks/>
          </p:cNvCxnSpPr>
          <p:nvPr/>
        </p:nvCxnSpPr>
        <p:spPr>
          <a:xfrm>
            <a:off x="7332828" y="2758160"/>
            <a:ext cx="766747" cy="0"/>
          </a:xfrm>
          <a:prstGeom prst="line">
            <a:avLst/>
          </a:prstGeom>
          <a:ln w="635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321DBA0-A2B5-0748-BD90-56D4E48F7059}"/>
              </a:ext>
            </a:extLst>
          </p:cNvPr>
          <p:cNvCxnSpPr>
            <a:cxnSpLocks/>
          </p:cNvCxnSpPr>
          <p:nvPr/>
        </p:nvCxnSpPr>
        <p:spPr>
          <a:xfrm>
            <a:off x="3430987" y="4875195"/>
            <a:ext cx="400757" cy="0"/>
          </a:xfrm>
          <a:prstGeom prst="line">
            <a:avLst/>
          </a:prstGeom>
          <a:ln w="635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D4248C58-9F5D-CA4C-B6F7-282F0B8E1A49}"/>
              </a:ext>
            </a:extLst>
          </p:cNvPr>
          <p:cNvSpPr txBox="1"/>
          <p:nvPr/>
        </p:nvSpPr>
        <p:spPr>
          <a:xfrm>
            <a:off x="8265182" y="2649489"/>
            <a:ext cx="2795677" cy="738664"/>
          </a:xfrm>
          <a:prstGeom prst="rect">
            <a:avLst/>
          </a:prstGeom>
          <a:noFill/>
        </p:spPr>
        <p:txBody>
          <a:bodyPr wrap="square" rtlCol="0">
            <a:spAutoFit/>
          </a:bodyPr>
          <a:lstStyle/>
          <a:p>
            <a:r>
              <a:rPr lang="en-US" sz="1400" dirty="0">
                <a:latin typeface="Lato Light" panose="020F0502020204030203" pitchFamily="34" charset="0"/>
                <a:ea typeface="Lato Light" panose="020F0502020204030203" pitchFamily="34" charset="0"/>
                <a:cs typeface="Lato Light" panose="020F0502020204030203" pitchFamily="34" charset="0"/>
              </a:rPr>
              <a:t>There are people who have a significant number of followers in every business.</a:t>
            </a:r>
          </a:p>
        </p:txBody>
      </p:sp>
      <p:sp>
        <p:nvSpPr>
          <p:cNvPr id="116" name="TextBox 115">
            <a:extLst>
              <a:ext uri="{FF2B5EF4-FFF2-40B4-BE49-F238E27FC236}">
                <a16:creationId xmlns:a16="http://schemas.microsoft.com/office/drawing/2014/main" id="{7D5C3AEA-79C0-F54C-BE1E-6BFE08DEE444}"/>
              </a:ext>
            </a:extLst>
          </p:cNvPr>
          <p:cNvSpPr txBox="1"/>
          <p:nvPr/>
        </p:nvSpPr>
        <p:spPr>
          <a:xfrm>
            <a:off x="8922287" y="4778323"/>
            <a:ext cx="2795677" cy="738664"/>
          </a:xfrm>
          <a:prstGeom prst="rect">
            <a:avLst/>
          </a:prstGeom>
          <a:noFill/>
        </p:spPr>
        <p:txBody>
          <a:bodyPr wrap="square" rtlCol="0">
            <a:spAutoFit/>
          </a:bodyPr>
          <a:lstStyle/>
          <a:p>
            <a:r>
              <a:rPr lang="en-US" sz="1400" dirty="0">
                <a:latin typeface="Lato Light" panose="020F0502020204030203" pitchFamily="34" charset="0"/>
                <a:ea typeface="Lato Light" panose="020F0502020204030203" pitchFamily="34" charset="0"/>
                <a:cs typeface="Lato Light" panose="020F0502020204030203" pitchFamily="34" charset="0"/>
              </a:rPr>
              <a:t>There are people who have a significant number of followers in every business.</a:t>
            </a:r>
          </a:p>
        </p:txBody>
      </p:sp>
      <p:cxnSp>
        <p:nvCxnSpPr>
          <p:cNvPr id="117" name="Straight Connector 116">
            <a:extLst>
              <a:ext uri="{FF2B5EF4-FFF2-40B4-BE49-F238E27FC236}">
                <a16:creationId xmlns:a16="http://schemas.microsoft.com/office/drawing/2014/main" id="{3983AF74-A55B-F949-BC45-24BCF7DE76EF}"/>
              </a:ext>
            </a:extLst>
          </p:cNvPr>
          <p:cNvCxnSpPr>
            <a:cxnSpLocks/>
          </p:cNvCxnSpPr>
          <p:nvPr/>
        </p:nvCxnSpPr>
        <p:spPr>
          <a:xfrm>
            <a:off x="8369148" y="4891760"/>
            <a:ext cx="385747" cy="0"/>
          </a:xfrm>
          <a:prstGeom prst="line">
            <a:avLst/>
          </a:prstGeom>
          <a:ln w="635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20" name="TextBox 119">
            <a:extLst>
              <a:ext uri="{FF2B5EF4-FFF2-40B4-BE49-F238E27FC236}">
                <a16:creationId xmlns:a16="http://schemas.microsoft.com/office/drawing/2014/main" id="{5E0EB870-2DB8-EB4E-85A7-46A289741083}"/>
              </a:ext>
            </a:extLst>
          </p:cNvPr>
          <p:cNvSpPr txBox="1"/>
          <p:nvPr/>
        </p:nvSpPr>
        <p:spPr>
          <a:xfrm flipH="1">
            <a:off x="474037" y="4778323"/>
            <a:ext cx="2795677" cy="738664"/>
          </a:xfrm>
          <a:prstGeom prst="rect">
            <a:avLst/>
          </a:prstGeom>
          <a:noFill/>
        </p:spPr>
        <p:txBody>
          <a:bodyPr wrap="square" rtlCol="0">
            <a:spAutoFit/>
          </a:bodyPr>
          <a:lstStyle/>
          <a:p>
            <a:pPr algn="r"/>
            <a:r>
              <a:rPr lang="en-US" sz="1400" dirty="0">
                <a:latin typeface="Lato Light" panose="020F0502020204030203" pitchFamily="34" charset="0"/>
                <a:ea typeface="Lato Light" panose="020F0502020204030203" pitchFamily="34" charset="0"/>
                <a:cs typeface="Lato Light" panose="020F0502020204030203" pitchFamily="34" charset="0"/>
              </a:rPr>
              <a:t>There are people who have a significant number of followers in every business.</a:t>
            </a:r>
          </a:p>
        </p:txBody>
      </p:sp>
      <p:sp>
        <p:nvSpPr>
          <p:cNvPr id="133" name="Freeform 132">
            <a:extLst>
              <a:ext uri="{FF2B5EF4-FFF2-40B4-BE49-F238E27FC236}">
                <a16:creationId xmlns:a16="http://schemas.microsoft.com/office/drawing/2014/main" id="{7FD7343E-DF06-344F-A668-5BF52E5949DC}"/>
              </a:ext>
            </a:extLst>
          </p:cNvPr>
          <p:cNvSpPr/>
          <p:nvPr/>
        </p:nvSpPr>
        <p:spPr>
          <a:xfrm>
            <a:off x="5021403" y="3770681"/>
            <a:ext cx="418909" cy="314182"/>
          </a:xfrm>
          <a:custGeom>
            <a:avLst/>
            <a:gdLst>
              <a:gd name="connsiteX0" fmla="*/ 3765742 w 7531493"/>
              <a:gd name="connsiteY0" fmla="*/ 941428 h 5648624"/>
              <a:gd name="connsiteX1" fmla="*/ 5648620 w 7531493"/>
              <a:gd name="connsiteY1" fmla="*/ 2824305 h 5648624"/>
              <a:gd name="connsiteX2" fmla="*/ 3765742 w 7531493"/>
              <a:gd name="connsiteY2" fmla="*/ 4707182 h 5648624"/>
              <a:gd name="connsiteX3" fmla="*/ 1882866 w 7531493"/>
              <a:gd name="connsiteY3" fmla="*/ 2824305 h 5648624"/>
              <a:gd name="connsiteX4" fmla="*/ 3765742 w 7531493"/>
              <a:gd name="connsiteY4" fmla="*/ 941428 h 5648624"/>
              <a:gd name="connsiteX5" fmla="*/ 3765744 w 7531493"/>
              <a:gd name="connsiteY5" fmla="*/ 627625 h 5648624"/>
              <a:gd name="connsiteX6" fmla="*/ 645712 w 7531493"/>
              <a:gd name="connsiteY6" fmla="*/ 2824305 h 5648624"/>
              <a:gd name="connsiteX7" fmla="*/ 3765744 w 7531493"/>
              <a:gd name="connsiteY7" fmla="*/ 5020985 h 5648624"/>
              <a:gd name="connsiteX8" fmla="*/ 6885788 w 7531493"/>
              <a:gd name="connsiteY8" fmla="*/ 2824305 h 5648624"/>
              <a:gd name="connsiteX9" fmla="*/ 3765744 w 7531493"/>
              <a:gd name="connsiteY9" fmla="*/ 627625 h 5648624"/>
              <a:gd name="connsiteX10" fmla="*/ 3765744 w 7531493"/>
              <a:gd name="connsiteY10" fmla="*/ 0 h 5648624"/>
              <a:gd name="connsiteX11" fmla="*/ 7515878 w 7531493"/>
              <a:gd name="connsiteY11" fmla="*/ 2726859 h 5648624"/>
              <a:gd name="connsiteX12" fmla="*/ 7515878 w 7531493"/>
              <a:gd name="connsiteY12" fmla="*/ 2921765 h 5648624"/>
              <a:gd name="connsiteX13" fmla="*/ 3765744 w 7531493"/>
              <a:gd name="connsiteY13" fmla="*/ 5648624 h 5648624"/>
              <a:gd name="connsiteX14" fmla="*/ 15636 w 7531493"/>
              <a:gd name="connsiteY14" fmla="*/ 2921765 h 5648624"/>
              <a:gd name="connsiteX15" fmla="*/ 15636 w 7531493"/>
              <a:gd name="connsiteY15" fmla="*/ 2726859 h 5648624"/>
              <a:gd name="connsiteX16" fmla="*/ 3765744 w 7531493"/>
              <a:gd name="connsiteY16" fmla="*/ 0 h 5648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531493" h="5648624">
                <a:moveTo>
                  <a:pt x="3765742" y="941428"/>
                </a:moveTo>
                <a:cubicBezTo>
                  <a:pt x="4804014" y="941428"/>
                  <a:pt x="5648620" y="1786020"/>
                  <a:pt x="5648620" y="2824305"/>
                </a:cubicBezTo>
                <a:cubicBezTo>
                  <a:pt x="5648620" y="3862576"/>
                  <a:pt x="4804014" y="4707182"/>
                  <a:pt x="3765742" y="4707182"/>
                </a:cubicBezTo>
                <a:cubicBezTo>
                  <a:pt x="2727458" y="4707182"/>
                  <a:pt x="1882866" y="3862576"/>
                  <a:pt x="1882866" y="2824305"/>
                </a:cubicBezTo>
                <a:cubicBezTo>
                  <a:pt x="1882866" y="1786020"/>
                  <a:pt x="2727458" y="941428"/>
                  <a:pt x="3765742" y="941428"/>
                </a:cubicBezTo>
                <a:close/>
                <a:moveTo>
                  <a:pt x="3765744" y="627625"/>
                </a:moveTo>
                <a:cubicBezTo>
                  <a:pt x="2361872" y="627625"/>
                  <a:pt x="1121024" y="1506071"/>
                  <a:pt x="645712" y="2824305"/>
                </a:cubicBezTo>
                <a:cubicBezTo>
                  <a:pt x="1121024" y="4142525"/>
                  <a:pt x="2361860" y="5020985"/>
                  <a:pt x="3765744" y="5020985"/>
                </a:cubicBezTo>
                <a:cubicBezTo>
                  <a:pt x="5169640" y="5020985"/>
                  <a:pt x="6410476" y="4142539"/>
                  <a:pt x="6885788" y="2824305"/>
                </a:cubicBezTo>
                <a:cubicBezTo>
                  <a:pt x="6410476" y="1506071"/>
                  <a:pt x="5169628" y="627625"/>
                  <a:pt x="3765744" y="627625"/>
                </a:cubicBezTo>
                <a:close/>
                <a:moveTo>
                  <a:pt x="3765744" y="0"/>
                </a:moveTo>
                <a:cubicBezTo>
                  <a:pt x="5476088" y="0"/>
                  <a:pt x="6983248" y="1095881"/>
                  <a:pt x="7515878" y="2726859"/>
                </a:cubicBezTo>
                <a:cubicBezTo>
                  <a:pt x="7536698" y="2790133"/>
                  <a:pt x="7536698" y="2858477"/>
                  <a:pt x="7515878" y="2921765"/>
                </a:cubicBezTo>
                <a:cubicBezTo>
                  <a:pt x="6983248" y="4552730"/>
                  <a:pt x="5476088" y="5648624"/>
                  <a:pt x="3765744" y="5648624"/>
                </a:cubicBezTo>
                <a:cubicBezTo>
                  <a:pt x="2055412" y="5648624"/>
                  <a:pt x="548254" y="4552730"/>
                  <a:pt x="15636" y="2921765"/>
                </a:cubicBezTo>
                <a:cubicBezTo>
                  <a:pt x="-5212" y="2858477"/>
                  <a:pt x="-5212" y="2790133"/>
                  <a:pt x="15636" y="2726859"/>
                </a:cubicBezTo>
                <a:cubicBezTo>
                  <a:pt x="548254" y="1095881"/>
                  <a:pt x="2055412" y="0"/>
                  <a:pt x="3765744" y="0"/>
                </a:cubicBezTo>
                <a:close/>
              </a:path>
            </a:pathLst>
          </a:custGeom>
          <a:solidFill>
            <a:schemeClr val="bg1"/>
          </a:solidFill>
          <a:ln w="9525" cap="flat">
            <a:noFill/>
            <a:prstDash val="solid"/>
            <a:miter/>
          </a:ln>
        </p:spPr>
        <p:txBody>
          <a:bodyPr wrap="square" rtlCol="0" anchor="ctr">
            <a:noAutofit/>
          </a:bodyPr>
          <a:lstStyle/>
          <a:p>
            <a:endParaRPr lang="es-MX" sz="900"/>
          </a:p>
        </p:txBody>
      </p:sp>
      <p:grpSp>
        <p:nvGrpSpPr>
          <p:cNvPr id="134" name="Gráfico 218">
            <a:extLst>
              <a:ext uri="{FF2B5EF4-FFF2-40B4-BE49-F238E27FC236}">
                <a16:creationId xmlns:a16="http://schemas.microsoft.com/office/drawing/2014/main" id="{FCD928B6-5EB6-DB43-8ED3-8A1799BDBCF6}"/>
              </a:ext>
            </a:extLst>
          </p:cNvPr>
          <p:cNvGrpSpPr/>
          <p:nvPr/>
        </p:nvGrpSpPr>
        <p:grpSpPr>
          <a:xfrm>
            <a:off x="6781438" y="3786558"/>
            <a:ext cx="348116" cy="348116"/>
            <a:chOff x="11000692" y="793231"/>
            <a:chExt cx="570831" cy="570831"/>
          </a:xfrm>
          <a:solidFill>
            <a:schemeClr val="bg1"/>
          </a:solidFill>
        </p:grpSpPr>
        <p:sp>
          <p:nvSpPr>
            <p:cNvPr id="135" name="Forma libre 262">
              <a:extLst>
                <a:ext uri="{FF2B5EF4-FFF2-40B4-BE49-F238E27FC236}">
                  <a16:creationId xmlns:a16="http://schemas.microsoft.com/office/drawing/2014/main" id="{DC4EFA92-1DB7-4040-BAC2-32321D80BFEB}"/>
                </a:ext>
              </a:extLst>
            </p:cNvPr>
            <p:cNvSpPr/>
            <p:nvPr/>
          </p:nvSpPr>
          <p:spPr>
            <a:xfrm>
              <a:off x="10999779" y="792318"/>
              <a:ext cx="572048" cy="572048"/>
            </a:xfrm>
            <a:custGeom>
              <a:avLst/>
              <a:gdLst>
                <a:gd name="connsiteX0" fmla="*/ 559167 w 572048"/>
                <a:gd name="connsiteY0" fmla="*/ 913 h 572048"/>
                <a:gd name="connsiteX1" fmla="*/ 13896 w 572048"/>
                <a:gd name="connsiteY1" fmla="*/ 913 h 572048"/>
                <a:gd name="connsiteX2" fmla="*/ 913 w 572048"/>
                <a:gd name="connsiteY2" fmla="*/ 13896 h 572048"/>
                <a:gd name="connsiteX3" fmla="*/ 913 w 572048"/>
                <a:gd name="connsiteY3" fmla="*/ 364428 h 572048"/>
                <a:gd name="connsiteX4" fmla="*/ 52844 w 572048"/>
                <a:gd name="connsiteY4" fmla="*/ 416359 h 572048"/>
                <a:gd name="connsiteX5" fmla="*/ 203610 w 572048"/>
                <a:gd name="connsiteY5" fmla="*/ 416359 h 572048"/>
                <a:gd name="connsiteX6" fmla="*/ 157377 w 572048"/>
                <a:gd name="connsiteY6" fmla="*/ 555060 h 572048"/>
                <a:gd name="connsiteX7" fmla="*/ 165580 w 572048"/>
                <a:gd name="connsiteY7" fmla="*/ 571479 h 572048"/>
                <a:gd name="connsiteX8" fmla="*/ 169688 w 572048"/>
                <a:gd name="connsiteY8" fmla="*/ 572150 h 572048"/>
                <a:gd name="connsiteX9" fmla="*/ 181999 w 572048"/>
                <a:gd name="connsiteY9" fmla="*/ 563275 h 572048"/>
                <a:gd name="connsiteX10" fmla="*/ 230971 w 572048"/>
                <a:gd name="connsiteY10" fmla="*/ 416359 h 572048"/>
                <a:gd name="connsiteX11" fmla="*/ 273549 w 572048"/>
                <a:gd name="connsiteY11" fmla="*/ 416359 h 572048"/>
                <a:gd name="connsiteX12" fmla="*/ 273549 w 572048"/>
                <a:gd name="connsiteY12" fmla="*/ 559167 h 572048"/>
                <a:gd name="connsiteX13" fmla="*/ 286532 w 572048"/>
                <a:gd name="connsiteY13" fmla="*/ 572150 h 572048"/>
                <a:gd name="connsiteX14" fmla="*/ 299515 w 572048"/>
                <a:gd name="connsiteY14" fmla="*/ 559167 h 572048"/>
                <a:gd name="connsiteX15" fmla="*/ 299515 w 572048"/>
                <a:gd name="connsiteY15" fmla="*/ 416357 h 572048"/>
                <a:gd name="connsiteX16" fmla="*/ 342093 w 572048"/>
                <a:gd name="connsiteY16" fmla="*/ 416357 h 572048"/>
                <a:gd name="connsiteX17" fmla="*/ 391066 w 572048"/>
                <a:gd name="connsiteY17" fmla="*/ 563274 h 572048"/>
                <a:gd name="connsiteX18" fmla="*/ 403377 w 572048"/>
                <a:gd name="connsiteY18" fmla="*/ 572149 h 572048"/>
                <a:gd name="connsiteX19" fmla="*/ 407484 w 572048"/>
                <a:gd name="connsiteY19" fmla="*/ 571477 h 572048"/>
                <a:gd name="connsiteX20" fmla="*/ 415688 w 572048"/>
                <a:gd name="connsiteY20" fmla="*/ 555058 h 572048"/>
                <a:gd name="connsiteX21" fmla="*/ 369454 w 572048"/>
                <a:gd name="connsiteY21" fmla="*/ 416357 h 572048"/>
                <a:gd name="connsiteX22" fmla="*/ 520221 w 572048"/>
                <a:gd name="connsiteY22" fmla="*/ 416357 h 572048"/>
                <a:gd name="connsiteX23" fmla="*/ 572152 w 572048"/>
                <a:gd name="connsiteY23" fmla="*/ 364426 h 572048"/>
                <a:gd name="connsiteX24" fmla="*/ 572152 w 572048"/>
                <a:gd name="connsiteY24" fmla="*/ 13895 h 572048"/>
                <a:gd name="connsiteX25" fmla="*/ 559167 w 572048"/>
                <a:gd name="connsiteY25" fmla="*/ 913 h 572048"/>
                <a:gd name="connsiteX26" fmla="*/ 520219 w 572048"/>
                <a:gd name="connsiteY26" fmla="*/ 364428 h 572048"/>
                <a:gd name="connsiteX27" fmla="*/ 52844 w 572048"/>
                <a:gd name="connsiteY27" fmla="*/ 364428 h 572048"/>
                <a:gd name="connsiteX28" fmla="*/ 52844 w 572048"/>
                <a:gd name="connsiteY28" fmla="*/ 52844 h 572048"/>
                <a:gd name="connsiteX29" fmla="*/ 520219 w 572048"/>
                <a:gd name="connsiteY29" fmla="*/ 52844 h 572048"/>
                <a:gd name="connsiteX30" fmla="*/ 520219 w 572048"/>
                <a:gd name="connsiteY30" fmla="*/ 364428 h 57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2048" h="572048">
                  <a:moveTo>
                    <a:pt x="559167" y="913"/>
                  </a:moveTo>
                  <a:lnTo>
                    <a:pt x="13896" y="913"/>
                  </a:lnTo>
                  <a:cubicBezTo>
                    <a:pt x="6720" y="913"/>
                    <a:pt x="913" y="6720"/>
                    <a:pt x="913" y="13896"/>
                  </a:cubicBezTo>
                  <a:lnTo>
                    <a:pt x="913" y="364428"/>
                  </a:lnTo>
                  <a:cubicBezTo>
                    <a:pt x="913" y="393068"/>
                    <a:pt x="24203" y="416359"/>
                    <a:pt x="52844" y="416359"/>
                  </a:cubicBezTo>
                  <a:lnTo>
                    <a:pt x="203610" y="416359"/>
                  </a:lnTo>
                  <a:lnTo>
                    <a:pt x="157377" y="555060"/>
                  </a:lnTo>
                  <a:cubicBezTo>
                    <a:pt x="155107" y="561868"/>
                    <a:pt x="158784" y="569221"/>
                    <a:pt x="165580" y="571479"/>
                  </a:cubicBezTo>
                  <a:cubicBezTo>
                    <a:pt x="166949" y="571935"/>
                    <a:pt x="168331" y="572150"/>
                    <a:pt x="169688" y="572150"/>
                  </a:cubicBezTo>
                  <a:cubicBezTo>
                    <a:pt x="175127" y="572150"/>
                    <a:pt x="180185" y="568714"/>
                    <a:pt x="181999" y="563275"/>
                  </a:cubicBezTo>
                  <a:lnTo>
                    <a:pt x="230971" y="416359"/>
                  </a:lnTo>
                  <a:lnTo>
                    <a:pt x="273549" y="416359"/>
                  </a:lnTo>
                  <a:lnTo>
                    <a:pt x="273549" y="559167"/>
                  </a:lnTo>
                  <a:cubicBezTo>
                    <a:pt x="273549" y="566343"/>
                    <a:pt x="279355" y="572150"/>
                    <a:pt x="286532" y="572150"/>
                  </a:cubicBezTo>
                  <a:cubicBezTo>
                    <a:pt x="293708" y="572150"/>
                    <a:pt x="299515" y="566343"/>
                    <a:pt x="299515" y="559167"/>
                  </a:cubicBezTo>
                  <a:lnTo>
                    <a:pt x="299515" y="416357"/>
                  </a:lnTo>
                  <a:lnTo>
                    <a:pt x="342093" y="416357"/>
                  </a:lnTo>
                  <a:lnTo>
                    <a:pt x="391066" y="563274"/>
                  </a:lnTo>
                  <a:cubicBezTo>
                    <a:pt x="392879" y="568713"/>
                    <a:pt x="397937" y="572149"/>
                    <a:pt x="403377" y="572149"/>
                  </a:cubicBezTo>
                  <a:cubicBezTo>
                    <a:pt x="404734" y="572149"/>
                    <a:pt x="406115" y="571934"/>
                    <a:pt x="407484" y="571477"/>
                  </a:cubicBezTo>
                  <a:cubicBezTo>
                    <a:pt x="414280" y="569221"/>
                    <a:pt x="417957" y="561867"/>
                    <a:pt x="415688" y="555058"/>
                  </a:cubicBezTo>
                  <a:lnTo>
                    <a:pt x="369454" y="416357"/>
                  </a:lnTo>
                  <a:lnTo>
                    <a:pt x="520221" y="416357"/>
                  </a:lnTo>
                  <a:cubicBezTo>
                    <a:pt x="548861" y="416357"/>
                    <a:pt x="572152" y="393068"/>
                    <a:pt x="572152" y="364426"/>
                  </a:cubicBezTo>
                  <a:lnTo>
                    <a:pt x="572152" y="13895"/>
                  </a:lnTo>
                  <a:cubicBezTo>
                    <a:pt x="572149" y="6720"/>
                    <a:pt x="566343" y="913"/>
                    <a:pt x="559167" y="913"/>
                  </a:cubicBezTo>
                  <a:close/>
                  <a:moveTo>
                    <a:pt x="520219" y="364428"/>
                  </a:moveTo>
                  <a:lnTo>
                    <a:pt x="52844" y="364428"/>
                  </a:lnTo>
                  <a:lnTo>
                    <a:pt x="52844" y="52844"/>
                  </a:lnTo>
                  <a:lnTo>
                    <a:pt x="520219" y="52844"/>
                  </a:lnTo>
                  <a:lnTo>
                    <a:pt x="520219" y="364428"/>
                  </a:lnTo>
                  <a:close/>
                </a:path>
              </a:pathLst>
            </a:custGeom>
            <a:grpFill/>
            <a:ln w="9525" cap="flat">
              <a:noFill/>
              <a:prstDash val="solid"/>
              <a:miter/>
            </a:ln>
          </p:spPr>
          <p:txBody>
            <a:bodyPr rtlCol="0" anchor="ctr"/>
            <a:lstStyle/>
            <a:p>
              <a:endParaRPr lang="es-MX" sz="900"/>
            </a:p>
          </p:txBody>
        </p:sp>
        <p:sp>
          <p:nvSpPr>
            <p:cNvPr id="136" name="Forma libre 263">
              <a:extLst>
                <a:ext uri="{FF2B5EF4-FFF2-40B4-BE49-F238E27FC236}">
                  <a16:creationId xmlns:a16="http://schemas.microsoft.com/office/drawing/2014/main" id="{076FC374-6F25-2D4C-80C4-C6D88F867CA6}"/>
                </a:ext>
              </a:extLst>
            </p:cNvPr>
            <p:cNvSpPr/>
            <p:nvPr/>
          </p:nvSpPr>
          <p:spPr>
            <a:xfrm>
              <a:off x="11103640" y="1000040"/>
              <a:ext cx="104673" cy="131449"/>
            </a:xfrm>
            <a:custGeom>
              <a:avLst/>
              <a:gdLst>
                <a:gd name="connsiteX0" fmla="*/ 13896 w 104672"/>
                <a:gd name="connsiteY0" fmla="*/ 130740 h 131449"/>
                <a:gd name="connsiteX1" fmla="*/ 91792 w 104672"/>
                <a:gd name="connsiteY1" fmla="*/ 130740 h 131449"/>
                <a:gd name="connsiteX2" fmla="*/ 104775 w 104672"/>
                <a:gd name="connsiteY2" fmla="*/ 117757 h 131449"/>
                <a:gd name="connsiteX3" fmla="*/ 104775 w 104672"/>
                <a:gd name="connsiteY3" fmla="*/ 13896 h 131449"/>
                <a:gd name="connsiteX4" fmla="*/ 91792 w 104672"/>
                <a:gd name="connsiteY4" fmla="*/ 913 h 131449"/>
                <a:gd name="connsiteX5" fmla="*/ 13896 w 104672"/>
                <a:gd name="connsiteY5" fmla="*/ 913 h 131449"/>
                <a:gd name="connsiteX6" fmla="*/ 913 w 104672"/>
                <a:gd name="connsiteY6" fmla="*/ 13896 h 131449"/>
                <a:gd name="connsiteX7" fmla="*/ 913 w 104672"/>
                <a:gd name="connsiteY7" fmla="*/ 117757 h 131449"/>
                <a:gd name="connsiteX8" fmla="*/ 13896 w 104672"/>
                <a:gd name="connsiteY8" fmla="*/ 130740 h 131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672" h="131449">
                  <a:moveTo>
                    <a:pt x="13896" y="130740"/>
                  </a:moveTo>
                  <a:lnTo>
                    <a:pt x="91792" y="130740"/>
                  </a:lnTo>
                  <a:cubicBezTo>
                    <a:pt x="98968" y="130740"/>
                    <a:pt x="104775" y="124933"/>
                    <a:pt x="104775" y="117757"/>
                  </a:cubicBezTo>
                  <a:lnTo>
                    <a:pt x="104775" y="13896"/>
                  </a:lnTo>
                  <a:cubicBezTo>
                    <a:pt x="104775" y="6720"/>
                    <a:pt x="98968" y="913"/>
                    <a:pt x="91792" y="913"/>
                  </a:cubicBezTo>
                  <a:lnTo>
                    <a:pt x="13896" y="913"/>
                  </a:lnTo>
                  <a:cubicBezTo>
                    <a:pt x="6720" y="913"/>
                    <a:pt x="913" y="6720"/>
                    <a:pt x="913" y="13896"/>
                  </a:cubicBezTo>
                  <a:lnTo>
                    <a:pt x="913" y="117757"/>
                  </a:lnTo>
                  <a:cubicBezTo>
                    <a:pt x="913" y="124933"/>
                    <a:pt x="6720" y="130740"/>
                    <a:pt x="13896" y="130740"/>
                  </a:cubicBezTo>
                  <a:close/>
                </a:path>
              </a:pathLst>
            </a:custGeom>
            <a:grpFill/>
            <a:ln w="9525" cap="flat">
              <a:noFill/>
              <a:prstDash val="solid"/>
              <a:miter/>
            </a:ln>
          </p:spPr>
          <p:txBody>
            <a:bodyPr rtlCol="0" anchor="ctr"/>
            <a:lstStyle/>
            <a:p>
              <a:endParaRPr lang="es-MX" sz="900"/>
            </a:p>
          </p:txBody>
        </p:sp>
        <p:sp>
          <p:nvSpPr>
            <p:cNvPr id="137" name="Forma libre 264">
              <a:extLst>
                <a:ext uri="{FF2B5EF4-FFF2-40B4-BE49-F238E27FC236}">
                  <a16:creationId xmlns:a16="http://schemas.microsoft.com/office/drawing/2014/main" id="{AC6979C6-3912-8144-A9A5-1452BA513FA5}"/>
                </a:ext>
              </a:extLst>
            </p:cNvPr>
            <p:cNvSpPr/>
            <p:nvPr/>
          </p:nvSpPr>
          <p:spPr>
            <a:xfrm>
              <a:off x="11233467" y="922144"/>
              <a:ext cx="104673" cy="209345"/>
            </a:xfrm>
            <a:custGeom>
              <a:avLst/>
              <a:gdLst>
                <a:gd name="connsiteX0" fmla="*/ 13896 w 104672"/>
                <a:gd name="connsiteY0" fmla="*/ 208636 h 209345"/>
                <a:gd name="connsiteX1" fmla="*/ 91792 w 104672"/>
                <a:gd name="connsiteY1" fmla="*/ 208636 h 209345"/>
                <a:gd name="connsiteX2" fmla="*/ 104775 w 104672"/>
                <a:gd name="connsiteY2" fmla="*/ 195653 h 209345"/>
                <a:gd name="connsiteX3" fmla="*/ 104775 w 104672"/>
                <a:gd name="connsiteY3" fmla="*/ 13896 h 209345"/>
                <a:gd name="connsiteX4" fmla="*/ 91792 w 104672"/>
                <a:gd name="connsiteY4" fmla="*/ 913 h 209345"/>
                <a:gd name="connsiteX5" fmla="*/ 13896 w 104672"/>
                <a:gd name="connsiteY5" fmla="*/ 913 h 209345"/>
                <a:gd name="connsiteX6" fmla="*/ 913 w 104672"/>
                <a:gd name="connsiteY6" fmla="*/ 13896 h 209345"/>
                <a:gd name="connsiteX7" fmla="*/ 913 w 104672"/>
                <a:gd name="connsiteY7" fmla="*/ 195653 h 209345"/>
                <a:gd name="connsiteX8" fmla="*/ 13896 w 104672"/>
                <a:gd name="connsiteY8" fmla="*/ 208636 h 20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672" h="209345">
                  <a:moveTo>
                    <a:pt x="13896" y="208636"/>
                  </a:moveTo>
                  <a:lnTo>
                    <a:pt x="91792" y="208636"/>
                  </a:lnTo>
                  <a:cubicBezTo>
                    <a:pt x="98968" y="208636"/>
                    <a:pt x="104775" y="202829"/>
                    <a:pt x="104775" y="195653"/>
                  </a:cubicBezTo>
                  <a:lnTo>
                    <a:pt x="104775" y="13896"/>
                  </a:lnTo>
                  <a:cubicBezTo>
                    <a:pt x="104775" y="6720"/>
                    <a:pt x="98968" y="913"/>
                    <a:pt x="91792" y="913"/>
                  </a:cubicBezTo>
                  <a:lnTo>
                    <a:pt x="13896" y="913"/>
                  </a:lnTo>
                  <a:cubicBezTo>
                    <a:pt x="6720" y="913"/>
                    <a:pt x="913" y="6720"/>
                    <a:pt x="913" y="13896"/>
                  </a:cubicBezTo>
                  <a:lnTo>
                    <a:pt x="913" y="195653"/>
                  </a:lnTo>
                  <a:cubicBezTo>
                    <a:pt x="913" y="202829"/>
                    <a:pt x="6720" y="208636"/>
                    <a:pt x="13896" y="208636"/>
                  </a:cubicBezTo>
                  <a:close/>
                </a:path>
              </a:pathLst>
            </a:custGeom>
            <a:grpFill/>
            <a:ln w="9525" cap="flat">
              <a:noFill/>
              <a:prstDash val="solid"/>
              <a:miter/>
            </a:ln>
          </p:spPr>
          <p:txBody>
            <a:bodyPr rtlCol="0" anchor="ctr"/>
            <a:lstStyle/>
            <a:p>
              <a:endParaRPr lang="es-MX" sz="900"/>
            </a:p>
          </p:txBody>
        </p:sp>
        <p:sp>
          <p:nvSpPr>
            <p:cNvPr id="138" name="Forma libre 265">
              <a:extLst>
                <a:ext uri="{FF2B5EF4-FFF2-40B4-BE49-F238E27FC236}">
                  <a16:creationId xmlns:a16="http://schemas.microsoft.com/office/drawing/2014/main" id="{2D19591C-9F88-6B49-B9F5-3CA95076FFD3}"/>
                </a:ext>
              </a:extLst>
            </p:cNvPr>
            <p:cNvSpPr/>
            <p:nvPr/>
          </p:nvSpPr>
          <p:spPr>
            <a:xfrm>
              <a:off x="11363293" y="870214"/>
              <a:ext cx="104673" cy="260464"/>
            </a:xfrm>
            <a:custGeom>
              <a:avLst/>
              <a:gdLst>
                <a:gd name="connsiteX0" fmla="*/ 13896 w 104672"/>
                <a:gd name="connsiteY0" fmla="*/ 260566 h 260464"/>
                <a:gd name="connsiteX1" fmla="*/ 91792 w 104672"/>
                <a:gd name="connsiteY1" fmla="*/ 260566 h 260464"/>
                <a:gd name="connsiteX2" fmla="*/ 104775 w 104672"/>
                <a:gd name="connsiteY2" fmla="*/ 247582 h 260464"/>
                <a:gd name="connsiteX3" fmla="*/ 104775 w 104672"/>
                <a:gd name="connsiteY3" fmla="*/ 13895 h 260464"/>
                <a:gd name="connsiteX4" fmla="*/ 91792 w 104672"/>
                <a:gd name="connsiteY4" fmla="*/ 913 h 260464"/>
                <a:gd name="connsiteX5" fmla="*/ 13896 w 104672"/>
                <a:gd name="connsiteY5" fmla="*/ 913 h 260464"/>
                <a:gd name="connsiteX6" fmla="*/ 913 w 104672"/>
                <a:gd name="connsiteY6" fmla="*/ 13896 h 260464"/>
                <a:gd name="connsiteX7" fmla="*/ 913 w 104672"/>
                <a:gd name="connsiteY7" fmla="*/ 247584 h 260464"/>
                <a:gd name="connsiteX8" fmla="*/ 13896 w 104672"/>
                <a:gd name="connsiteY8" fmla="*/ 260566 h 260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672" h="260464">
                  <a:moveTo>
                    <a:pt x="13896" y="260566"/>
                  </a:moveTo>
                  <a:lnTo>
                    <a:pt x="91792" y="260566"/>
                  </a:lnTo>
                  <a:cubicBezTo>
                    <a:pt x="98968" y="260566"/>
                    <a:pt x="104775" y="254759"/>
                    <a:pt x="104775" y="247582"/>
                  </a:cubicBezTo>
                  <a:lnTo>
                    <a:pt x="104775" y="13895"/>
                  </a:lnTo>
                  <a:cubicBezTo>
                    <a:pt x="104775" y="6720"/>
                    <a:pt x="98968" y="913"/>
                    <a:pt x="91792" y="913"/>
                  </a:cubicBezTo>
                  <a:lnTo>
                    <a:pt x="13896" y="913"/>
                  </a:lnTo>
                  <a:cubicBezTo>
                    <a:pt x="6720" y="913"/>
                    <a:pt x="913" y="6720"/>
                    <a:pt x="913" y="13896"/>
                  </a:cubicBezTo>
                  <a:lnTo>
                    <a:pt x="913" y="247584"/>
                  </a:lnTo>
                  <a:cubicBezTo>
                    <a:pt x="914" y="254759"/>
                    <a:pt x="6720" y="260566"/>
                    <a:pt x="13896" y="260566"/>
                  </a:cubicBezTo>
                  <a:close/>
                </a:path>
              </a:pathLst>
            </a:custGeom>
            <a:grpFill/>
            <a:ln w="9525" cap="flat">
              <a:noFill/>
              <a:prstDash val="solid"/>
              <a:miter/>
            </a:ln>
          </p:spPr>
          <p:txBody>
            <a:bodyPr rtlCol="0" anchor="ctr"/>
            <a:lstStyle/>
            <a:p>
              <a:endParaRPr lang="es-MX" sz="900"/>
            </a:p>
          </p:txBody>
        </p:sp>
      </p:grpSp>
      <p:sp>
        <p:nvSpPr>
          <p:cNvPr id="139" name="Gráfico 247">
            <a:extLst>
              <a:ext uri="{FF2B5EF4-FFF2-40B4-BE49-F238E27FC236}">
                <a16:creationId xmlns:a16="http://schemas.microsoft.com/office/drawing/2014/main" id="{5BE9FCD2-FEE9-D543-B965-C18209AF9ED6}"/>
              </a:ext>
            </a:extLst>
          </p:cNvPr>
          <p:cNvSpPr/>
          <p:nvPr/>
        </p:nvSpPr>
        <p:spPr>
          <a:xfrm>
            <a:off x="5944941" y="5277048"/>
            <a:ext cx="332031" cy="332031"/>
          </a:xfrm>
          <a:custGeom>
            <a:avLst/>
            <a:gdLst>
              <a:gd name="connsiteX0" fmla="*/ 571236 w 571236"/>
              <a:gd name="connsiteY0" fmla="*/ 95608 h 571236"/>
              <a:gd name="connsiteX1" fmla="*/ 475641 w 571236"/>
              <a:gd name="connsiteY1" fmla="*/ 0 h 571236"/>
              <a:gd name="connsiteX2" fmla="*/ 408040 w 571236"/>
              <a:gd name="connsiteY2" fmla="*/ 28006 h 571236"/>
              <a:gd name="connsiteX3" fmla="*/ 318074 w 571236"/>
              <a:gd name="connsiteY3" fmla="*/ 117959 h 571236"/>
              <a:gd name="connsiteX4" fmla="*/ 307779 w 571236"/>
              <a:gd name="connsiteY4" fmla="*/ 107664 h 571236"/>
              <a:gd name="connsiteX5" fmla="*/ 289421 w 571236"/>
              <a:gd name="connsiteY5" fmla="*/ 107664 h 571236"/>
              <a:gd name="connsiteX6" fmla="*/ 237490 w 571236"/>
              <a:gd name="connsiteY6" fmla="*/ 159595 h 571236"/>
              <a:gd name="connsiteX7" fmla="*/ 237490 w 571236"/>
              <a:gd name="connsiteY7" fmla="*/ 177953 h 571236"/>
              <a:gd name="connsiteX8" fmla="*/ 254277 w 571236"/>
              <a:gd name="connsiteY8" fmla="*/ 194740 h 571236"/>
              <a:gd name="connsiteX9" fmla="*/ 70948 w 571236"/>
              <a:gd name="connsiteY9" fmla="*/ 378069 h 571236"/>
              <a:gd name="connsiteX10" fmla="*/ 51930 w 571236"/>
              <a:gd name="connsiteY10" fmla="*/ 423978 h 571236"/>
              <a:gd name="connsiteX11" fmla="*/ 37248 w 571236"/>
              <a:gd name="connsiteY11" fmla="*/ 472498 h 571236"/>
              <a:gd name="connsiteX12" fmla="*/ 2180 w 571236"/>
              <a:gd name="connsiteY12" fmla="*/ 525088 h 571236"/>
              <a:gd name="connsiteX13" fmla="*/ 3802 w 571236"/>
              <a:gd name="connsiteY13" fmla="*/ 541468 h 571236"/>
              <a:gd name="connsiteX14" fmla="*/ 29767 w 571236"/>
              <a:gd name="connsiteY14" fmla="*/ 567433 h 571236"/>
              <a:gd name="connsiteX15" fmla="*/ 38947 w 571236"/>
              <a:gd name="connsiteY15" fmla="*/ 571236 h 571236"/>
              <a:gd name="connsiteX16" fmla="*/ 46149 w 571236"/>
              <a:gd name="connsiteY16" fmla="*/ 569055 h 571236"/>
              <a:gd name="connsiteX17" fmla="*/ 101021 w 571236"/>
              <a:gd name="connsiteY17" fmla="*/ 532479 h 571236"/>
              <a:gd name="connsiteX18" fmla="*/ 144508 w 571236"/>
              <a:gd name="connsiteY18" fmla="*/ 519307 h 571236"/>
              <a:gd name="connsiteX19" fmla="*/ 191620 w 571236"/>
              <a:gd name="connsiteY19" fmla="*/ 499060 h 571236"/>
              <a:gd name="connsiteX20" fmla="*/ 376299 w 571236"/>
              <a:gd name="connsiteY20" fmla="*/ 316764 h 571236"/>
              <a:gd name="connsiteX21" fmla="*/ 393282 w 571236"/>
              <a:gd name="connsiteY21" fmla="*/ 333746 h 571236"/>
              <a:gd name="connsiteX22" fmla="*/ 402462 w 571236"/>
              <a:gd name="connsiteY22" fmla="*/ 337550 h 571236"/>
              <a:gd name="connsiteX23" fmla="*/ 411641 w 571236"/>
              <a:gd name="connsiteY23" fmla="*/ 333746 h 571236"/>
              <a:gd name="connsiteX24" fmla="*/ 463572 w 571236"/>
              <a:gd name="connsiteY24" fmla="*/ 281815 h 571236"/>
              <a:gd name="connsiteX25" fmla="*/ 463572 w 571236"/>
              <a:gd name="connsiteY25" fmla="*/ 263457 h 571236"/>
              <a:gd name="connsiteX26" fmla="*/ 453276 w 571236"/>
              <a:gd name="connsiteY26" fmla="*/ 253162 h 571236"/>
              <a:gd name="connsiteX27" fmla="*/ 543243 w 571236"/>
              <a:gd name="connsiteY27" fmla="*/ 163209 h 571236"/>
              <a:gd name="connsiteX28" fmla="*/ 571236 w 571236"/>
              <a:gd name="connsiteY28" fmla="*/ 95608 h 571236"/>
              <a:gd name="connsiteX29" fmla="*/ 253422 w 571236"/>
              <a:gd name="connsiteY29" fmla="*/ 363515 h 571236"/>
              <a:gd name="connsiteX30" fmla="*/ 158935 w 571236"/>
              <a:gd name="connsiteY30" fmla="*/ 363515 h 571236"/>
              <a:gd name="connsiteX31" fmla="*/ 290993 w 571236"/>
              <a:gd name="connsiteY31" fmla="*/ 231457 h 571236"/>
              <a:gd name="connsiteX32" fmla="*/ 339572 w 571236"/>
              <a:gd name="connsiteY32" fmla="*/ 280036 h 571236"/>
              <a:gd name="connsiteX33" fmla="*/ 253422 w 571236"/>
              <a:gd name="connsiteY33" fmla="*/ 363515 h 57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1236" h="571236">
                <a:moveTo>
                  <a:pt x="571236" y="95608"/>
                </a:moveTo>
                <a:cubicBezTo>
                  <a:pt x="571236" y="42891"/>
                  <a:pt x="528358" y="0"/>
                  <a:pt x="475641" y="0"/>
                </a:cubicBezTo>
                <a:cubicBezTo>
                  <a:pt x="450107" y="0"/>
                  <a:pt x="426094" y="9940"/>
                  <a:pt x="408040" y="28006"/>
                </a:cubicBezTo>
                <a:lnTo>
                  <a:pt x="318074" y="117959"/>
                </a:lnTo>
                <a:lnTo>
                  <a:pt x="307779" y="107664"/>
                </a:lnTo>
                <a:cubicBezTo>
                  <a:pt x="302707" y="102593"/>
                  <a:pt x="294492" y="102593"/>
                  <a:pt x="289421" y="107664"/>
                </a:cubicBezTo>
                <a:lnTo>
                  <a:pt x="237490" y="159595"/>
                </a:lnTo>
                <a:cubicBezTo>
                  <a:pt x="232418" y="164667"/>
                  <a:pt x="232418" y="172883"/>
                  <a:pt x="237490" y="177953"/>
                </a:cubicBezTo>
                <a:lnTo>
                  <a:pt x="254277" y="194740"/>
                </a:lnTo>
                <a:lnTo>
                  <a:pt x="70948" y="378069"/>
                </a:lnTo>
                <a:cubicBezTo>
                  <a:pt x="58675" y="390329"/>
                  <a:pt x="51930" y="406634"/>
                  <a:pt x="51930" y="423978"/>
                </a:cubicBezTo>
                <a:cubicBezTo>
                  <a:pt x="51930" y="441284"/>
                  <a:pt x="46858" y="458057"/>
                  <a:pt x="37248" y="472498"/>
                </a:cubicBezTo>
                <a:lnTo>
                  <a:pt x="2180" y="525088"/>
                </a:lnTo>
                <a:cubicBezTo>
                  <a:pt x="-1244" y="530235"/>
                  <a:pt x="-584" y="537095"/>
                  <a:pt x="3802" y="541468"/>
                </a:cubicBezTo>
                <a:lnTo>
                  <a:pt x="29767" y="567433"/>
                </a:lnTo>
                <a:cubicBezTo>
                  <a:pt x="32278" y="569944"/>
                  <a:pt x="35600" y="571236"/>
                  <a:pt x="38947" y="571236"/>
                </a:cubicBezTo>
                <a:cubicBezTo>
                  <a:pt x="41432" y="571236"/>
                  <a:pt x="43942" y="570527"/>
                  <a:pt x="46149" y="569055"/>
                </a:cubicBezTo>
                <a:lnTo>
                  <a:pt x="101021" y="532479"/>
                </a:lnTo>
                <a:cubicBezTo>
                  <a:pt x="113928" y="523859"/>
                  <a:pt x="128964" y="519307"/>
                  <a:pt x="144508" y="519307"/>
                </a:cubicBezTo>
                <a:cubicBezTo>
                  <a:pt x="162308" y="519307"/>
                  <a:pt x="179475" y="511927"/>
                  <a:pt x="191620" y="499060"/>
                </a:cubicBezTo>
                <a:cubicBezTo>
                  <a:pt x="215405" y="473767"/>
                  <a:pt x="358203" y="334248"/>
                  <a:pt x="376299" y="316764"/>
                </a:cubicBezTo>
                <a:lnTo>
                  <a:pt x="393282" y="333746"/>
                </a:lnTo>
                <a:cubicBezTo>
                  <a:pt x="395817" y="336282"/>
                  <a:pt x="399140" y="337550"/>
                  <a:pt x="402462" y="337550"/>
                </a:cubicBezTo>
                <a:cubicBezTo>
                  <a:pt x="405783" y="337550"/>
                  <a:pt x="409105" y="336282"/>
                  <a:pt x="411641" y="333746"/>
                </a:cubicBezTo>
                <a:lnTo>
                  <a:pt x="463572" y="281815"/>
                </a:lnTo>
                <a:cubicBezTo>
                  <a:pt x="468644" y="276744"/>
                  <a:pt x="468644" y="268528"/>
                  <a:pt x="463572" y="263457"/>
                </a:cubicBezTo>
                <a:lnTo>
                  <a:pt x="453276" y="253162"/>
                </a:lnTo>
                <a:lnTo>
                  <a:pt x="543243" y="163209"/>
                </a:lnTo>
                <a:cubicBezTo>
                  <a:pt x="561296" y="145154"/>
                  <a:pt x="571236" y="121155"/>
                  <a:pt x="571236" y="95608"/>
                </a:cubicBezTo>
                <a:close/>
                <a:moveTo>
                  <a:pt x="253422" y="363515"/>
                </a:moveTo>
                <a:lnTo>
                  <a:pt x="158935" y="363515"/>
                </a:lnTo>
                <a:lnTo>
                  <a:pt x="290993" y="231457"/>
                </a:lnTo>
                <a:lnTo>
                  <a:pt x="339572" y="280036"/>
                </a:lnTo>
                <a:cubicBezTo>
                  <a:pt x="318178" y="300707"/>
                  <a:pt x="287834" y="330077"/>
                  <a:pt x="253422" y="363515"/>
                </a:cubicBezTo>
                <a:close/>
              </a:path>
            </a:pathLst>
          </a:custGeom>
          <a:solidFill>
            <a:schemeClr val="bg1"/>
          </a:solidFill>
          <a:ln w="1198" cap="flat">
            <a:noFill/>
            <a:prstDash val="solid"/>
            <a:miter/>
          </a:ln>
        </p:spPr>
        <p:txBody>
          <a:bodyPr rtlCol="0" anchor="ctr"/>
          <a:lstStyle/>
          <a:p>
            <a:endParaRPr lang="es-MX" sz="900"/>
          </a:p>
        </p:txBody>
      </p:sp>
    </p:spTree>
    <p:extLst>
      <p:ext uri="{BB962C8B-B14F-4D97-AF65-F5344CB8AC3E}">
        <p14:creationId xmlns:p14="http://schemas.microsoft.com/office/powerpoint/2010/main" val="102740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365552"/>
            <a:ext cx="3632200" cy="923330"/>
          </a:xfrm>
        </p:spPr>
        <p:txBody>
          <a:bodyPr/>
          <a:lstStyle/>
          <a:p>
            <a:r>
              <a:rPr lang="en-US">
                <a:solidFill>
                  <a:schemeClr val="accent1"/>
                </a:solidFill>
              </a:rPr>
              <a:t>calendar</a:t>
            </a:r>
            <a:br>
              <a:rPr lang="en-US"/>
            </a:br>
            <a:r>
              <a:rPr lang="en-US"/>
              <a:t>option</a:t>
            </a:r>
            <a:endParaRPr lang="uk-UA"/>
          </a:p>
        </p:txBody>
      </p:sp>
      <p:sp>
        <p:nvSpPr>
          <p:cNvPr id="3" name="Slide Number Placeholder 2"/>
          <p:cNvSpPr>
            <a:spLocks noGrp="1"/>
          </p:cNvSpPr>
          <p:nvPr>
            <p:ph type="sldNum" sz="quarter" idx="10"/>
          </p:nvPr>
        </p:nvSpPr>
        <p:spPr/>
        <p:txBody>
          <a:bodyPr/>
          <a:lstStyle/>
          <a:p>
            <a:pPr algn="l"/>
            <a:r>
              <a:rPr lang="en-US"/>
              <a:t>page</a:t>
            </a:r>
          </a:p>
          <a:p>
            <a:pPr algn="l"/>
            <a:r>
              <a:rPr lang="en-US"/>
              <a:t>0</a:t>
            </a:r>
            <a:fld id="{37D409AB-2201-4E18-8A34-C31753AD9B06}" type="slidenum">
              <a:rPr smtClean="0"/>
              <a:pPr algn="l"/>
              <a:t>13</a:t>
            </a:fld>
            <a:endParaRPr/>
          </a:p>
        </p:txBody>
      </p:sp>
      <p:graphicFrame>
        <p:nvGraphicFramePr>
          <p:cNvPr id="12" name="Table 11"/>
          <p:cNvGraphicFramePr>
            <a:graphicFrameLocks noGrp="1"/>
          </p:cNvGraphicFramePr>
          <p:nvPr/>
        </p:nvGraphicFramePr>
        <p:xfrm>
          <a:off x="1219200" y="2376712"/>
          <a:ext cx="3657598" cy="3135090"/>
        </p:xfrm>
        <a:graphic>
          <a:graphicData uri="http://schemas.openxmlformats.org/drawingml/2006/table">
            <a:tbl>
              <a:tblPr firstRow="1" bandRow="1">
                <a:tableStyleId>{5C22544A-7EE6-4342-B048-85BDC9FD1C3A}</a:tableStyleId>
              </a:tblPr>
              <a:tblGrid>
                <a:gridCol w="522514">
                  <a:extLst>
                    <a:ext uri="{9D8B030D-6E8A-4147-A177-3AD203B41FA5}">
                      <a16:colId xmlns:a16="http://schemas.microsoft.com/office/drawing/2014/main" val="20000"/>
                    </a:ext>
                  </a:extLst>
                </a:gridCol>
                <a:gridCol w="522514">
                  <a:extLst>
                    <a:ext uri="{9D8B030D-6E8A-4147-A177-3AD203B41FA5}">
                      <a16:colId xmlns:a16="http://schemas.microsoft.com/office/drawing/2014/main" val="20001"/>
                    </a:ext>
                  </a:extLst>
                </a:gridCol>
                <a:gridCol w="522514">
                  <a:extLst>
                    <a:ext uri="{9D8B030D-6E8A-4147-A177-3AD203B41FA5}">
                      <a16:colId xmlns:a16="http://schemas.microsoft.com/office/drawing/2014/main" val="20002"/>
                    </a:ext>
                  </a:extLst>
                </a:gridCol>
                <a:gridCol w="522514">
                  <a:extLst>
                    <a:ext uri="{9D8B030D-6E8A-4147-A177-3AD203B41FA5}">
                      <a16:colId xmlns:a16="http://schemas.microsoft.com/office/drawing/2014/main" val="20003"/>
                    </a:ext>
                  </a:extLst>
                </a:gridCol>
                <a:gridCol w="522514">
                  <a:extLst>
                    <a:ext uri="{9D8B030D-6E8A-4147-A177-3AD203B41FA5}">
                      <a16:colId xmlns:a16="http://schemas.microsoft.com/office/drawing/2014/main" val="20004"/>
                    </a:ext>
                  </a:extLst>
                </a:gridCol>
                <a:gridCol w="522514">
                  <a:extLst>
                    <a:ext uri="{9D8B030D-6E8A-4147-A177-3AD203B41FA5}">
                      <a16:colId xmlns:a16="http://schemas.microsoft.com/office/drawing/2014/main" val="20005"/>
                    </a:ext>
                  </a:extLst>
                </a:gridCol>
                <a:gridCol w="522514">
                  <a:extLst>
                    <a:ext uri="{9D8B030D-6E8A-4147-A177-3AD203B41FA5}">
                      <a16:colId xmlns:a16="http://schemas.microsoft.com/office/drawing/2014/main" val="20006"/>
                    </a:ext>
                  </a:extLst>
                </a:gridCol>
              </a:tblGrid>
              <a:tr h="522515">
                <a:tc>
                  <a:txBody>
                    <a:bodyPr/>
                    <a:lstStyle/>
                    <a:p>
                      <a:pPr algn="ctr"/>
                      <a:r>
                        <a:rPr lang="en-US" sz="1600" b="1">
                          <a:solidFill>
                            <a:schemeClr val="accent1"/>
                          </a:solidFill>
                        </a:rPr>
                        <a:t>mo</a:t>
                      </a:r>
                      <a:endParaRPr lang="uk-UA" sz="1600" b="1">
                        <a:solidFill>
                          <a:schemeClr val="accent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pPr algn="ctr"/>
                      <a:r>
                        <a:rPr lang="en-US" sz="1600" b="1">
                          <a:solidFill>
                            <a:schemeClr val="accent1"/>
                          </a:solidFill>
                        </a:rPr>
                        <a:t>tu</a:t>
                      </a:r>
                      <a:endParaRPr lang="uk-UA" sz="1600" b="1">
                        <a:solidFill>
                          <a:schemeClr val="accent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pPr algn="ctr"/>
                      <a:r>
                        <a:rPr lang="en-US" sz="1600" b="1">
                          <a:solidFill>
                            <a:schemeClr val="accent1"/>
                          </a:solidFill>
                        </a:rPr>
                        <a:t>we</a:t>
                      </a:r>
                      <a:endParaRPr lang="uk-UA" sz="1600" b="1">
                        <a:solidFill>
                          <a:schemeClr val="accent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pPr algn="ctr"/>
                      <a:r>
                        <a:rPr lang="en-US" sz="1600" b="1">
                          <a:solidFill>
                            <a:schemeClr val="accent1"/>
                          </a:solidFill>
                        </a:rPr>
                        <a:t>th</a:t>
                      </a:r>
                      <a:endParaRPr lang="uk-UA" sz="1600" b="1">
                        <a:solidFill>
                          <a:schemeClr val="accent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pPr algn="ctr"/>
                      <a:r>
                        <a:rPr lang="en-US" sz="1600" b="1">
                          <a:solidFill>
                            <a:schemeClr val="accent1"/>
                          </a:solidFill>
                        </a:rPr>
                        <a:t>fr</a:t>
                      </a:r>
                      <a:endParaRPr lang="uk-UA" sz="1600" b="1">
                        <a:solidFill>
                          <a:schemeClr val="accent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pPr algn="ctr"/>
                      <a:r>
                        <a:rPr lang="en-US" sz="1600" b="1">
                          <a:solidFill>
                            <a:schemeClr val="accent1"/>
                          </a:solidFill>
                        </a:rPr>
                        <a:t>sa</a:t>
                      </a:r>
                      <a:endParaRPr lang="uk-UA" sz="1600" b="1">
                        <a:solidFill>
                          <a:schemeClr val="accent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pPr algn="ctr"/>
                      <a:r>
                        <a:rPr lang="en-US" sz="1600" b="1">
                          <a:solidFill>
                            <a:schemeClr val="accent1"/>
                          </a:solidFill>
                        </a:rPr>
                        <a:t>su</a:t>
                      </a:r>
                      <a:endParaRPr lang="uk-UA" sz="1600" b="1">
                        <a:solidFill>
                          <a:schemeClr val="accent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22515">
                <a:tc>
                  <a:txBody>
                    <a:bodyPr/>
                    <a:lstStyle/>
                    <a:p>
                      <a:pPr algn="ctr"/>
                      <a:r>
                        <a:rPr lang="en-US" sz="1600" b="1">
                          <a:solidFill>
                            <a:schemeClr val="tx2"/>
                          </a:solidFill>
                        </a:rPr>
                        <a:t>28</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pPr algn="ctr"/>
                      <a:r>
                        <a:rPr lang="en-US" sz="1600" b="1">
                          <a:solidFill>
                            <a:schemeClr val="tx2"/>
                          </a:solidFill>
                        </a:rPr>
                        <a:t>29</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pPr algn="ctr"/>
                      <a:r>
                        <a:rPr lang="en-US" sz="1600" b="1">
                          <a:solidFill>
                            <a:schemeClr val="tx2"/>
                          </a:solidFill>
                        </a:rPr>
                        <a:t>30</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pPr algn="ctr"/>
                      <a:r>
                        <a:rPr lang="en-US" sz="1600" b="1">
                          <a:solidFill>
                            <a:schemeClr val="tx2"/>
                          </a:solidFill>
                        </a:rPr>
                        <a:t>1</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pPr algn="ctr"/>
                      <a:r>
                        <a:rPr lang="en-US" sz="1600" b="1">
                          <a:solidFill>
                            <a:schemeClr val="tx2"/>
                          </a:solidFill>
                        </a:rPr>
                        <a:t>2</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pPr algn="ctr"/>
                      <a:r>
                        <a:rPr lang="en-US" sz="1600" b="1">
                          <a:solidFill>
                            <a:schemeClr val="tx2"/>
                          </a:solidFill>
                        </a:rPr>
                        <a:t>3</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4</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10001"/>
                  </a:ext>
                </a:extLst>
              </a:tr>
              <a:tr h="522515">
                <a:tc>
                  <a:txBody>
                    <a:bodyPr/>
                    <a:lstStyle/>
                    <a:p>
                      <a:pPr algn="ctr"/>
                      <a:r>
                        <a:rPr lang="en-US" sz="1600" b="1">
                          <a:solidFill>
                            <a:schemeClr val="tx2"/>
                          </a:solidFill>
                        </a:rPr>
                        <a:t>5</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6</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7</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8</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9</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10</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11</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10002"/>
                  </a:ext>
                </a:extLst>
              </a:tr>
              <a:tr h="522515">
                <a:tc>
                  <a:txBody>
                    <a:bodyPr/>
                    <a:lstStyle/>
                    <a:p>
                      <a:pPr algn="ctr"/>
                      <a:r>
                        <a:rPr lang="en-US" sz="1600" b="1">
                          <a:solidFill>
                            <a:schemeClr val="tx2"/>
                          </a:solidFill>
                        </a:rPr>
                        <a:t>12</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13</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14</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15</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bg1"/>
                          </a:solidFill>
                        </a:rPr>
                        <a:t>16</a:t>
                      </a:r>
                      <a:endParaRPr lang="uk-UA" sz="1600" b="1">
                        <a:solidFill>
                          <a:schemeClr val="bg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pPr algn="ctr"/>
                      <a:r>
                        <a:rPr lang="en-US" sz="1600" b="1">
                          <a:solidFill>
                            <a:schemeClr val="bg1"/>
                          </a:solidFill>
                        </a:rPr>
                        <a:t>17</a:t>
                      </a:r>
                      <a:endParaRPr lang="uk-UA" sz="1600" b="1">
                        <a:solidFill>
                          <a:schemeClr val="bg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pPr algn="ctr"/>
                      <a:r>
                        <a:rPr lang="en-US" sz="1600" b="1">
                          <a:solidFill>
                            <a:schemeClr val="bg1"/>
                          </a:solidFill>
                        </a:rPr>
                        <a:t>18</a:t>
                      </a:r>
                      <a:endParaRPr lang="uk-UA" sz="1600" b="1">
                        <a:solidFill>
                          <a:schemeClr val="bg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0003"/>
                  </a:ext>
                </a:extLst>
              </a:tr>
              <a:tr h="522515">
                <a:tc>
                  <a:txBody>
                    <a:bodyPr/>
                    <a:lstStyle/>
                    <a:p>
                      <a:pPr algn="ctr"/>
                      <a:r>
                        <a:rPr lang="en-US" sz="1600" b="1">
                          <a:solidFill>
                            <a:schemeClr val="bg1"/>
                          </a:solidFill>
                        </a:rPr>
                        <a:t>19</a:t>
                      </a:r>
                      <a:endParaRPr lang="uk-UA" sz="1600" b="1">
                        <a:solidFill>
                          <a:schemeClr val="bg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pPr algn="ctr"/>
                      <a:r>
                        <a:rPr lang="en-US" sz="1600" b="1">
                          <a:solidFill>
                            <a:schemeClr val="bg1"/>
                          </a:solidFill>
                        </a:rPr>
                        <a:t>20</a:t>
                      </a:r>
                      <a:endParaRPr lang="uk-UA" sz="1600" b="1">
                        <a:solidFill>
                          <a:schemeClr val="bg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pPr algn="ctr"/>
                      <a:r>
                        <a:rPr lang="en-US" sz="1600" b="1">
                          <a:solidFill>
                            <a:schemeClr val="tx2"/>
                          </a:solidFill>
                        </a:rPr>
                        <a:t>21</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22</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23</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24</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25</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10004"/>
                  </a:ext>
                </a:extLst>
              </a:tr>
              <a:tr h="522515">
                <a:tc>
                  <a:txBody>
                    <a:bodyPr/>
                    <a:lstStyle/>
                    <a:p>
                      <a:pPr algn="ctr"/>
                      <a:r>
                        <a:rPr lang="en-US" sz="1600" b="1">
                          <a:solidFill>
                            <a:schemeClr val="tx2"/>
                          </a:solidFill>
                        </a:rPr>
                        <a:t>26</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27</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28</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29</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30</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r>
                        <a:rPr lang="en-US" sz="1600" b="1">
                          <a:solidFill>
                            <a:schemeClr val="tx2"/>
                          </a:solidFill>
                        </a:rPr>
                        <a:t>1</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pPr algn="ctr"/>
                      <a:r>
                        <a:rPr lang="en-US" sz="1600" b="1">
                          <a:solidFill>
                            <a:schemeClr val="tx2"/>
                          </a:solidFill>
                        </a:rPr>
                        <a:t>2</a:t>
                      </a:r>
                      <a:endParaRPr lang="uk-UA" sz="1600" b="1">
                        <a:solidFill>
                          <a:schemeClr val="tx2"/>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15" name="Rounded Rectangle 14"/>
          <p:cNvSpPr/>
          <p:nvPr/>
        </p:nvSpPr>
        <p:spPr>
          <a:xfrm>
            <a:off x="1219200" y="1716312"/>
            <a:ext cx="3657600" cy="609600"/>
          </a:xfrm>
          <a:prstGeom prst="roundRect">
            <a:avLst>
              <a:gd name="adj" fmla="val 0"/>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r>
              <a:rPr lang="en-US" sz="3200" b="1">
                <a:solidFill>
                  <a:schemeClr val="bg1"/>
                </a:solidFill>
              </a:rPr>
              <a:t>november</a:t>
            </a:r>
            <a:endParaRPr lang="uk-UA" sz="3200" b="1">
              <a:solidFill>
                <a:schemeClr val="bg1"/>
              </a:solidFill>
            </a:endParaRPr>
          </a:p>
        </p:txBody>
      </p:sp>
      <p:grpSp>
        <p:nvGrpSpPr>
          <p:cNvPr id="18" name="Group 17"/>
          <p:cNvGrpSpPr/>
          <p:nvPr/>
        </p:nvGrpSpPr>
        <p:grpSpPr>
          <a:xfrm>
            <a:off x="5689600" y="1716313"/>
            <a:ext cx="5283200" cy="989393"/>
            <a:chOff x="9601200" y="2743200"/>
            <a:chExt cx="7924800" cy="1484089"/>
          </a:xfrm>
        </p:grpSpPr>
        <p:sp>
          <p:nvSpPr>
            <p:cNvPr id="21" name="Rectangle 20"/>
            <p:cNvSpPr/>
            <p:nvPr/>
          </p:nvSpPr>
          <p:spPr>
            <a:xfrm>
              <a:off x="9601200" y="3473429"/>
              <a:ext cx="7924800" cy="753860"/>
            </a:xfrm>
            <a:prstGeom prst="rect">
              <a:avLst/>
            </a:prstGeom>
          </p:spPr>
          <p:txBody>
            <a:bodyPr wrap="square">
              <a:spAutoFit/>
            </a:bodyPr>
            <a:lstStyle/>
            <a:p>
              <a:r>
                <a:rPr lang="en-US" sz="1333">
                  <a:solidFill>
                    <a:schemeClr val="tx2"/>
                  </a:solidFill>
                </a:rPr>
                <a:t>aconsectetuer adipiscing elit. maecenas porttitor congue massa. fusce posuere, magna sed pulvinar ultricies.</a:t>
              </a:r>
            </a:p>
          </p:txBody>
        </p:sp>
        <p:sp>
          <p:nvSpPr>
            <p:cNvPr id="22" name="Rectangle 21"/>
            <p:cNvSpPr/>
            <p:nvPr/>
          </p:nvSpPr>
          <p:spPr>
            <a:xfrm>
              <a:off x="9601200" y="2743200"/>
              <a:ext cx="6400800" cy="692497"/>
            </a:xfrm>
            <a:prstGeom prst="rect">
              <a:avLst/>
            </a:prstGeom>
          </p:spPr>
          <p:txBody>
            <a:bodyPr wrap="square">
              <a:spAutoFit/>
            </a:bodyPr>
            <a:lstStyle/>
            <a:p>
              <a:r>
                <a:rPr lang="en-US" sz="2400">
                  <a:solidFill>
                    <a:schemeClr val="accent1"/>
                  </a:solidFill>
                  <a:latin typeface="+mj-lt"/>
                </a:rPr>
                <a:t>be a part </a:t>
              </a:r>
              <a:r>
                <a:rPr lang="en-US" sz="2400">
                  <a:latin typeface="+mj-lt"/>
                </a:rPr>
                <a:t>of the revolution</a:t>
              </a:r>
              <a:endParaRPr lang="en-US" sz="2133">
                <a:solidFill>
                  <a:schemeClr val="accent2"/>
                </a:solidFill>
                <a:latin typeface="+mj-lt"/>
              </a:endParaRPr>
            </a:p>
          </p:txBody>
        </p:sp>
      </p:grpSp>
      <p:grpSp>
        <p:nvGrpSpPr>
          <p:cNvPr id="23" name="Group 22"/>
          <p:cNvGrpSpPr/>
          <p:nvPr/>
        </p:nvGrpSpPr>
        <p:grpSpPr>
          <a:xfrm>
            <a:off x="5689600" y="4510313"/>
            <a:ext cx="5283200" cy="989393"/>
            <a:chOff x="9601200" y="2743200"/>
            <a:chExt cx="7924800" cy="1484089"/>
          </a:xfrm>
        </p:grpSpPr>
        <p:sp>
          <p:nvSpPr>
            <p:cNvPr id="24" name="Rectangle 23"/>
            <p:cNvSpPr/>
            <p:nvPr/>
          </p:nvSpPr>
          <p:spPr>
            <a:xfrm>
              <a:off x="9601200" y="3473429"/>
              <a:ext cx="7924800" cy="753860"/>
            </a:xfrm>
            <a:prstGeom prst="rect">
              <a:avLst/>
            </a:prstGeom>
          </p:spPr>
          <p:txBody>
            <a:bodyPr wrap="square">
              <a:spAutoFit/>
            </a:bodyPr>
            <a:lstStyle/>
            <a:p>
              <a:r>
                <a:rPr lang="en-US" sz="1333">
                  <a:solidFill>
                    <a:schemeClr val="tx2"/>
                  </a:solidFill>
                </a:rPr>
                <a:t>aconsectetuer adipiscing elit. maecenas porttitor congue massa. fusce posuere, magna sed pulvinar ultricies.</a:t>
              </a:r>
            </a:p>
          </p:txBody>
        </p:sp>
        <p:sp>
          <p:nvSpPr>
            <p:cNvPr id="25" name="Rectangle 24"/>
            <p:cNvSpPr/>
            <p:nvPr/>
          </p:nvSpPr>
          <p:spPr>
            <a:xfrm>
              <a:off x="9601200" y="2743200"/>
              <a:ext cx="6400800" cy="692497"/>
            </a:xfrm>
            <a:prstGeom prst="rect">
              <a:avLst/>
            </a:prstGeom>
          </p:spPr>
          <p:txBody>
            <a:bodyPr wrap="square">
              <a:spAutoFit/>
            </a:bodyPr>
            <a:lstStyle/>
            <a:p>
              <a:r>
                <a:rPr lang="en-US" sz="2400">
                  <a:latin typeface="+mj-lt"/>
                </a:rPr>
                <a:t>find your own </a:t>
              </a:r>
              <a:r>
                <a:rPr lang="en-US" sz="2400">
                  <a:solidFill>
                    <a:schemeClr val="accent1"/>
                  </a:solidFill>
                  <a:latin typeface="+mj-lt"/>
                </a:rPr>
                <a:t>future </a:t>
              </a:r>
              <a:endParaRPr lang="en-US" sz="2133">
                <a:solidFill>
                  <a:schemeClr val="accent1"/>
                </a:solidFill>
                <a:latin typeface="+mj-lt"/>
              </a:endParaRPr>
            </a:p>
          </p:txBody>
        </p:sp>
      </p:grpSp>
      <p:grpSp>
        <p:nvGrpSpPr>
          <p:cNvPr id="26" name="Group 25"/>
          <p:cNvGrpSpPr/>
          <p:nvPr/>
        </p:nvGrpSpPr>
        <p:grpSpPr>
          <a:xfrm>
            <a:off x="5689600" y="3113313"/>
            <a:ext cx="5283200" cy="989393"/>
            <a:chOff x="9601200" y="2743200"/>
            <a:chExt cx="7924800" cy="1484089"/>
          </a:xfrm>
        </p:grpSpPr>
        <p:sp>
          <p:nvSpPr>
            <p:cNvPr id="27" name="Rectangle 26"/>
            <p:cNvSpPr/>
            <p:nvPr/>
          </p:nvSpPr>
          <p:spPr>
            <a:xfrm>
              <a:off x="9601200" y="3473429"/>
              <a:ext cx="7924800" cy="753860"/>
            </a:xfrm>
            <a:prstGeom prst="rect">
              <a:avLst/>
            </a:prstGeom>
          </p:spPr>
          <p:txBody>
            <a:bodyPr wrap="square">
              <a:spAutoFit/>
            </a:bodyPr>
            <a:lstStyle/>
            <a:p>
              <a:r>
                <a:rPr lang="en-US" sz="1333">
                  <a:solidFill>
                    <a:schemeClr val="tx2"/>
                  </a:solidFill>
                </a:rPr>
                <a:t>aconsectetuer adipiscing elit. maecenas porttitor congue massa. fusce posuere, magna sed pulvinar ultricies.</a:t>
              </a:r>
            </a:p>
          </p:txBody>
        </p:sp>
        <p:sp>
          <p:nvSpPr>
            <p:cNvPr id="28" name="Rectangle 27"/>
            <p:cNvSpPr/>
            <p:nvPr/>
          </p:nvSpPr>
          <p:spPr>
            <a:xfrm>
              <a:off x="9601200" y="2743200"/>
              <a:ext cx="6400800" cy="692497"/>
            </a:xfrm>
            <a:prstGeom prst="rect">
              <a:avLst/>
            </a:prstGeom>
          </p:spPr>
          <p:txBody>
            <a:bodyPr wrap="square">
              <a:spAutoFit/>
            </a:bodyPr>
            <a:lstStyle/>
            <a:p>
              <a:r>
                <a:rPr lang="en-US" sz="2400">
                  <a:latin typeface="+mj-lt"/>
                </a:rPr>
                <a:t>unique </a:t>
              </a:r>
              <a:r>
                <a:rPr lang="en-US" sz="2400">
                  <a:solidFill>
                    <a:schemeClr val="accent1"/>
                  </a:solidFill>
                  <a:latin typeface="+mj-lt"/>
                </a:rPr>
                <a:t>opportunity</a:t>
              </a:r>
              <a:r>
                <a:rPr lang="en-US" sz="2400">
                  <a:latin typeface="+mj-lt"/>
                </a:rPr>
                <a:t> to grow</a:t>
              </a:r>
              <a:endParaRPr lang="en-US" sz="2133">
                <a:solidFill>
                  <a:schemeClr val="accent2"/>
                </a:solidFill>
                <a:latin typeface="+mj-lt"/>
              </a:endParaRPr>
            </a:p>
          </p:txBody>
        </p:sp>
      </p:grpSp>
    </p:spTree>
    <p:extLst>
      <p:ext uri="{BB962C8B-B14F-4D97-AF65-F5344CB8AC3E}">
        <p14:creationId xmlns:p14="http://schemas.microsoft.com/office/powerpoint/2010/main" val="3344358081"/>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250"/>
                                        <p:tgtEl>
                                          <p:spTgt spid="15"/>
                                        </p:tgtEl>
                                      </p:cBhvr>
                                    </p:animEffect>
                                    <p:anim calcmode="lin" valueType="num">
                                      <p:cBhvr>
                                        <p:cTn id="8" dur="1250" fill="hold"/>
                                        <p:tgtEl>
                                          <p:spTgt spid="15"/>
                                        </p:tgtEl>
                                        <p:attrNameLst>
                                          <p:attrName>ppt_x</p:attrName>
                                        </p:attrNameLst>
                                      </p:cBhvr>
                                      <p:tavLst>
                                        <p:tav tm="0">
                                          <p:val>
                                            <p:strVal val="#ppt_x"/>
                                          </p:val>
                                        </p:tav>
                                        <p:tav tm="100000">
                                          <p:val>
                                            <p:strVal val="#ppt_x"/>
                                          </p:val>
                                        </p:tav>
                                      </p:tavLst>
                                    </p:anim>
                                    <p:anim calcmode="lin" valueType="num">
                                      <p:cBhvr>
                                        <p:cTn id="9" dur="1125" decel="100000" fill="hold"/>
                                        <p:tgtEl>
                                          <p:spTgt spid="15"/>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15"/>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250"/>
                                        <p:tgtEl>
                                          <p:spTgt spid="12"/>
                                        </p:tgtEl>
                                      </p:cBhvr>
                                    </p:animEffect>
                                    <p:anim calcmode="lin" valueType="num">
                                      <p:cBhvr>
                                        <p:cTn id="14" dur="1250" fill="hold"/>
                                        <p:tgtEl>
                                          <p:spTgt spid="12"/>
                                        </p:tgtEl>
                                        <p:attrNameLst>
                                          <p:attrName>ppt_x</p:attrName>
                                        </p:attrNameLst>
                                      </p:cBhvr>
                                      <p:tavLst>
                                        <p:tav tm="0">
                                          <p:val>
                                            <p:strVal val="#ppt_x"/>
                                          </p:val>
                                        </p:tav>
                                        <p:tav tm="100000">
                                          <p:val>
                                            <p:strVal val="#ppt_x"/>
                                          </p:val>
                                        </p:tav>
                                      </p:tavLst>
                                    </p:anim>
                                    <p:anim calcmode="lin" valueType="num">
                                      <p:cBhvr>
                                        <p:cTn id="15" dur="1125" decel="100000" fill="hold"/>
                                        <p:tgtEl>
                                          <p:spTgt spid="12"/>
                                        </p:tgtEl>
                                        <p:attrNameLst>
                                          <p:attrName>ppt_y</p:attrName>
                                        </p:attrNameLst>
                                      </p:cBhvr>
                                      <p:tavLst>
                                        <p:tav tm="0">
                                          <p:val>
                                            <p:strVal val="#ppt_y+1"/>
                                          </p:val>
                                        </p:tav>
                                        <p:tav tm="100000">
                                          <p:val>
                                            <p:strVal val="#ppt_y-.03"/>
                                          </p:val>
                                        </p:tav>
                                      </p:tavLst>
                                    </p:anim>
                                    <p:anim calcmode="lin" valueType="num">
                                      <p:cBhvr>
                                        <p:cTn id="16" dur="125" accel="100000" fill="hold">
                                          <p:stCondLst>
                                            <p:cond delay="1125"/>
                                          </p:stCondLst>
                                        </p:cTn>
                                        <p:tgtEl>
                                          <p:spTgt spid="12"/>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25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250"/>
                                        <p:tgtEl>
                                          <p:spTgt spid="18"/>
                                        </p:tgtEl>
                                      </p:cBhvr>
                                    </p:animEffect>
                                    <p:anim calcmode="lin" valueType="num">
                                      <p:cBhvr>
                                        <p:cTn id="20" dur="1250" fill="hold"/>
                                        <p:tgtEl>
                                          <p:spTgt spid="18"/>
                                        </p:tgtEl>
                                        <p:attrNameLst>
                                          <p:attrName>ppt_x</p:attrName>
                                        </p:attrNameLst>
                                      </p:cBhvr>
                                      <p:tavLst>
                                        <p:tav tm="0">
                                          <p:val>
                                            <p:strVal val="#ppt_x"/>
                                          </p:val>
                                        </p:tav>
                                        <p:tav tm="100000">
                                          <p:val>
                                            <p:strVal val="#ppt_x"/>
                                          </p:val>
                                        </p:tav>
                                      </p:tavLst>
                                    </p:anim>
                                    <p:anim calcmode="lin" valueType="num">
                                      <p:cBhvr>
                                        <p:cTn id="21" dur="1125" decel="100000" fill="hold"/>
                                        <p:tgtEl>
                                          <p:spTgt spid="18"/>
                                        </p:tgtEl>
                                        <p:attrNameLst>
                                          <p:attrName>ppt_y</p:attrName>
                                        </p:attrNameLst>
                                      </p:cBhvr>
                                      <p:tavLst>
                                        <p:tav tm="0">
                                          <p:val>
                                            <p:strVal val="#ppt_y+1"/>
                                          </p:val>
                                        </p:tav>
                                        <p:tav tm="100000">
                                          <p:val>
                                            <p:strVal val="#ppt_y-.03"/>
                                          </p:val>
                                        </p:tav>
                                      </p:tavLst>
                                    </p:anim>
                                    <p:anim calcmode="lin" valueType="num">
                                      <p:cBhvr>
                                        <p:cTn id="22" dur="125" accel="100000" fill="hold">
                                          <p:stCondLst>
                                            <p:cond delay="1125"/>
                                          </p:stCondLst>
                                        </p:cTn>
                                        <p:tgtEl>
                                          <p:spTgt spid="18"/>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50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1250"/>
                                        <p:tgtEl>
                                          <p:spTgt spid="26"/>
                                        </p:tgtEl>
                                      </p:cBhvr>
                                    </p:animEffect>
                                    <p:anim calcmode="lin" valueType="num">
                                      <p:cBhvr>
                                        <p:cTn id="26" dur="1250" fill="hold"/>
                                        <p:tgtEl>
                                          <p:spTgt spid="26"/>
                                        </p:tgtEl>
                                        <p:attrNameLst>
                                          <p:attrName>ppt_x</p:attrName>
                                        </p:attrNameLst>
                                      </p:cBhvr>
                                      <p:tavLst>
                                        <p:tav tm="0">
                                          <p:val>
                                            <p:strVal val="#ppt_x"/>
                                          </p:val>
                                        </p:tav>
                                        <p:tav tm="100000">
                                          <p:val>
                                            <p:strVal val="#ppt_x"/>
                                          </p:val>
                                        </p:tav>
                                      </p:tavLst>
                                    </p:anim>
                                    <p:anim calcmode="lin" valueType="num">
                                      <p:cBhvr>
                                        <p:cTn id="27" dur="1125" decel="100000" fill="hold"/>
                                        <p:tgtEl>
                                          <p:spTgt spid="26"/>
                                        </p:tgtEl>
                                        <p:attrNameLst>
                                          <p:attrName>ppt_y</p:attrName>
                                        </p:attrNameLst>
                                      </p:cBhvr>
                                      <p:tavLst>
                                        <p:tav tm="0">
                                          <p:val>
                                            <p:strVal val="#ppt_y+1"/>
                                          </p:val>
                                        </p:tav>
                                        <p:tav tm="100000">
                                          <p:val>
                                            <p:strVal val="#ppt_y-.03"/>
                                          </p:val>
                                        </p:tav>
                                      </p:tavLst>
                                    </p:anim>
                                    <p:anim calcmode="lin" valueType="num">
                                      <p:cBhvr>
                                        <p:cTn id="28" dur="125" accel="100000" fill="hold">
                                          <p:stCondLst>
                                            <p:cond delay="1125"/>
                                          </p:stCondLst>
                                        </p:cTn>
                                        <p:tgtEl>
                                          <p:spTgt spid="26"/>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75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250"/>
                                        <p:tgtEl>
                                          <p:spTgt spid="23"/>
                                        </p:tgtEl>
                                      </p:cBhvr>
                                    </p:animEffect>
                                    <p:anim calcmode="lin" valueType="num">
                                      <p:cBhvr>
                                        <p:cTn id="32" dur="1250" fill="hold"/>
                                        <p:tgtEl>
                                          <p:spTgt spid="23"/>
                                        </p:tgtEl>
                                        <p:attrNameLst>
                                          <p:attrName>ppt_x</p:attrName>
                                        </p:attrNameLst>
                                      </p:cBhvr>
                                      <p:tavLst>
                                        <p:tav tm="0">
                                          <p:val>
                                            <p:strVal val="#ppt_x"/>
                                          </p:val>
                                        </p:tav>
                                        <p:tav tm="100000">
                                          <p:val>
                                            <p:strVal val="#ppt_x"/>
                                          </p:val>
                                        </p:tav>
                                      </p:tavLst>
                                    </p:anim>
                                    <p:anim calcmode="lin" valueType="num">
                                      <p:cBhvr>
                                        <p:cTn id="33" dur="1125" decel="100000" fill="hold"/>
                                        <p:tgtEl>
                                          <p:spTgt spid="23"/>
                                        </p:tgtEl>
                                        <p:attrNameLst>
                                          <p:attrName>ppt_y</p:attrName>
                                        </p:attrNameLst>
                                      </p:cBhvr>
                                      <p:tavLst>
                                        <p:tav tm="0">
                                          <p:val>
                                            <p:strVal val="#ppt_y+1"/>
                                          </p:val>
                                        </p:tav>
                                        <p:tav tm="100000">
                                          <p:val>
                                            <p:strVal val="#ppt_y-.03"/>
                                          </p:val>
                                        </p:tav>
                                      </p:tavLst>
                                    </p:anim>
                                    <p:anim calcmode="lin" valueType="num">
                                      <p:cBhvr>
                                        <p:cTn id="34" dur="125" accel="100000" fill="hold">
                                          <p:stCondLst>
                                            <p:cond delay="1125"/>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84200" y="365552"/>
            <a:ext cx="3632200" cy="923330"/>
          </a:xfrm>
        </p:spPr>
        <p:txBody>
          <a:bodyPr/>
          <a:lstStyle/>
          <a:p>
            <a:r>
              <a:rPr lang="en-US"/>
              <a:t>project</a:t>
            </a:r>
            <a:br>
              <a:rPr lang="en-US">
                <a:solidFill>
                  <a:schemeClr val="accent1"/>
                </a:solidFill>
              </a:rPr>
            </a:br>
            <a:r>
              <a:rPr lang="en-US">
                <a:solidFill>
                  <a:schemeClr val="accent1"/>
                </a:solidFill>
              </a:rPr>
              <a:t>timeline</a:t>
            </a:r>
            <a:endParaRPr lang="uk-UA"/>
          </a:p>
        </p:txBody>
      </p:sp>
      <p:sp>
        <p:nvSpPr>
          <p:cNvPr id="7" name="Slide Number Placeholder 6"/>
          <p:cNvSpPr>
            <a:spLocks noGrp="1"/>
          </p:cNvSpPr>
          <p:nvPr>
            <p:ph type="sldNum" sz="quarter" idx="10"/>
          </p:nvPr>
        </p:nvSpPr>
        <p:spPr/>
        <p:txBody>
          <a:bodyPr/>
          <a:lstStyle/>
          <a:p>
            <a:pPr algn="l"/>
            <a:r>
              <a:rPr lang="en-US"/>
              <a:t>page</a:t>
            </a:r>
          </a:p>
          <a:p>
            <a:pPr algn="l"/>
            <a:r>
              <a:rPr lang="en-US"/>
              <a:t>0</a:t>
            </a:r>
            <a:fld id="{37D409AB-2201-4E18-8A34-C31753AD9B06}" type="slidenum">
              <a:rPr smtClean="0"/>
              <a:pPr algn="l"/>
              <a:t>14</a:t>
            </a:fld>
            <a:endParaRPr/>
          </a:p>
        </p:txBody>
      </p:sp>
      <p:grpSp>
        <p:nvGrpSpPr>
          <p:cNvPr id="2" name="Group 1"/>
          <p:cNvGrpSpPr/>
          <p:nvPr/>
        </p:nvGrpSpPr>
        <p:grpSpPr>
          <a:xfrm>
            <a:off x="823034" y="3678405"/>
            <a:ext cx="10545935" cy="2052836"/>
            <a:chOff x="1234550" y="5517608"/>
            <a:chExt cx="15818902" cy="3079254"/>
          </a:xfrm>
        </p:grpSpPr>
        <p:sp>
          <p:nvSpPr>
            <p:cNvPr id="9" name="TextBox 8"/>
            <p:cNvSpPr txBox="1"/>
            <p:nvPr/>
          </p:nvSpPr>
          <p:spPr>
            <a:xfrm>
              <a:off x="1234550" y="6337942"/>
              <a:ext cx="3503979" cy="507831"/>
            </a:xfrm>
            <a:prstGeom prst="rect">
              <a:avLst/>
            </a:prstGeom>
            <a:noFill/>
            <a:ln>
              <a:noFill/>
            </a:ln>
            <a:effectLst/>
          </p:spPr>
          <p:txBody>
            <a:bodyPr wrap="square" rtlCol="0">
              <a:spAutoFit/>
            </a:bodyPr>
            <a:lstStyle/>
            <a:p>
              <a:r>
                <a:rPr lang="en-US" sz="1600" b="1"/>
                <a:t>phase 1 – </a:t>
              </a:r>
              <a:r>
                <a:rPr lang="en-US" sz="1600" b="1">
                  <a:solidFill>
                    <a:schemeClr val="accent1"/>
                  </a:solidFill>
                </a:rPr>
                <a:t>plan</a:t>
              </a:r>
              <a:endParaRPr lang="uk-UA" sz="1600" b="1">
                <a:solidFill>
                  <a:schemeClr val="accent1"/>
                </a:solidFill>
              </a:endParaRPr>
            </a:p>
          </p:txBody>
        </p:sp>
        <p:sp>
          <p:nvSpPr>
            <p:cNvPr id="10" name="TextBox 9"/>
            <p:cNvSpPr txBox="1"/>
            <p:nvPr/>
          </p:nvSpPr>
          <p:spPr>
            <a:xfrm>
              <a:off x="1234550" y="7148860"/>
              <a:ext cx="3503979" cy="507831"/>
            </a:xfrm>
            <a:prstGeom prst="rect">
              <a:avLst/>
            </a:prstGeom>
            <a:noFill/>
            <a:ln>
              <a:noFill/>
            </a:ln>
            <a:effectLst/>
          </p:spPr>
          <p:txBody>
            <a:bodyPr wrap="square" rtlCol="0">
              <a:spAutoFit/>
            </a:bodyPr>
            <a:lstStyle/>
            <a:p>
              <a:r>
                <a:rPr lang="en-US" sz="1600" b="1"/>
                <a:t>phase 2 – </a:t>
              </a:r>
              <a:r>
                <a:rPr lang="en-US" sz="1600" b="1">
                  <a:solidFill>
                    <a:schemeClr val="accent1"/>
                  </a:solidFill>
                </a:rPr>
                <a:t>produce</a:t>
              </a:r>
              <a:endParaRPr lang="uk-UA" sz="1600" b="1">
                <a:solidFill>
                  <a:schemeClr val="accent1"/>
                </a:solidFill>
              </a:endParaRPr>
            </a:p>
          </p:txBody>
        </p:sp>
        <p:sp>
          <p:nvSpPr>
            <p:cNvPr id="11" name="TextBox 10"/>
            <p:cNvSpPr txBox="1"/>
            <p:nvPr/>
          </p:nvSpPr>
          <p:spPr>
            <a:xfrm>
              <a:off x="1234550" y="7959775"/>
              <a:ext cx="3503979" cy="507831"/>
            </a:xfrm>
            <a:prstGeom prst="rect">
              <a:avLst/>
            </a:prstGeom>
            <a:noFill/>
            <a:ln>
              <a:noFill/>
            </a:ln>
            <a:effectLst/>
          </p:spPr>
          <p:txBody>
            <a:bodyPr wrap="square" rtlCol="0">
              <a:spAutoFit/>
            </a:bodyPr>
            <a:lstStyle/>
            <a:p>
              <a:r>
                <a:rPr lang="en-US" sz="1600" b="1"/>
                <a:t>phase 3 – </a:t>
              </a:r>
              <a:r>
                <a:rPr lang="en-US" sz="1600" b="1">
                  <a:solidFill>
                    <a:schemeClr val="accent1"/>
                  </a:solidFill>
                </a:rPr>
                <a:t>promote</a:t>
              </a:r>
              <a:endParaRPr lang="uk-UA" sz="1600" b="1">
                <a:solidFill>
                  <a:schemeClr val="accent1"/>
                </a:solidFill>
              </a:endParaRPr>
            </a:p>
          </p:txBody>
        </p:sp>
        <p:sp>
          <p:nvSpPr>
            <p:cNvPr id="13" name="TextBox 12"/>
            <p:cNvSpPr txBox="1"/>
            <p:nvPr/>
          </p:nvSpPr>
          <p:spPr>
            <a:xfrm>
              <a:off x="5271529" y="5517608"/>
              <a:ext cx="1269986" cy="507831"/>
            </a:xfrm>
            <a:prstGeom prst="rect">
              <a:avLst/>
            </a:prstGeom>
            <a:noFill/>
            <a:ln>
              <a:noFill/>
            </a:ln>
            <a:effectLst/>
          </p:spPr>
          <p:txBody>
            <a:bodyPr wrap="square" rtlCol="0">
              <a:spAutoFit/>
            </a:bodyPr>
            <a:lstStyle/>
            <a:p>
              <a:pPr algn="ctr"/>
              <a:r>
                <a:rPr lang="en-US" sz="1600" b="1"/>
                <a:t>jan</a:t>
              </a:r>
            </a:p>
          </p:txBody>
        </p:sp>
        <p:sp>
          <p:nvSpPr>
            <p:cNvPr id="14" name="TextBox 13"/>
            <p:cNvSpPr txBox="1"/>
            <p:nvPr/>
          </p:nvSpPr>
          <p:spPr>
            <a:xfrm>
              <a:off x="6227159" y="5517608"/>
              <a:ext cx="1269986" cy="507831"/>
            </a:xfrm>
            <a:prstGeom prst="rect">
              <a:avLst/>
            </a:prstGeom>
            <a:noFill/>
            <a:ln>
              <a:noFill/>
            </a:ln>
            <a:effectLst/>
          </p:spPr>
          <p:txBody>
            <a:bodyPr wrap="square" rtlCol="0">
              <a:spAutoFit/>
            </a:bodyPr>
            <a:lstStyle/>
            <a:p>
              <a:pPr algn="ctr"/>
              <a:r>
                <a:rPr lang="en-US" sz="1600" b="1"/>
                <a:t>feb</a:t>
              </a:r>
            </a:p>
          </p:txBody>
        </p:sp>
        <p:sp>
          <p:nvSpPr>
            <p:cNvPr id="16" name="TextBox 15"/>
            <p:cNvSpPr txBox="1"/>
            <p:nvPr/>
          </p:nvSpPr>
          <p:spPr>
            <a:xfrm>
              <a:off x="7182790" y="5517608"/>
              <a:ext cx="1269986" cy="507831"/>
            </a:xfrm>
            <a:prstGeom prst="rect">
              <a:avLst/>
            </a:prstGeom>
            <a:noFill/>
            <a:ln>
              <a:noFill/>
            </a:ln>
            <a:effectLst/>
          </p:spPr>
          <p:txBody>
            <a:bodyPr wrap="square" rtlCol="0">
              <a:spAutoFit/>
            </a:bodyPr>
            <a:lstStyle/>
            <a:p>
              <a:pPr algn="ctr"/>
              <a:r>
                <a:rPr lang="en-US" sz="1600" b="1"/>
                <a:t>mar</a:t>
              </a:r>
            </a:p>
          </p:txBody>
        </p:sp>
        <p:sp>
          <p:nvSpPr>
            <p:cNvPr id="17" name="TextBox 16"/>
            <p:cNvSpPr txBox="1"/>
            <p:nvPr/>
          </p:nvSpPr>
          <p:spPr>
            <a:xfrm>
              <a:off x="8138420" y="5517608"/>
              <a:ext cx="1269986" cy="507831"/>
            </a:xfrm>
            <a:prstGeom prst="rect">
              <a:avLst/>
            </a:prstGeom>
            <a:noFill/>
            <a:ln>
              <a:noFill/>
            </a:ln>
            <a:effectLst/>
          </p:spPr>
          <p:txBody>
            <a:bodyPr wrap="square" rtlCol="0">
              <a:spAutoFit/>
            </a:bodyPr>
            <a:lstStyle/>
            <a:p>
              <a:pPr algn="ctr"/>
              <a:r>
                <a:rPr lang="en-US" sz="1600" b="1"/>
                <a:t>apr</a:t>
              </a:r>
            </a:p>
          </p:txBody>
        </p:sp>
        <p:sp>
          <p:nvSpPr>
            <p:cNvPr id="19" name="TextBox 18"/>
            <p:cNvSpPr txBox="1"/>
            <p:nvPr/>
          </p:nvSpPr>
          <p:spPr>
            <a:xfrm>
              <a:off x="9094051" y="5517608"/>
              <a:ext cx="1269986" cy="507831"/>
            </a:xfrm>
            <a:prstGeom prst="rect">
              <a:avLst/>
            </a:prstGeom>
            <a:noFill/>
            <a:ln>
              <a:noFill/>
            </a:ln>
            <a:effectLst/>
          </p:spPr>
          <p:txBody>
            <a:bodyPr wrap="square" rtlCol="0">
              <a:spAutoFit/>
            </a:bodyPr>
            <a:lstStyle/>
            <a:p>
              <a:pPr algn="ctr"/>
              <a:r>
                <a:rPr lang="en-US" sz="1600" b="1"/>
                <a:t>may</a:t>
              </a:r>
            </a:p>
          </p:txBody>
        </p:sp>
        <p:sp>
          <p:nvSpPr>
            <p:cNvPr id="20" name="TextBox 19"/>
            <p:cNvSpPr txBox="1"/>
            <p:nvPr/>
          </p:nvSpPr>
          <p:spPr>
            <a:xfrm>
              <a:off x="10049681" y="5517608"/>
              <a:ext cx="1269986" cy="507831"/>
            </a:xfrm>
            <a:prstGeom prst="rect">
              <a:avLst/>
            </a:prstGeom>
            <a:noFill/>
            <a:ln>
              <a:noFill/>
            </a:ln>
            <a:effectLst/>
          </p:spPr>
          <p:txBody>
            <a:bodyPr wrap="square" rtlCol="0">
              <a:spAutoFit/>
            </a:bodyPr>
            <a:lstStyle/>
            <a:p>
              <a:pPr algn="ctr"/>
              <a:r>
                <a:rPr lang="en-US" sz="1600" b="1"/>
                <a:t>jun</a:t>
              </a:r>
            </a:p>
          </p:txBody>
        </p:sp>
        <p:sp>
          <p:nvSpPr>
            <p:cNvPr id="21" name="TextBox 20"/>
            <p:cNvSpPr txBox="1"/>
            <p:nvPr/>
          </p:nvSpPr>
          <p:spPr>
            <a:xfrm>
              <a:off x="11005312" y="5517608"/>
              <a:ext cx="1269986" cy="507831"/>
            </a:xfrm>
            <a:prstGeom prst="rect">
              <a:avLst/>
            </a:prstGeom>
            <a:noFill/>
            <a:ln>
              <a:noFill/>
            </a:ln>
            <a:effectLst/>
          </p:spPr>
          <p:txBody>
            <a:bodyPr wrap="square" rtlCol="0">
              <a:spAutoFit/>
            </a:bodyPr>
            <a:lstStyle/>
            <a:p>
              <a:pPr algn="ctr"/>
              <a:r>
                <a:rPr lang="en-US" sz="1600" b="1"/>
                <a:t>jul</a:t>
              </a:r>
            </a:p>
          </p:txBody>
        </p:sp>
        <p:sp>
          <p:nvSpPr>
            <p:cNvPr id="22" name="TextBox 21"/>
            <p:cNvSpPr txBox="1"/>
            <p:nvPr/>
          </p:nvSpPr>
          <p:spPr>
            <a:xfrm>
              <a:off x="11960942" y="5517608"/>
              <a:ext cx="1269986" cy="507831"/>
            </a:xfrm>
            <a:prstGeom prst="rect">
              <a:avLst/>
            </a:prstGeom>
            <a:noFill/>
            <a:ln>
              <a:noFill/>
            </a:ln>
            <a:effectLst/>
          </p:spPr>
          <p:txBody>
            <a:bodyPr wrap="square" rtlCol="0">
              <a:spAutoFit/>
            </a:bodyPr>
            <a:lstStyle/>
            <a:p>
              <a:pPr algn="ctr"/>
              <a:r>
                <a:rPr lang="en-US" sz="1600" b="1"/>
                <a:t>aug</a:t>
              </a:r>
            </a:p>
          </p:txBody>
        </p:sp>
        <p:sp>
          <p:nvSpPr>
            <p:cNvPr id="23" name="TextBox 22"/>
            <p:cNvSpPr txBox="1"/>
            <p:nvPr/>
          </p:nvSpPr>
          <p:spPr>
            <a:xfrm>
              <a:off x="12916573" y="5517608"/>
              <a:ext cx="1269986" cy="507831"/>
            </a:xfrm>
            <a:prstGeom prst="rect">
              <a:avLst/>
            </a:prstGeom>
            <a:noFill/>
            <a:ln>
              <a:noFill/>
            </a:ln>
            <a:effectLst/>
          </p:spPr>
          <p:txBody>
            <a:bodyPr wrap="square" rtlCol="0">
              <a:spAutoFit/>
            </a:bodyPr>
            <a:lstStyle/>
            <a:p>
              <a:pPr algn="ctr"/>
              <a:r>
                <a:rPr lang="en-US" sz="1600" b="1"/>
                <a:t>sep</a:t>
              </a:r>
            </a:p>
          </p:txBody>
        </p:sp>
        <p:sp>
          <p:nvSpPr>
            <p:cNvPr id="24" name="TextBox 23"/>
            <p:cNvSpPr txBox="1"/>
            <p:nvPr/>
          </p:nvSpPr>
          <p:spPr>
            <a:xfrm>
              <a:off x="13872205" y="5517608"/>
              <a:ext cx="1269986" cy="507831"/>
            </a:xfrm>
            <a:prstGeom prst="rect">
              <a:avLst/>
            </a:prstGeom>
            <a:noFill/>
            <a:ln>
              <a:noFill/>
            </a:ln>
            <a:effectLst/>
          </p:spPr>
          <p:txBody>
            <a:bodyPr wrap="square" rtlCol="0">
              <a:spAutoFit/>
            </a:bodyPr>
            <a:lstStyle/>
            <a:p>
              <a:pPr algn="ctr"/>
              <a:r>
                <a:rPr lang="en-US" sz="1600" b="1"/>
                <a:t>oct</a:t>
              </a:r>
            </a:p>
          </p:txBody>
        </p:sp>
        <p:sp>
          <p:nvSpPr>
            <p:cNvPr id="25" name="TextBox 24"/>
            <p:cNvSpPr txBox="1"/>
            <p:nvPr/>
          </p:nvSpPr>
          <p:spPr>
            <a:xfrm>
              <a:off x="14827834" y="5517608"/>
              <a:ext cx="1269986" cy="507831"/>
            </a:xfrm>
            <a:prstGeom prst="rect">
              <a:avLst/>
            </a:prstGeom>
            <a:noFill/>
            <a:ln>
              <a:noFill/>
            </a:ln>
            <a:effectLst/>
          </p:spPr>
          <p:txBody>
            <a:bodyPr wrap="square" rtlCol="0">
              <a:spAutoFit/>
            </a:bodyPr>
            <a:lstStyle/>
            <a:p>
              <a:pPr algn="ctr"/>
              <a:r>
                <a:rPr lang="en-US" sz="1600" b="1"/>
                <a:t>nov</a:t>
              </a:r>
            </a:p>
          </p:txBody>
        </p:sp>
        <p:sp>
          <p:nvSpPr>
            <p:cNvPr id="26" name="TextBox 25"/>
            <p:cNvSpPr txBox="1"/>
            <p:nvPr/>
          </p:nvSpPr>
          <p:spPr>
            <a:xfrm>
              <a:off x="15783466" y="5517608"/>
              <a:ext cx="1269986" cy="507831"/>
            </a:xfrm>
            <a:prstGeom prst="rect">
              <a:avLst/>
            </a:prstGeom>
            <a:noFill/>
            <a:ln>
              <a:noFill/>
            </a:ln>
            <a:effectLst/>
          </p:spPr>
          <p:txBody>
            <a:bodyPr wrap="square" rtlCol="0">
              <a:spAutoFit/>
            </a:bodyPr>
            <a:lstStyle/>
            <a:p>
              <a:pPr algn="ctr"/>
              <a:r>
                <a:rPr lang="en-US" sz="1600" b="1"/>
                <a:t>dec</a:t>
              </a:r>
            </a:p>
          </p:txBody>
        </p:sp>
        <p:cxnSp>
          <p:nvCxnSpPr>
            <p:cNvPr id="27" name="Прямая соединительная линия 9"/>
            <p:cNvCxnSpPr/>
            <p:nvPr/>
          </p:nvCxnSpPr>
          <p:spPr>
            <a:xfrm>
              <a:off x="1234550" y="6154695"/>
              <a:ext cx="15687541" cy="0"/>
            </a:xfrm>
            <a:prstGeom prst="line">
              <a:avLst/>
            </a:prstGeom>
            <a:ln w="19050" cmpd="sng">
              <a:solidFill>
                <a:schemeClr val="accent2"/>
              </a:solidFill>
              <a:prstDash val="dash"/>
            </a:ln>
            <a:effectLst/>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57"/>
            <p:cNvCxnSpPr/>
            <p:nvPr/>
          </p:nvCxnSpPr>
          <p:spPr>
            <a:xfrm>
              <a:off x="1234550" y="6940729"/>
              <a:ext cx="15687541" cy="0"/>
            </a:xfrm>
            <a:prstGeom prst="line">
              <a:avLst/>
            </a:prstGeom>
            <a:ln w="19050" cmpd="sng">
              <a:solidFill>
                <a:schemeClr val="accent2"/>
              </a:solidFill>
              <a:prstDash val="dash"/>
            </a:ln>
            <a:effectLst/>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58"/>
            <p:cNvCxnSpPr/>
            <p:nvPr/>
          </p:nvCxnSpPr>
          <p:spPr>
            <a:xfrm>
              <a:off x="1234550" y="7792160"/>
              <a:ext cx="15687541" cy="0"/>
            </a:xfrm>
            <a:prstGeom prst="line">
              <a:avLst/>
            </a:prstGeom>
            <a:ln w="19050" cmpd="sng">
              <a:solidFill>
                <a:schemeClr val="accent2"/>
              </a:solidFill>
              <a:prstDash val="dash"/>
            </a:ln>
            <a:effectLst/>
          </p:spPr>
          <p:style>
            <a:lnRef idx="1">
              <a:schemeClr val="accent1"/>
            </a:lnRef>
            <a:fillRef idx="0">
              <a:schemeClr val="accent1"/>
            </a:fillRef>
            <a:effectRef idx="0">
              <a:schemeClr val="accent1"/>
            </a:effectRef>
            <a:fontRef idx="minor">
              <a:schemeClr val="tx1"/>
            </a:fontRef>
          </p:style>
        </p:cxnSp>
        <p:cxnSp>
          <p:nvCxnSpPr>
            <p:cNvPr id="30" name="Прямая соединительная линия 59"/>
            <p:cNvCxnSpPr/>
            <p:nvPr/>
          </p:nvCxnSpPr>
          <p:spPr>
            <a:xfrm>
              <a:off x="1234550" y="8596862"/>
              <a:ext cx="15687541" cy="0"/>
            </a:xfrm>
            <a:prstGeom prst="line">
              <a:avLst/>
            </a:prstGeom>
            <a:ln w="19050" cmpd="sng">
              <a:solidFill>
                <a:schemeClr val="accent2"/>
              </a:solidFill>
              <a:prstDash val="dash"/>
            </a:ln>
            <a:effectLst/>
          </p:spPr>
          <p:style>
            <a:lnRef idx="1">
              <a:schemeClr val="accent1"/>
            </a:lnRef>
            <a:fillRef idx="0">
              <a:schemeClr val="accent1"/>
            </a:fillRef>
            <a:effectRef idx="0">
              <a:schemeClr val="accent1"/>
            </a:effectRef>
            <a:fontRef idx="minor">
              <a:schemeClr val="tx1"/>
            </a:fontRef>
          </p:style>
        </p:cxnSp>
        <p:sp>
          <p:nvSpPr>
            <p:cNvPr id="41" name="Скругленный прямоугольник 6"/>
            <p:cNvSpPr/>
            <p:nvPr/>
          </p:nvSpPr>
          <p:spPr>
            <a:xfrm>
              <a:off x="5481797" y="6329372"/>
              <a:ext cx="2970979" cy="424725"/>
            </a:xfrm>
            <a:prstGeom prst="roundRect">
              <a:avLst>
                <a:gd name="adj" fmla="val 0"/>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200"/>
            </a:p>
          </p:txBody>
        </p:sp>
        <p:sp>
          <p:nvSpPr>
            <p:cNvPr id="42" name="TextBox 41"/>
            <p:cNvSpPr txBox="1"/>
            <p:nvPr/>
          </p:nvSpPr>
          <p:spPr>
            <a:xfrm>
              <a:off x="5481797" y="6341680"/>
              <a:ext cx="1059718" cy="446181"/>
            </a:xfrm>
            <a:prstGeom prst="rect">
              <a:avLst/>
            </a:prstGeom>
            <a:noFill/>
          </p:spPr>
          <p:txBody>
            <a:bodyPr wrap="square" rtlCol="0">
              <a:spAutoFit/>
            </a:bodyPr>
            <a:lstStyle/>
            <a:p>
              <a:pPr algn="ctr"/>
              <a:r>
                <a:rPr lang="en-US" sz="1333" b="1">
                  <a:solidFill>
                    <a:schemeClr val="bg1"/>
                  </a:solidFill>
                </a:rPr>
                <a:t>01/01</a:t>
              </a:r>
              <a:endParaRPr lang="uk-UA" sz="1333" b="1">
                <a:solidFill>
                  <a:schemeClr val="bg1"/>
                </a:solidFill>
              </a:endParaRPr>
            </a:p>
          </p:txBody>
        </p:sp>
        <p:sp>
          <p:nvSpPr>
            <p:cNvPr id="43" name="TextBox 42"/>
            <p:cNvSpPr txBox="1"/>
            <p:nvPr/>
          </p:nvSpPr>
          <p:spPr>
            <a:xfrm>
              <a:off x="7378749" y="6341680"/>
              <a:ext cx="1074027" cy="446181"/>
            </a:xfrm>
            <a:prstGeom prst="rect">
              <a:avLst/>
            </a:prstGeom>
            <a:noFill/>
          </p:spPr>
          <p:txBody>
            <a:bodyPr wrap="square" rtlCol="0">
              <a:spAutoFit/>
            </a:bodyPr>
            <a:lstStyle/>
            <a:p>
              <a:pPr algn="ctr"/>
              <a:r>
                <a:rPr lang="en-US" sz="1333" b="1">
                  <a:solidFill>
                    <a:schemeClr val="bg1"/>
                  </a:solidFill>
                </a:rPr>
                <a:t>01/0</a:t>
              </a:r>
              <a:r>
                <a:rPr lang="ru-RU" sz="1333" b="1">
                  <a:solidFill>
                    <a:schemeClr val="bg1"/>
                  </a:solidFill>
                </a:rPr>
                <a:t>3</a:t>
              </a:r>
              <a:endParaRPr lang="uk-UA" sz="1333" b="1">
                <a:solidFill>
                  <a:schemeClr val="bg1"/>
                </a:solidFill>
              </a:endParaRPr>
            </a:p>
          </p:txBody>
        </p:sp>
        <p:sp>
          <p:nvSpPr>
            <p:cNvPr id="45" name="Скругленный прямоугольник 53"/>
            <p:cNvSpPr/>
            <p:nvPr/>
          </p:nvSpPr>
          <p:spPr>
            <a:xfrm>
              <a:off x="8242507" y="7146512"/>
              <a:ext cx="3876071" cy="424725"/>
            </a:xfrm>
            <a:prstGeom prst="roundRect">
              <a:avLst>
                <a:gd name="adj" fmla="val 0"/>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200"/>
            </a:p>
          </p:txBody>
        </p:sp>
        <p:sp>
          <p:nvSpPr>
            <p:cNvPr id="46" name="TextBox 45"/>
            <p:cNvSpPr txBox="1"/>
            <p:nvPr/>
          </p:nvSpPr>
          <p:spPr>
            <a:xfrm>
              <a:off x="8242506" y="7153093"/>
              <a:ext cx="1165899" cy="446181"/>
            </a:xfrm>
            <a:prstGeom prst="rect">
              <a:avLst/>
            </a:prstGeom>
            <a:noFill/>
          </p:spPr>
          <p:txBody>
            <a:bodyPr wrap="square" rtlCol="0">
              <a:spAutoFit/>
            </a:bodyPr>
            <a:lstStyle/>
            <a:p>
              <a:pPr algn="ctr"/>
              <a:r>
                <a:rPr lang="en-US" sz="1333" b="1">
                  <a:solidFill>
                    <a:schemeClr val="bg1"/>
                  </a:solidFill>
                </a:rPr>
                <a:t>01/0</a:t>
              </a:r>
              <a:r>
                <a:rPr lang="ru-RU" sz="1333" b="1">
                  <a:solidFill>
                    <a:schemeClr val="bg1"/>
                  </a:solidFill>
                </a:rPr>
                <a:t>3</a:t>
              </a:r>
              <a:endParaRPr lang="uk-UA" sz="1333" b="1">
                <a:solidFill>
                  <a:schemeClr val="bg1"/>
                </a:solidFill>
              </a:endParaRPr>
            </a:p>
          </p:txBody>
        </p:sp>
        <p:sp>
          <p:nvSpPr>
            <p:cNvPr id="47" name="TextBox 46"/>
            <p:cNvSpPr txBox="1"/>
            <p:nvPr/>
          </p:nvSpPr>
          <p:spPr>
            <a:xfrm>
              <a:off x="10952679" y="7153093"/>
              <a:ext cx="1165899" cy="446181"/>
            </a:xfrm>
            <a:prstGeom prst="rect">
              <a:avLst/>
            </a:prstGeom>
            <a:noFill/>
          </p:spPr>
          <p:txBody>
            <a:bodyPr wrap="square" rtlCol="0">
              <a:spAutoFit/>
            </a:bodyPr>
            <a:lstStyle/>
            <a:p>
              <a:pPr algn="ctr"/>
              <a:r>
                <a:rPr lang="en-US" sz="1333" b="1">
                  <a:solidFill>
                    <a:schemeClr val="bg1"/>
                  </a:solidFill>
                </a:rPr>
                <a:t>01/0</a:t>
              </a:r>
              <a:r>
                <a:rPr lang="ru-RU" sz="1333" b="1">
                  <a:solidFill>
                    <a:schemeClr val="bg1"/>
                  </a:solidFill>
                </a:rPr>
                <a:t>8</a:t>
              </a:r>
              <a:endParaRPr lang="uk-UA" sz="1333" b="1">
                <a:solidFill>
                  <a:schemeClr val="bg1"/>
                </a:solidFill>
              </a:endParaRPr>
            </a:p>
          </p:txBody>
        </p:sp>
        <p:sp>
          <p:nvSpPr>
            <p:cNvPr id="49" name="Скругленный прямоугольник 54"/>
            <p:cNvSpPr/>
            <p:nvPr/>
          </p:nvSpPr>
          <p:spPr>
            <a:xfrm>
              <a:off x="12065030" y="7959775"/>
              <a:ext cx="4778153" cy="424725"/>
            </a:xfrm>
            <a:prstGeom prst="roundRect">
              <a:avLst>
                <a:gd name="adj" fmla="val 0"/>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200"/>
            </a:p>
          </p:txBody>
        </p:sp>
        <p:sp>
          <p:nvSpPr>
            <p:cNvPr id="50" name="TextBox 49"/>
            <p:cNvSpPr txBox="1"/>
            <p:nvPr/>
          </p:nvSpPr>
          <p:spPr>
            <a:xfrm>
              <a:off x="12065030" y="7967584"/>
              <a:ext cx="1165899" cy="446181"/>
            </a:xfrm>
            <a:prstGeom prst="rect">
              <a:avLst/>
            </a:prstGeom>
            <a:noFill/>
          </p:spPr>
          <p:txBody>
            <a:bodyPr wrap="square" rtlCol="0">
              <a:spAutoFit/>
            </a:bodyPr>
            <a:lstStyle/>
            <a:p>
              <a:pPr algn="ctr"/>
              <a:r>
                <a:rPr lang="en-US" sz="1333" b="1">
                  <a:solidFill>
                    <a:schemeClr val="bg1"/>
                  </a:solidFill>
                </a:rPr>
                <a:t>01/0</a:t>
              </a:r>
              <a:r>
                <a:rPr lang="ru-RU" sz="1333" b="1">
                  <a:solidFill>
                    <a:schemeClr val="bg1"/>
                  </a:solidFill>
                </a:rPr>
                <a:t>8</a:t>
              </a:r>
              <a:endParaRPr lang="uk-UA" sz="1333" b="1">
                <a:solidFill>
                  <a:schemeClr val="bg1"/>
                </a:solidFill>
              </a:endParaRPr>
            </a:p>
          </p:txBody>
        </p:sp>
        <p:sp>
          <p:nvSpPr>
            <p:cNvPr id="51" name="TextBox 50"/>
            <p:cNvSpPr txBox="1"/>
            <p:nvPr/>
          </p:nvSpPr>
          <p:spPr>
            <a:xfrm>
              <a:off x="15677285" y="7967584"/>
              <a:ext cx="1165899" cy="446181"/>
            </a:xfrm>
            <a:prstGeom prst="rect">
              <a:avLst/>
            </a:prstGeom>
            <a:noFill/>
          </p:spPr>
          <p:txBody>
            <a:bodyPr wrap="square" rtlCol="0">
              <a:spAutoFit/>
            </a:bodyPr>
            <a:lstStyle/>
            <a:p>
              <a:pPr algn="ctr"/>
              <a:r>
                <a:rPr lang="ru-RU" sz="1333" b="1">
                  <a:solidFill>
                    <a:schemeClr val="bg1"/>
                  </a:solidFill>
                </a:rPr>
                <a:t>31</a:t>
              </a:r>
              <a:r>
                <a:rPr lang="en-US" sz="1333" b="1">
                  <a:solidFill>
                    <a:schemeClr val="bg1"/>
                  </a:solidFill>
                </a:rPr>
                <a:t>/</a:t>
              </a:r>
              <a:r>
                <a:rPr lang="ru-RU" sz="1333" b="1">
                  <a:solidFill>
                    <a:schemeClr val="bg1"/>
                  </a:solidFill>
                </a:rPr>
                <a:t>12</a:t>
              </a:r>
              <a:endParaRPr lang="uk-UA" sz="1333" b="1">
                <a:solidFill>
                  <a:schemeClr val="bg1"/>
                </a:solidFill>
              </a:endParaRPr>
            </a:p>
          </p:txBody>
        </p:sp>
      </p:grpSp>
      <p:grpSp>
        <p:nvGrpSpPr>
          <p:cNvPr id="8" name="Group 7"/>
          <p:cNvGrpSpPr/>
          <p:nvPr/>
        </p:nvGrpSpPr>
        <p:grpSpPr>
          <a:xfrm>
            <a:off x="1347657" y="1819993"/>
            <a:ext cx="2594213" cy="1295412"/>
            <a:chOff x="1671018" y="2164844"/>
            <a:chExt cx="3891320" cy="1943118"/>
          </a:xfrm>
        </p:grpSpPr>
        <p:sp>
          <p:nvSpPr>
            <p:cNvPr id="32" name="TextBox 31"/>
            <p:cNvSpPr txBox="1"/>
            <p:nvPr/>
          </p:nvSpPr>
          <p:spPr>
            <a:xfrm>
              <a:off x="1671018" y="3046421"/>
              <a:ext cx="3891320" cy="1061541"/>
            </a:xfrm>
            <a:prstGeom prst="rect">
              <a:avLst/>
            </a:prstGeom>
            <a:noFill/>
          </p:spPr>
          <p:txBody>
            <a:bodyPr wrap="square" rtlCol="0">
              <a:spAutoFit/>
            </a:bodyPr>
            <a:lstStyle/>
            <a:p>
              <a:pPr algn="ctr"/>
              <a:r>
                <a:rPr lang="en-US" sz="1333">
                  <a:solidFill>
                    <a:schemeClr val="tx2"/>
                  </a:solidFill>
                </a:rPr>
                <a:t>Lorem ipsum dolor sit amet, consectetuer adipiscing elit. Maecenas porttitor congue massa. </a:t>
              </a:r>
              <a:endParaRPr lang="uk-UA" sz="1333">
                <a:solidFill>
                  <a:schemeClr val="tx2"/>
                </a:solidFill>
              </a:endParaRPr>
            </a:p>
          </p:txBody>
        </p:sp>
        <p:sp>
          <p:nvSpPr>
            <p:cNvPr id="33" name="Rounded Rectangle 32"/>
            <p:cNvSpPr/>
            <p:nvPr/>
          </p:nvSpPr>
          <p:spPr>
            <a:xfrm>
              <a:off x="1899357" y="2164844"/>
              <a:ext cx="3434643" cy="588997"/>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mj-lt"/>
                </a:rPr>
                <a:t>planning</a:t>
              </a:r>
              <a:endParaRPr lang="uk-UA" sz="2400">
                <a:solidFill>
                  <a:schemeClr val="bg1"/>
                </a:solidFill>
                <a:latin typeface="+mj-lt"/>
              </a:endParaRPr>
            </a:p>
          </p:txBody>
        </p:sp>
      </p:grpSp>
      <p:grpSp>
        <p:nvGrpSpPr>
          <p:cNvPr id="52" name="Group 51"/>
          <p:cNvGrpSpPr/>
          <p:nvPr/>
        </p:nvGrpSpPr>
        <p:grpSpPr>
          <a:xfrm>
            <a:off x="4798894" y="1819993"/>
            <a:ext cx="2594213" cy="1295412"/>
            <a:chOff x="1671018" y="2164844"/>
            <a:chExt cx="3891320" cy="1943118"/>
          </a:xfrm>
        </p:grpSpPr>
        <p:sp>
          <p:nvSpPr>
            <p:cNvPr id="53" name="TextBox 52"/>
            <p:cNvSpPr txBox="1"/>
            <p:nvPr/>
          </p:nvSpPr>
          <p:spPr>
            <a:xfrm>
              <a:off x="1671018" y="3046421"/>
              <a:ext cx="3891320" cy="1061541"/>
            </a:xfrm>
            <a:prstGeom prst="rect">
              <a:avLst/>
            </a:prstGeom>
            <a:noFill/>
          </p:spPr>
          <p:txBody>
            <a:bodyPr wrap="square" rtlCol="0">
              <a:spAutoFit/>
            </a:bodyPr>
            <a:lstStyle/>
            <a:p>
              <a:pPr algn="ctr"/>
              <a:r>
                <a:rPr lang="en-US" sz="1333">
                  <a:solidFill>
                    <a:schemeClr val="tx2"/>
                  </a:solidFill>
                </a:rPr>
                <a:t>Lorem ipsum dolor sit amet, consectetuer adipiscing elit. Maecenas porttitor congue massa. </a:t>
              </a:r>
              <a:endParaRPr lang="uk-UA" sz="1333">
                <a:solidFill>
                  <a:schemeClr val="tx2"/>
                </a:solidFill>
              </a:endParaRPr>
            </a:p>
          </p:txBody>
        </p:sp>
        <p:sp>
          <p:nvSpPr>
            <p:cNvPr id="54" name="Rounded Rectangle 53"/>
            <p:cNvSpPr/>
            <p:nvPr/>
          </p:nvSpPr>
          <p:spPr>
            <a:xfrm>
              <a:off x="1899357" y="2164844"/>
              <a:ext cx="3434643" cy="588997"/>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mj-lt"/>
                </a:rPr>
                <a:t>production</a:t>
              </a:r>
              <a:endParaRPr lang="uk-UA" sz="2400">
                <a:solidFill>
                  <a:schemeClr val="bg1"/>
                </a:solidFill>
                <a:latin typeface="+mj-lt"/>
              </a:endParaRPr>
            </a:p>
          </p:txBody>
        </p:sp>
      </p:grpSp>
      <p:grpSp>
        <p:nvGrpSpPr>
          <p:cNvPr id="55" name="Group 54"/>
          <p:cNvGrpSpPr/>
          <p:nvPr/>
        </p:nvGrpSpPr>
        <p:grpSpPr>
          <a:xfrm>
            <a:off x="8250131" y="1819993"/>
            <a:ext cx="2594213" cy="1295412"/>
            <a:chOff x="1671018" y="2164844"/>
            <a:chExt cx="3891320" cy="1943118"/>
          </a:xfrm>
        </p:grpSpPr>
        <p:sp>
          <p:nvSpPr>
            <p:cNvPr id="56" name="TextBox 55"/>
            <p:cNvSpPr txBox="1"/>
            <p:nvPr/>
          </p:nvSpPr>
          <p:spPr>
            <a:xfrm>
              <a:off x="1671018" y="3046421"/>
              <a:ext cx="3891320" cy="1061541"/>
            </a:xfrm>
            <a:prstGeom prst="rect">
              <a:avLst/>
            </a:prstGeom>
            <a:noFill/>
          </p:spPr>
          <p:txBody>
            <a:bodyPr wrap="square" rtlCol="0">
              <a:spAutoFit/>
            </a:bodyPr>
            <a:lstStyle/>
            <a:p>
              <a:pPr algn="ctr"/>
              <a:r>
                <a:rPr lang="en-US" sz="1333">
                  <a:solidFill>
                    <a:schemeClr val="tx2"/>
                  </a:solidFill>
                </a:rPr>
                <a:t>Lorem ipsum dolor sit amet, consectetuer adipiscing elit. Maecenas porttitor congue massa. </a:t>
              </a:r>
              <a:endParaRPr lang="uk-UA" sz="1333">
                <a:solidFill>
                  <a:schemeClr val="tx2"/>
                </a:solidFill>
              </a:endParaRPr>
            </a:p>
          </p:txBody>
        </p:sp>
        <p:sp>
          <p:nvSpPr>
            <p:cNvPr id="57" name="Rounded Rectangle 56"/>
            <p:cNvSpPr/>
            <p:nvPr/>
          </p:nvSpPr>
          <p:spPr>
            <a:xfrm>
              <a:off x="1899357" y="2164844"/>
              <a:ext cx="3434643" cy="588997"/>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mj-lt"/>
                </a:rPr>
                <a:t>promotion</a:t>
              </a:r>
              <a:endParaRPr lang="uk-UA" sz="2400">
                <a:solidFill>
                  <a:schemeClr val="bg1"/>
                </a:solidFill>
                <a:latin typeface="+mj-lt"/>
              </a:endParaRPr>
            </a:p>
          </p:txBody>
        </p:sp>
      </p:grpSp>
    </p:spTree>
    <p:extLst>
      <p:ext uri="{BB962C8B-B14F-4D97-AF65-F5344CB8AC3E}">
        <p14:creationId xmlns:p14="http://schemas.microsoft.com/office/powerpoint/2010/main" val="2018781596"/>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250"/>
                                        <p:tgtEl>
                                          <p:spTgt spid="8"/>
                                        </p:tgtEl>
                                      </p:cBhvr>
                                    </p:animEffect>
                                    <p:anim calcmode="lin" valueType="num">
                                      <p:cBhvr>
                                        <p:cTn id="8" dur="1250" fill="hold"/>
                                        <p:tgtEl>
                                          <p:spTgt spid="8"/>
                                        </p:tgtEl>
                                        <p:attrNameLst>
                                          <p:attrName>ppt_x</p:attrName>
                                        </p:attrNameLst>
                                      </p:cBhvr>
                                      <p:tavLst>
                                        <p:tav tm="0">
                                          <p:val>
                                            <p:strVal val="#ppt_x"/>
                                          </p:val>
                                        </p:tav>
                                        <p:tav tm="100000">
                                          <p:val>
                                            <p:strVal val="#ppt_x"/>
                                          </p:val>
                                        </p:tav>
                                      </p:tavLst>
                                    </p:anim>
                                    <p:anim calcmode="lin" valueType="num">
                                      <p:cBhvr>
                                        <p:cTn id="9" dur="1125" decel="100000" fill="hold"/>
                                        <p:tgtEl>
                                          <p:spTgt spid="8"/>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8"/>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1250"/>
                                        <p:tgtEl>
                                          <p:spTgt spid="52"/>
                                        </p:tgtEl>
                                      </p:cBhvr>
                                    </p:animEffect>
                                    <p:anim calcmode="lin" valueType="num">
                                      <p:cBhvr>
                                        <p:cTn id="14" dur="1250" fill="hold"/>
                                        <p:tgtEl>
                                          <p:spTgt spid="52"/>
                                        </p:tgtEl>
                                        <p:attrNameLst>
                                          <p:attrName>ppt_x</p:attrName>
                                        </p:attrNameLst>
                                      </p:cBhvr>
                                      <p:tavLst>
                                        <p:tav tm="0">
                                          <p:val>
                                            <p:strVal val="#ppt_x"/>
                                          </p:val>
                                        </p:tav>
                                        <p:tav tm="100000">
                                          <p:val>
                                            <p:strVal val="#ppt_x"/>
                                          </p:val>
                                        </p:tav>
                                      </p:tavLst>
                                    </p:anim>
                                    <p:anim calcmode="lin" valueType="num">
                                      <p:cBhvr>
                                        <p:cTn id="15" dur="1125" decel="100000" fill="hold"/>
                                        <p:tgtEl>
                                          <p:spTgt spid="52"/>
                                        </p:tgtEl>
                                        <p:attrNameLst>
                                          <p:attrName>ppt_y</p:attrName>
                                        </p:attrNameLst>
                                      </p:cBhvr>
                                      <p:tavLst>
                                        <p:tav tm="0">
                                          <p:val>
                                            <p:strVal val="#ppt_y+1"/>
                                          </p:val>
                                        </p:tav>
                                        <p:tav tm="100000">
                                          <p:val>
                                            <p:strVal val="#ppt_y-.03"/>
                                          </p:val>
                                        </p:tav>
                                      </p:tavLst>
                                    </p:anim>
                                    <p:anim calcmode="lin" valueType="num">
                                      <p:cBhvr>
                                        <p:cTn id="16" dur="125" accel="100000" fill="hold">
                                          <p:stCondLst>
                                            <p:cond delay="1125"/>
                                          </p:stCondLst>
                                        </p:cTn>
                                        <p:tgtEl>
                                          <p:spTgt spid="52"/>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1250"/>
                                        <p:tgtEl>
                                          <p:spTgt spid="55"/>
                                        </p:tgtEl>
                                      </p:cBhvr>
                                    </p:animEffect>
                                    <p:anim calcmode="lin" valueType="num">
                                      <p:cBhvr>
                                        <p:cTn id="20" dur="1250" fill="hold"/>
                                        <p:tgtEl>
                                          <p:spTgt spid="55"/>
                                        </p:tgtEl>
                                        <p:attrNameLst>
                                          <p:attrName>ppt_x</p:attrName>
                                        </p:attrNameLst>
                                      </p:cBhvr>
                                      <p:tavLst>
                                        <p:tav tm="0">
                                          <p:val>
                                            <p:strVal val="#ppt_x"/>
                                          </p:val>
                                        </p:tav>
                                        <p:tav tm="100000">
                                          <p:val>
                                            <p:strVal val="#ppt_x"/>
                                          </p:val>
                                        </p:tav>
                                      </p:tavLst>
                                    </p:anim>
                                    <p:anim calcmode="lin" valueType="num">
                                      <p:cBhvr>
                                        <p:cTn id="21" dur="1125" decel="100000" fill="hold"/>
                                        <p:tgtEl>
                                          <p:spTgt spid="55"/>
                                        </p:tgtEl>
                                        <p:attrNameLst>
                                          <p:attrName>ppt_y</p:attrName>
                                        </p:attrNameLst>
                                      </p:cBhvr>
                                      <p:tavLst>
                                        <p:tav tm="0">
                                          <p:val>
                                            <p:strVal val="#ppt_y+1"/>
                                          </p:val>
                                        </p:tav>
                                        <p:tav tm="100000">
                                          <p:val>
                                            <p:strVal val="#ppt_y-.03"/>
                                          </p:val>
                                        </p:tav>
                                      </p:tavLst>
                                    </p:anim>
                                    <p:anim calcmode="lin" valueType="num">
                                      <p:cBhvr>
                                        <p:cTn id="22" dur="125" accel="100000" fill="hold">
                                          <p:stCondLst>
                                            <p:cond delay="1125"/>
                                          </p:stCondLst>
                                        </p:cTn>
                                        <p:tgtEl>
                                          <p:spTgt spid="55"/>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250"/>
                                        <p:tgtEl>
                                          <p:spTgt spid="2"/>
                                        </p:tgtEl>
                                      </p:cBhvr>
                                    </p:animEffect>
                                    <p:anim calcmode="lin" valueType="num">
                                      <p:cBhvr>
                                        <p:cTn id="26" dur="1250" fill="hold"/>
                                        <p:tgtEl>
                                          <p:spTgt spid="2"/>
                                        </p:tgtEl>
                                        <p:attrNameLst>
                                          <p:attrName>ppt_x</p:attrName>
                                        </p:attrNameLst>
                                      </p:cBhvr>
                                      <p:tavLst>
                                        <p:tav tm="0">
                                          <p:val>
                                            <p:strVal val="#ppt_x"/>
                                          </p:val>
                                        </p:tav>
                                        <p:tav tm="100000">
                                          <p:val>
                                            <p:strVal val="#ppt_x"/>
                                          </p:val>
                                        </p:tav>
                                      </p:tavLst>
                                    </p:anim>
                                    <p:anim calcmode="lin" valueType="num">
                                      <p:cBhvr>
                                        <p:cTn id="27" dur="1125" decel="100000" fill="hold"/>
                                        <p:tgtEl>
                                          <p:spTgt spid="2"/>
                                        </p:tgtEl>
                                        <p:attrNameLst>
                                          <p:attrName>ppt_y</p:attrName>
                                        </p:attrNameLst>
                                      </p:cBhvr>
                                      <p:tavLst>
                                        <p:tav tm="0">
                                          <p:val>
                                            <p:strVal val="#ppt_y+1"/>
                                          </p:val>
                                        </p:tav>
                                        <p:tav tm="100000">
                                          <p:val>
                                            <p:strVal val="#ppt_y-.03"/>
                                          </p:val>
                                        </p:tav>
                                      </p:tavLst>
                                    </p:anim>
                                    <p:anim calcmode="lin" valueType="num">
                                      <p:cBhvr>
                                        <p:cTn id="28" dur="125" accel="100000" fill="hold">
                                          <p:stCondLst>
                                            <p:cond delay="1125"/>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CuadroTexto 350">
            <a:extLst>
              <a:ext uri="{FF2B5EF4-FFF2-40B4-BE49-F238E27FC236}">
                <a16:creationId xmlns:a16="http://schemas.microsoft.com/office/drawing/2014/main" id="{EB85846B-B4DD-D346-BE0C-37F878C3F360}"/>
              </a:ext>
            </a:extLst>
          </p:cNvPr>
          <p:cNvSpPr txBox="1"/>
          <p:nvPr/>
        </p:nvSpPr>
        <p:spPr>
          <a:xfrm>
            <a:off x="2560437" y="523451"/>
            <a:ext cx="7071167" cy="707886"/>
          </a:xfrm>
          <a:prstGeom prst="rect">
            <a:avLst/>
          </a:prstGeom>
          <a:noFill/>
        </p:spPr>
        <p:txBody>
          <a:bodyPr wrap="none" rtlCol="0">
            <a:spAutoFit/>
          </a:bodyPr>
          <a:lstStyle/>
          <a:p>
            <a:pPr algn="ctr"/>
            <a:r>
              <a:rPr lang="en-US" sz="4000" b="1" dirty="0">
                <a:solidFill>
                  <a:schemeClr val="tx2"/>
                </a:solidFill>
                <a:latin typeface="Poppins" pitchFamily="2" charset="77"/>
                <a:ea typeface="Lato Heavy" charset="0"/>
                <a:cs typeface="Poppins" pitchFamily="2" charset="77"/>
              </a:rPr>
              <a:t>Gantt Charts Infographics</a:t>
            </a:r>
          </a:p>
        </p:txBody>
      </p:sp>
      <p:sp>
        <p:nvSpPr>
          <p:cNvPr id="45" name="CuadroTexto 351">
            <a:extLst>
              <a:ext uri="{FF2B5EF4-FFF2-40B4-BE49-F238E27FC236}">
                <a16:creationId xmlns:a16="http://schemas.microsoft.com/office/drawing/2014/main" id="{14CCF53B-4E8A-804A-9EAC-C1FF6A3EC7E9}"/>
              </a:ext>
            </a:extLst>
          </p:cNvPr>
          <p:cNvSpPr txBox="1"/>
          <p:nvPr/>
        </p:nvSpPr>
        <p:spPr>
          <a:xfrm>
            <a:off x="1335742" y="1191656"/>
            <a:ext cx="9520518" cy="230832"/>
          </a:xfrm>
          <a:prstGeom prst="rect">
            <a:avLst/>
          </a:prstGeom>
          <a:noFill/>
        </p:spPr>
        <p:txBody>
          <a:bodyPr wrap="square" rtlCol="0">
            <a:spAutoFit/>
          </a:bodyPr>
          <a:lstStyle/>
          <a:p>
            <a:pPr algn="ctr"/>
            <a:r>
              <a:rPr lang="en-US" sz="900" dirty="0">
                <a:latin typeface="Lato Light" panose="020F0502020204030203" pitchFamily="34" charset="0"/>
                <a:ea typeface="Lato Light" panose="020F0502020204030203" pitchFamily="34" charset="0"/>
                <a:cs typeface="Lato Light" panose="020F0502020204030203" pitchFamily="34" charset="0"/>
              </a:rPr>
              <a:t>Marketing is the study and management of exchange relationships. Marketing is the business process of creating relationships with and satisfying customers.</a:t>
            </a:r>
          </a:p>
        </p:txBody>
      </p:sp>
      <p:graphicFrame>
        <p:nvGraphicFramePr>
          <p:cNvPr id="20" name="Table 19">
            <a:extLst>
              <a:ext uri="{FF2B5EF4-FFF2-40B4-BE49-F238E27FC236}">
                <a16:creationId xmlns:a16="http://schemas.microsoft.com/office/drawing/2014/main" id="{9AAC8FE6-9144-4D48-BF43-A88244DBF248}"/>
              </a:ext>
            </a:extLst>
          </p:cNvPr>
          <p:cNvGraphicFramePr>
            <a:graphicFrameLocks noGrp="1"/>
          </p:cNvGraphicFramePr>
          <p:nvPr/>
        </p:nvGraphicFramePr>
        <p:xfrm>
          <a:off x="991453" y="2070057"/>
          <a:ext cx="10260471" cy="3282530"/>
        </p:xfrm>
        <a:graphic>
          <a:graphicData uri="http://schemas.openxmlformats.org/drawingml/2006/table">
            <a:tbl>
              <a:tblPr firstRow="1" bandRow="1">
                <a:tableStyleId>{5C22544A-7EE6-4342-B048-85BDC9FD1C3A}</a:tableStyleId>
              </a:tblPr>
              <a:tblGrid>
                <a:gridCol w="1779291">
                  <a:extLst>
                    <a:ext uri="{9D8B030D-6E8A-4147-A177-3AD203B41FA5}">
                      <a16:colId xmlns:a16="http://schemas.microsoft.com/office/drawing/2014/main" val="297148170"/>
                    </a:ext>
                  </a:extLst>
                </a:gridCol>
                <a:gridCol w="848118">
                  <a:extLst>
                    <a:ext uri="{9D8B030D-6E8A-4147-A177-3AD203B41FA5}">
                      <a16:colId xmlns:a16="http://schemas.microsoft.com/office/drawing/2014/main" val="1064767228"/>
                    </a:ext>
                  </a:extLst>
                </a:gridCol>
                <a:gridCol w="848118">
                  <a:extLst>
                    <a:ext uri="{9D8B030D-6E8A-4147-A177-3AD203B41FA5}">
                      <a16:colId xmlns:a16="http://schemas.microsoft.com/office/drawing/2014/main" val="2110247153"/>
                    </a:ext>
                  </a:extLst>
                </a:gridCol>
                <a:gridCol w="848118">
                  <a:extLst>
                    <a:ext uri="{9D8B030D-6E8A-4147-A177-3AD203B41FA5}">
                      <a16:colId xmlns:a16="http://schemas.microsoft.com/office/drawing/2014/main" val="1671774837"/>
                    </a:ext>
                  </a:extLst>
                </a:gridCol>
                <a:gridCol w="848118">
                  <a:extLst>
                    <a:ext uri="{9D8B030D-6E8A-4147-A177-3AD203B41FA5}">
                      <a16:colId xmlns:a16="http://schemas.microsoft.com/office/drawing/2014/main" val="1042921663"/>
                    </a:ext>
                  </a:extLst>
                </a:gridCol>
                <a:gridCol w="848118">
                  <a:extLst>
                    <a:ext uri="{9D8B030D-6E8A-4147-A177-3AD203B41FA5}">
                      <a16:colId xmlns:a16="http://schemas.microsoft.com/office/drawing/2014/main" val="1140046485"/>
                    </a:ext>
                  </a:extLst>
                </a:gridCol>
                <a:gridCol w="848118">
                  <a:extLst>
                    <a:ext uri="{9D8B030D-6E8A-4147-A177-3AD203B41FA5}">
                      <a16:colId xmlns:a16="http://schemas.microsoft.com/office/drawing/2014/main" val="1773304150"/>
                    </a:ext>
                  </a:extLst>
                </a:gridCol>
                <a:gridCol w="848118">
                  <a:extLst>
                    <a:ext uri="{9D8B030D-6E8A-4147-A177-3AD203B41FA5}">
                      <a16:colId xmlns:a16="http://schemas.microsoft.com/office/drawing/2014/main" val="3048339464"/>
                    </a:ext>
                  </a:extLst>
                </a:gridCol>
                <a:gridCol w="848118">
                  <a:extLst>
                    <a:ext uri="{9D8B030D-6E8A-4147-A177-3AD203B41FA5}">
                      <a16:colId xmlns:a16="http://schemas.microsoft.com/office/drawing/2014/main" val="434869120"/>
                    </a:ext>
                  </a:extLst>
                </a:gridCol>
                <a:gridCol w="848118">
                  <a:extLst>
                    <a:ext uri="{9D8B030D-6E8A-4147-A177-3AD203B41FA5}">
                      <a16:colId xmlns:a16="http://schemas.microsoft.com/office/drawing/2014/main" val="3902274493"/>
                    </a:ext>
                  </a:extLst>
                </a:gridCol>
                <a:gridCol w="848118">
                  <a:extLst>
                    <a:ext uri="{9D8B030D-6E8A-4147-A177-3AD203B41FA5}">
                      <a16:colId xmlns:a16="http://schemas.microsoft.com/office/drawing/2014/main" val="2423730555"/>
                    </a:ext>
                  </a:extLst>
                </a:gridCol>
              </a:tblGrid>
              <a:tr h="656506">
                <a:tc>
                  <a:txBody>
                    <a:bodyPr/>
                    <a:lstStyle/>
                    <a:p>
                      <a:pPr marL="0" marR="0" lvl="0" indent="0" algn="l" defTabSz="1828343" rtl="0" eaLnBrk="1" fontAlgn="auto" latinLnBrk="0" hangingPunct="1">
                        <a:lnSpc>
                          <a:spcPct val="100000"/>
                        </a:lnSpc>
                        <a:spcBef>
                          <a:spcPts val="0"/>
                        </a:spcBef>
                        <a:spcAft>
                          <a:spcPts val="0"/>
                        </a:spcAft>
                        <a:buClrTx/>
                        <a:buSzTx/>
                        <a:buFontTx/>
                        <a:buNone/>
                        <a:tabLst/>
                        <a:defRPr/>
                      </a:pPr>
                      <a:r>
                        <a:rPr lang="en-US" sz="1600" b="1" i="0" dirty="0">
                          <a:solidFill>
                            <a:schemeClr val="tx2"/>
                          </a:solidFill>
                          <a:latin typeface="Poppins SemiBold" pitchFamily="2" charset="77"/>
                          <a:ea typeface="Roboto Medium" panose="02000000000000000000" pitchFamily="2" charset="0"/>
                          <a:cs typeface="Poppins SemiBold" pitchFamily="2" charset="77"/>
                        </a:rPr>
                        <a:t>Develop</a:t>
                      </a:r>
                    </a:p>
                  </a:txBody>
                  <a:tcPr marL="228600" marR="45720" marT="22860" marB="22860" anchor="ctr">
                    <a:lnL w="12700" cmpd="sng">
                      <a:noFill/>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18672463"/>
                  </a:ext>
                </a:extLst>
              </a:tr>
              <a:tr h="656506">
                <a:tc>
                  <a:txBody>
                    <a:bodyPr/>
                    <a:lstStyle/>
                    <a:p>
                      <a:pPr marL="0" marR="0" lvl="0" indent="0" algn="l" defTabSz="1828343" rtl="0" eaLnBrk="1" fontAlgn="auto" latinLnBrk="0" hangingPunct="1">
                        <a:lnSpc>
                          <a:spcPct val="100000"/>
                        </a:lnSpc>
                        <a:spcBef>
                          <a:spcPts val="0"/>
                        </a:spcBef>
                        <a:spcAft>
                          <a:spcPts val="0"/>
                        </a:spcAft>
                        <a:buClrTx/>
                        <a:buSzTx/>
                        <a:buFontTx/>
                        <a:buNone/>
                        <a:tabLst/>
                        <a:defRPr/>
                      </a:pPr>
                      <a:r>
                        <a:rPr lang="en-US" sz="1600" b="1" i="0" dirty="0">
                          <a:solidFill>
                            <a:schemeClr val="tx2"/>
                          </a:solidFill>
                          <a:latin typeface="Poppins SemiBold" pitchFamily="2" charset="77"/>
                          <a:ea typeface="Roboto Medium" panose="02000000000000000000" pitchFamily="2" charset="0"/>
                          <a:cs typeface="Poppins SemiBold" pitchFamily="2" charset="77"/>
                        </a:rPr>
                        <a:t>Analyze</a:t>
                      </a:r>
                    </a:p>
                  </a:txBody>
                  <a:tcPr marL="228600" marR="45720" marT="22860" marB="22860" anchor="ctr">
                    <a:lnL w="12700" cmpd="sng">
                      <a:noFill/>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92303603"/>
                  </a:ext>
                </a:extLst>
              </a:tr>
              <a:tr h="656506">
                <a:tc>
                  <a:txBody>
                    <a:bodyPr/>
                    <a:lstStyle/>
                    <a:p>
                      <a:pPr marL="0" marR="0" lvl="0" indent="0" algn="l" defTabSz="1828343" rtl="0" eaLnBrk="1" fontAlgn="auto" latinLnBrk="0" hangingPunct="1">
                        <a:lnSpc>
                          <a:spcPct val="100000"/>
                        </a:lnSpc>
                        <a:spcBef>
                          <a:spcPts val="0"/>
                        </a:spcBef>
                        <a:spcAft>
                          <a:spcPts val="0"/>
                        </a:spcAft>
                        <a:buClrTx/>
                        <a:buSzTx/>
                        <a:buFontTx/>
                        <a:buNone/>
                        <a:tabLst/>
                        <a:defRPr/>
                      </a:pPr>
                      <a:r>
                        <a:rPr lang="en-US" sz="1600" b="1" i="0" dirty="0">
                          <a:solidFill>
                            <a:schemeClr val="tx2"/>
                          </a:solidFill>
                          <a:latin typeface="Poppins SemiBold" pitchFamily="2" charset="77"/>
                          <a:ea typeface="Roboto Medium" panose="02000000000000000000" pitchFamily="2" charset="0"/>
                          <a:cs typeface="Poppins SemiBold" pitchFamily="2" charset="77"/>
                        </a:rPr>
                        <a:t>Identify</a:t>
                      </a:r>
                    </a:p>
                  </a:txBody>
                  <a:tcPr marL="228600" marR="45720" marT="22860" marB="22860" anchor="ctr">
                    <a:lnL w="12700" cmpd="sng">
                      <a:noFill/>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67257650"/>
                  </a:ext>
                </a:extLst>
              </a:tr>
              <a:tr h="656506">
                <a:tc>
                  <a:txBody>
                    <a:bodyPr/>
                    <a:lstStyle/>
                    <a:p>
                      <a:pPr marL="0" marR="0" lvl="0" indent="0" algn="l" defTabSz="1828343" rtl="0" eaLnBrk="1" fontAlgn="auto" latinLnBrk="0" hangingPunct="1">
                        <a:lnSpc>
                          <a:spcPct val="100000"/>
                        </a:lnSpc>
                        <a:spcBef>
                          <a:spcPts val="0"/>
                        </a:spcBef>
                        <a:spcAft>
                          <a:spcPts val="0"/>
                        </a:spcAft>
                        <a:buClrTx/>
                        <a:buSzTx/>
                        <a:buFontTx/>
                        <a:buNone/>
                        <a:tabLst/>
                        <a:defRPr/>
                      </a:pPr>
                      <a:r>
                        <a:rPr lang="en-US" sz="1600" b="1" i="0" dirty="0">
                          <a:solidFill>
                            <a:schemeClr val="tx2"/>
                          </a:solidFill>
                          <a:latin typeface="Poppins SemiBold" pitchFamily="2" charset="77"/>
                          <a:ea typeface="Roboto Medium" panose="02000000000000000000" pitchFamily="2" charset="0"/>
                          <a:cs typeface="Poppins SemiBold" pitchFamily="2" charset="77"/>
                        </a:rPr>
                        <a:t>Advertise</a:t>
                      </a:r>
                    </a:p>
                  </a:txBody>
                  <a:tcPr marL="228600" marR="45720" marT="22860" marB="22860" anchor="ctr">
                    <a:lnL w="12700" cmpd="sng">
                      <a:noFill/>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ap="flat" cmpd="sng" algn="ctr">
                      <a:solidFill>
                        <a:schemeClr val="bg1">
                          <a:lumMod val="8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43268816"/>
                  </a:ext>
                </a:extLst>
              </a:tr>
              <a:tr h="656506">
                <a:tc>
                  <a:txBody>
                    <a:bodyPr/>
                    <a:lstStyle/>
                    <a:p>
                      <a:pPr marL="0" marR="0" lvl="0" indent="0" algn="l" defTabSz="1828343" rtl="0" eaLnBrk="1" fontAlgn="auto" latinLnBrk="0" hangingPunct="1">
                        <a:lnSpc>
                          <a:spcPct val="100000"/>
                        </a:lnSpc>
                        <a:spcBef>
                          <a:spcPts val="0"/>
                        </a:spcBef>
                        <a:spcAft>
                          <a:spcPts val="0"/>
                        </a:spcAft>
                        <a:buClrTx/>
                        <a:buSzTx/>
                        <a:buFontTx/>
                        <a:buNone/>
                        <a:tabLst/>
                        <a:defRPr/>
                      </a:pPr>
                      <a:r>
                        <a:rPr lang="en-US" sz="1600" b="1" i="0" dirty="0">
                          <a:solidFill>
                            <a:schemeClr val="tx2"/>
                          </a:solidFill>
                          <a:latin typeface="Poppins SemiBold" pitchFamily="2" charset="77"/>
                          <a:ea typeface="Roboto Medium" panose="02000000000000000000" pitchFamily="2" charset="0"/>
                          <a:cs typeface="Poppins SemiBold" pitchFamily="2" charset="77"/>
                        </a:rPr>
                        <a:t>Your Title</a:t>
                      </a:r>
                    </a:p>
                  </a:txBody>
                  <a:tcPr marL="228600" marR="45720" marT="22860" marB="22860" anchor="ctr">
                    <a:lnL w="12700" cmpd="sng">
                      <a:noFill/>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6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1</a:t>
                      </a: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6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2</a:t>
                      </a: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6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3</a:t>
                      </a: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6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4</a:t>
                      </a: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6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5</a:t>
                      </a: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6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6</a:t>
                      </a: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6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7</a:t>
                      </a: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6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8</a:t>
                      </a: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6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9</a:t>
                      </a:r>
                    </a:p>
                  </a:txBody>
                  <a:tcPr marL="45720" marR="45720" marT="22860" marB="2286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6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10</a:t>
                      </a:r>
                    </a:p>
                  </a:txBody>
                  <a:tcPr marL="45720" marR="45720" marT="22860" marB="22860" anchor="ctr">
                    <a:lnL w="12700" cap="flat" cmpd="sng" algn="ctr">
                      <a:solidFill>
                        <a:schemeClr val="bg1">
                          <a:lumMod val="8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59237457"/>
                  </a:ext>
                </a:extLst>
              </a:tr>
            </a:tbl>
          </a:graphicData>
        </a:graphic>
      </p:graphicFrame>
      <p:sp>
        <p:nvSpPr>
          <p:cNvPr id="4" name="Rounded Rectangle 3">
            <a:extLst>
              <a:ext uri="{FF2B5EF4-FFF2-40B4-BE49-F238E27FC236}">
                <a16:creationId xmlns:a16="http://schemas.microsoft.com/office/drawing/2014/main" id="{DAF05F4D-DD0E-F744-8250-A47C5A42F1B5}"/>
              </a:ext>
            </a:extLst>
          </p:cNvPr>
          <p:cNvSpPr/>
          <p:nvPr/>
        </p:nvSpPr>
        <p:spPr>
          <a:xfrm>
            <a:off x="2774125" y="2263700"/>
            <a:ext cx="2286000" cy="27878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V" sz="900"/>
          </a:p>
        </p:txBody>
      </p:sp>
      <p:sp>
        <p:nvSpPr>
          <p:cNvPr id="24" name="Rounded Rectangle 23">
            <a:extLst>
              <a:ext uri="{FF2B5EF4-FFF2-40B4-BE49-F238E27FC236}">
                <a16:creationId xmlns:a16="http://schemas.microsoft.com/office/drawing/2014/main" id="{1362535C-4DD6-7947-B76B-9C9E605421B8}"/>
              </a:ext>
            </a:extLst>
          </p:cNvPr>
          <p:cNvSpPr/>
          <p:nvPr/>
        </p:nvSpPr>
        <p:spPr>
          <a:xfrm>
            <a:off x="4450924" y="2861682"/>
            <a:ext cx="2589777" cy="27878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V" sz="900"/>
          </a:p>
        </p:txBody>
      </p:sp>
      <p:sp>
        <p:nvSpPr>
          <p:cNvPr id="25" name="Rounded Rectangle 24">
            <a:extLst>
              <a:ext uri="{FF2B5EF4-FFF2-40B4-BE49-F238E27FC236}">
                <a16:creationId xmlns:a16="http://schemas.microsoft.com/office/drawing/2014/main" id="{4ACFD149-5517-1346-9530-E356068D0349}"/>
              </a:ext>
            </a:extLst>
          </p:cNvPr>
          <p:cNvSpPr/>
          <p:nvPr/>
        </p:nvSpPr>
        <p:spPr>
          <a:xfrm>
            <a:off x="6139875" y="3643668"/>
            <a:ext cx="3407154" cy="27878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V" sz="900"/>
          </a:p>
        </p:txBody>
      </p:sp>
      <p:sp>
        <p:nvSpPr>
          <p:cNvPr id="26" name="Rounded Rectangle 25">
            <a:extLst>
              <a:ext uri="{FF2B5EF4-FFF2-40B4-BE49-F238E27FC236}">
                <a16:creationId xmlns:a16="http://schemas.microsoft.com/office/drawing/2014/main" id="{9189A466-FD85-F54F-9D0B-2360AACF335B}"/>
              </a:ext>
            </a:extLst>
          </p:cNvPr>
          <p:cNvSpPr/>
          <p:nvPr/>
        </p:nvSpPr>
        <p:spPr>
          <a:xfrm>
            <a:off x="8832104" y="4247597"/>
            <a:ext cx="2419814" cy="278781"/>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V" sz="900"/>
          </a:p>
        </p:txBody>
      </p:sp>
      <p:sp>
        <p:nvSpPr>
          <p:cNvPr id="27" name="TextBox 26">
            <a:extLst>
              <a:ext uri="{FF2B5EF4-FFF2-40B4-BE49-F238E27FC236}">
                <a16:creationId xmlns:a16="http://schemas.microsoft.com/office/drawing/2014/main" id="{B9726028-AB96-E948-8F3D-E306C5DF88D6}"/>
              </a:ext>
            </a:extLst>
          </p:cNvPr>
          <p:cNvSpPr txBox="1"/>
          <p:nvPr/>
        </p:nvSpPr>
        <p:spPr>
          <a:xfrm>
            <a:off x="2001827" y="5641973"/>
            <a:ext cx="1433087" cy="830997"/>
          </a:xfrm>
          <a:prstGeom prst="rect">
            <a:avLst/>
          </a:prstGeom>
          <a:noFill/>
        </p:spPr>
        <p:txBody>
          <a:bodyPr wrap="square" rtlCol="0">
            <a:spAutoFit/>
          </a:bodyPr>
          <a:lstStyle/>
          <a:p>
            <a:r>
              <a:rPr lang="en-US" sz="1600" dirty="0">
                <a:latin typeface="Lato Light" panose="020F0502020204030203" pitchFamily="34" charset="0"/>
                <a:ea typeface="Lato Light" panose="020F0502020204030203" pitchFamily="34" charset="0"/>
                <a:cs typeface="Lato Light" panose="020F0502020204030203" pitchFamily="34" charset="0"/>
              </a:rPr>
              <a:t>Write your paragraph here</a:t>
            </a:r>
          </a:p>
        </p:txBody>
      </p:sp>
      <p:sp>
        <p:nvSpPr>
          <p:cNvPr id="28" name="TextBox 27">
            <a:extLst>
              <a:ext uri="{FF2B5EF4-FFF2-40B4-BE49-F238E27FC236}">
                <a16:creationId xmlns:a16="http://schemas.microsoft.com/office/drawing/2014/main" id="{AFA6A306-4771-1A42-B35E-4107EC9A72F5}"/>
              </a:ext>
            </a:extLst>
          </p:cNvPr>
          <p:cNvSpPr txBox="1"/>
          <p:nvPr/>
        </p:nvSpPr>
        <p:spPr>
          <a:xfrm>
            <a:off x="991453" y="5672750"/>
            <a:ext cx="962997" cy="1015663"/>
          </a:xfrm>
          <a:prstGeom prst="rect">
            <a:avLst/>
          </a:prstGeom>
          <a:noFill/>
        </p:spPr>
        <p:txBody>
          <a:bodyPr wrap="square" rtlCol="0">
            <a:spAutoFit/>
          </a:bodyPr>
          <a:lstStyle/>
          <a:p>
            <a:pPr algn="r"/>
            <a:r>
              <a:rPr lang="en-US" sz="3000" b="1" dirty="0">
                <a:solidFill>
                  <a:schemeClr val="accent1"/>
                </a:solidFill>
                <a:latin typeface="Poppins" pitchFamily="2" charset="77"/>
                <a:ea typeface="Roboto Medium" panose="02000000000000000000" pitchFamily="2" charset="0"/>
                <a:cs typeface="Poppins" pitchFamily="2" charset="77"/>
              </a:rPr>
              <a:t>20%</a:t>
            </a:r>
          </a:p>
        </p:txBody>
      </p:sp>
      <p:sp>
        <p:nvSpPr>
          <p:cNvPr id="30" name="TextBox 29">
            <a:extLst>
              <a:ext uri="{FF2B5EF4-FFF2-40B4-BE49-F238E27FC236}">
                <a16:creationId xmlns:a16="http://schemas.microsoft.com/office/drawing/2014/main" id="{406F9FF9-4854-B949-BE1C-E36961D4049A}"/>
              </a:ext>
            </a:extLst>
          </p:cNvPr>
          <p:cNvSpPr txBox="1"/>
          <p:nvPr/>
        </p:nvSpPr>
        <p:spPr>
          <a:xfrm>
            <a:off x="4644666" y="5641973"/>
            <a:ext cx="1433087" cy="830997"/>
          </a:xfrm>
          <a:prstGeom prst="rect">
            <a:avLst/>
          </a:prstGeom>
          <a:noFill/>
        </p:spPr>
        <p:txBody>
          <a:bodyPr wrap="square" rtlCol="0">
            <a:spAutoFit/>
          </a:bodyPr>
          <a:lstStyle/>
          <a:p>
            <a:r>
              <a:rPr lang="en-US" sz="1600" dirty="0">
                <a:latin typeface="Lato Light" panose="020F0502020204030203" pitchFamily="34" charset="0"/>
                <a:ea typeface="Lato Light" panose="020F0502020204030203" pitchFamily="34" charset="0"/>
                <a:cs typeface="Lato Light" panose="020F0502020204030203" pitchFamily="34" charset="0"/>
              </a:rPr>
              <a:t>Write your paragraph here</a:t>
            </a:r>
          </a:p>
        </p:txBody>
      </p:sp>
      <p:sp>
        <p:nvSpPr>
          <p:cNvPr id="33" name="TextBox 32">
            <a:extLst>
              <a:ext uri="{FF2B5EF4-FFF2-40B4-BE49-F238E27FC236}">
                <a16:creationId xmlns:a16="http://schemas.microsoft.com/office/drawing/2014/main" id="{E80EC5BF-B7E1-314E-A725-0FF3A6E72CB5}"/>
              </a:ext>
            </a:extLst>
          </p:cNvPr>
          <p:cNvSpPr txBox="1"/>
          <p:nvPr/>
        </p:nvSpPr>
        <p:spPr>
          <a:xfrm>
            <a:off x="3634292" y="5672750"/>
            <a:ext cx="962997" cy="1015663"/>
          </a:xfrm>
          <a:prstGeom prst="rect">
            <a:avLst/>
          </a:prstGeom>
          <a:noFill/>
        </p:spPr>
        <p:txBody>
          <a:bodyPr wrap="square" rtlCol="0">
            <a:spAutoFit/>
          </a:bodyPr>
          <a:lstStyle/>
          <a:p>
            <a:pPr algn="r"/>
            <a:r>
              <a:rPr lang="en-US" sz="3000" b="1" dirty="0">
                <a:solidFill>
                  <a:schemeClr val="accent2"/>
                </a:solidFill>
                <a:latin typeface="Poppins" pitchFamily="2" charset="77"/>
                <a:ea typeface="Roboto Medium" panose="02000000000000000000" pitchFamily="2" charset="0"/>
                <a:cs typeface="Poppins" pitchFamily="2" charset="77"/>
              </a:rPr>
              <a:t>30%</a:t>
            </a:r>
          </a:p>
        </p:txBody>
      </p:sp>
      <p:sp>
        <p:nvSpPr>
          <p:cNvPr id="34" name="TextBox 33">
            <a:extLst>
              <a:ext uri="{FF2B5EF4-FFF2-40B4-BE49-F238E27FC236}">
                <a16:creationId xmlns:a16="http://schemas.microsoft.com/office/drawing/2014/main" id="{5447FEA0-FC1C-954C-9B67-9CA1370FE26D}"/>
              </a:ext>
            </a:extLst>
          </p:cNvPr>
          <p:cNvSpPr txBox="1"/>
          <p:nvPr/>
        </p:nvSpPr>
        <p:spPr>
          <a:xfrm>
            <a:off x="7175993" y="5641973"/>
            <a:ext cx="1433087" cy="830997"/>
          </a:xfrm>
          <a:prstGeom prst="rect">
            <a:avLst/>
          </a:prstGeom>
          <a:noFill/>
        </p:spPr>
        <p:txBody>
          <a:bodyPr wrap="square" rtlCol="0">
            <a:spAutoFit/>
          </a:bodyPr>
          <a:lstStyle/>
          <a:p>
            <a:r>
              <a:rPr lang="en-US" sz="1600" dirty="0">
                <a:latin typeface="Lato Light" panose="020F0502020204030203" pitchFamily="34" charset="0"/>
                <a:ea typeface="Lato Light" panose="020F0502020204030203" pitchFamily="34" charset="0"/>
                <a:cs typeface="Lato Light" panose="020F0502020204030203" pitchFamily="34" charset="0"/>
              </a:rPr>
              <a:t>Write your paragraph here</a:t>
            </a:r>
          </a:p>
        </p:txBody>
      </p:sp>
      <p:sp>
        <p:nvSpPr>
          <p:cNvPr id="35" name="TextBox 34">
            <a:extLst>
              <a:ext uri="{FF2B5EF4-FFF2-40B4-BE49-F238E27FC236}">
                <a16:creationId xmlns:a16="http://schemas.microsoft.com/office/drawing/2014/main" id="{7CDD2FDE-21C4-2446-8839-3741E5D62EEB}"/>
              </a:ext>
            </a:extLst>
          </p:cNvPr>
          <p:cNvSpPr txBox="1"/>
          <p:nvPr/>
        </p:nvSpPr>
        <p:spPr>
          <a:xfrm>
            <a:off x="6165619" y="5672750"/>
            <a:ext cx="962997" cy="553998"/>
          </a:xfrm>
          <a:prstGeom prst="rect">
            <a:avLst/>
          </a:prstGeom>
          <a:noFill/>
        </p:spPr>
        <p:txBody>
          <a:bodyPr wrap="square" rtlCol="0">
            <a:spAutoFit/>
          </a:bodyPr>
          <a:lstStyle/>
          <a:p>
            <a:pPr algn="r"/>
            <a:r>
              <a:rPr lang="en-US" sz="3000" b="1" dirty="0">
                <a:solidFill>
                  <a:schemeClr val="accent3"/>
                </a:solidFill>
                <a:latin typeface="Poppins" pitchFamily="2" charset="77"/>
                <a:ea typeface="Roboto Medium" panose="02000000000000000000" pitchFamily="2" charset="0"/>
                <a:cs typeface="Poppins" pitchFamily="2" charset="77"/>
              </a:rPr>
              <a:t>22%</a:t>
            </a:r>
          </a:p>
        </p:txBody>
      </p:sp>
      <p:sp>
        <p:nvSpPr>
          <p:cNvPr id="38" name="TextBox 37">
            <a:extLst>
              <a:ext uri="{FF2B5EF4-FFF2-40B4-BE49-F238E27FC236}">
                <a16:creationId xmlns:a16="http://schemas.microsoft.com/office/drawing/2014/main" id="{CF92A332-0A72-1B4B-B0E0-9C9289173866}"/>
              </a:ext>
            </a:extLst>
          </p:cNvPr>
          <p:cNvSpPr txBox="1"/>
          <p:nvPr/>
        </p:nvSpPr>
        <p:spPr>
          <a:xfrm>
            <a:off x="9818832" y="5641973"/>
            <a:ext cx="1433087" cy="830997"/>
          </a:xfrm>
          <a:prstGeom prst="rect">
            <a:avLst/>
          </a:prstGeom>
          <a:noFill/>
        </p:spPr>
        <p:txBody>
          <a:bodyPr wrap="square" rtlCol="0">
            <a:spAutoFit/>
          </a:bodyPr>
          <a:lstStyle/>
          <a:p>
            <a:r>
              <a:rPr lang="en-US" sz="1600" dirty="0">
                <a:latin typeface="Lato Light" panose="020F0502020204030203" pitchFamily="34" charset="0"/>
                <a:ea typeface="Lato Light" panose="020F0502020204030203" pitchFamily="34" charset="0"/>
                <a:cs typeface="Lato Light" panose="020F0502020204030203" pitchFamily="34" charset="0"/>
              </a:rPr>
              <a:t>Write your paragraph here</a:t>
            </a:r>
          </a:p>
        </p:txBody>
      </p:sp>
      <p:sp>
        <p:nvSpPr>
          <p:cNvPr id="39" name="TextBox 38">
            <a:extLst>
              <a:ext uri="{FF2B5EF4-FFF2-40B4-BE49-F238E27FC236}">
                <a16:creationId xmlns:a16="http://schemas.microsoft.com/office/drawing/2014/main" id="{E8B41A82-7D79-954F-B66F-F8D68AA4855B}"/>
              </a:ext>
            </a:extLst>
          </p:cNvPr>
          <p:cNvSpPr txBox="1"/>
          <p:nvPr/>
        </p:nvSpPr>
        <p:spPr>
          <a:xfrm>
            <a:off x="8808458" y="5672750"/>
            <a:ext cx="962997" cy="1015663"/>
          </a:xfrm>
          <a:prstGeom prst="rect">
            <a:avLst/>
          </a:prstGeom>
          <a:noFill/>
        </p:spPr>
        <p:txBody>
          <a:bodyPr wrap="square" rtlCol="0">
            <a:spAutoFit/>
          </a:bodyPr>
          <a:lstStyle/>
          <a:p>
            <a:pPr algn="r"/>
            <a:r>
              <a:rPr lang="en-US" sz="3000" b="1" dirty="0">
                <a:solidFill>
                  <a:schemeClr val="accent4"/>
                </a:solidFill>
                <a:latin typeface="Poppins" pitchFamily="2" charset="77"/>
                <a:ea typeface="Roboto Medium" panose="02000000000000000000" pitchFamily="2" charset="0"/>
                <a:cs typeface="Poppins" pitchFamily="2" charset="77"/>
              </a:rPr>
              <a:t>28%</a:t>
            </a:r>
          </a:p>
        </p:txBody>
      </p:sp>
    </p:spTree>
    <p:extLst>
      <p:ext uri="{BB962C8B-B14F-4D97-AF65-F5344CB8AC3E}">
        <p14:creationId xmlns:p14="http://schemas.microsoft.com/office/powerpoint/2010/main" val="2352541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157804"/>
            <a:ext cx="5511800" cy="923330"/>
          </a:xfrm>
        </p:spPr>
        <p:txBody>
          <a:bodyPr/>
          <a:lstStyle/>
          <a:p>
            <a:r>
              <a:rPr lang="en-US">
                <a:solidFill>
                  <a:schemeClr val="accent1"/>
                </a:solidFill>
              </a:rPr>
              <a:t>table</a:t>
            </a:r>
            <a:br>
              <a:rPr lang="en-US">
                <a:solidFill>
                  <a:schemeClr val="accent1"/>
                </a:solidFill>
              </a:rPr>
            </a:br>
            <a:r>
              <a:rPr lang="en-US"/>
              <a:t>layout</a:t>
            </a:r>
            <a:endParaRPr lang="uk-UA"/>
          </a:p>
        </p:txBody>
      </p:sp>
      <p:sp>
        <p:nvSpPr>
          <p:cNvPr id="3" name="Slide Number Placeholder 2"/>
          <p:cNvSpPr>
            <a:spLocks noGrp="1"/>
          </p:cNvSpPr>
          <p:nvPr>
            <p:ph type="sldNum" sz="quarter" idx="10"/>
          </p:nvPr>
        </p:nvSpPr>
        <p:spPr/>
        <p:txBody>
          <a:bodyPr/>
          <a:lstStyle/>
          <a:p>
            <a:pPr algn="l"/>
            <a:r>
              <a:rPr lang="en-US"/>
              <a:t>page</a:t>
            </a:r>
          </a:p>
          <a:p>
            <a:pPr algn="l"/>
            <a:r>
              <a:rPr lang="en-US"/>
              <a:t>0</a:t>
            </a:r>
            <a:fld id="{37D409AB-2201-4E18-8A34-C31753AD9B06}" type="slidenum">
              <a:rPr smtClean="0"/>
              <a:pPr algn="l"/>
              <a:t>16</a:t>
            </a:fld>
            <a:endParaRPr/>
          </a:p>
        </p:txBody>
      </p:sp>
      <p:graphicFrame>
        <p:nvGraphicFramePr>
          <p:cNvPr id="5" name="Table 4"/>
          <p:cNvGraphicFramePr>
            <a:graphicFrameLocks noGrp="1"/>
          </p:cNvGraphicFramePr>
          <p:nvPr/>
        </p:nvGraphicFramePr>
        <p:xfrm>
          <a:off x="1219200" y="1447800"/>
          <a:ext cx="9753600" cy="4318002"/>
        </p:xfrm>
        <a:graphic>
          <a:graphicData uri="http://schemas.openxmlformats.org/drawingml/2006/table">
            <a:tbl>
              <a:tblPr firstRow="1" bandRow="1">
                <a:tableStyleId>{5C22544A-7EE6-4342-B048-85BDC9FD1C3A}</a:tableStyleId>
              </a:tblPr>
              <a:tblGrid>
                <a:gridCol w="1950720">
                  <a:extLst>
                    <a:ext uri="{9D8B030D-6E8A-4147-A177-3AD203B41FA5}">
                      <a16:colId xmlns:a16="http://schemas.microsoft.com/office/drawing/2014/main" val="20000"/>
                    </a:ext>
                  </a:extLst>
                </a:gridCol>
                <a:gridCol w="1950720">
                  <a:extLst>
                    <a:ext uri="{9D8B030D-6E8A-4147-A177-3AD203B41FA5}">
                      <a16:colId xmlns:a16="http://schemas.microsoft.com/office/drawing/2014/main" val="20001"/>
                    </a:ext>
                  </a:extLst>
                </a:gridCol>
                <a:gridCol w="1950720">
                  <a:extLst>
                    <a:ext uri="{9D8B030D-6E8A-4147-A177-3AD203B41FA5}">
                      <a16:colId xmlns:a16="http://schemas.microsoft.com/office/drawing/2014/main" val="20002"/>
                    </a:ext>
                  </a:extLst>
                </a:gridCol>
                <a:gridCol w="1950720">
                  <a:extLst>
                    <a:ext uri="{9D8B030D-6E8A-4147-A177-3AD203B41FA5}">
                      <a16:colId xmlns:a16="http://schemas.microsoft.com/office/drawing/2014/main" val="20003"/>
                    </a:ext>
                  </a:extLst>
                </a:gridCol>
                <a:gridCol w="1950720">
                  <a:extLst>
                    <a:ext uri="{9D8B030D-6E8A-4147-A177-3AD203B41FA5}">
                      <a16:colId xmlns:a16="http://schemas.microsoft.com/office/drawing/2014/main" val="20004"/>
                    </a:ext>
                  </a:extLst>
                </a:gridCol>
              </a:tblGrid>
              <a:tr h="719667">
                <a:tc>
                  <a:txBody>
                    <a:bodyPr/>
                    <a:lstStyle/>
                    <a:p>
                      <a:pPr lvl="0" algn="ctr"/>
                      <a:r>
                        <a:rPr lang="en-US" sz="1900" b="1">
                          <a:solidFill>
                            <a:schemeClr val="bg1"/>
                          </a:solidFill>
                        </a:rPr>
                        <a:t>description</a:t>
                      </a:r>
                      <a:endParaRPr lang="uk-UA" sz="1900" b="1">
                        <a:solidFill>
                          <a:schemeClr val="bg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chemeClr val="accent1"/>
                    </a:solidFill>
                  </a:tcPr>
                </a:tc>
                <a:tc>
                  <a:txBody>
                    <a:bodyPr/>
                    <a:lstStyle/>
                    <a:p>
                      <a:pPr lvl="0" algn="ctr"/>
                      <a:r>
                        <a:rPr lang="en-US" sz="1900" b="1">
                          <a:solidFill>
                            <a:schemeClr val="bg1"/>
                          </a:solidFill>
                        </a:rPr>
                        <a:t>column title 1</a:t>
                      </a:r>
                      <a:endParaRPr lang="uk-UA" sz="1900" b="1">
                        <a:solidFill>
                          <a:schemeClr val="bg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lvl="0" algn="ctr"/>
                      <a:r>
                        <a:rPr lang="en-US" sz="1900" b="1">
                          <a:solidFill>
                            <a:schemeClr val="bg1"/>
                          </a:solidFill>
                        </a:rPr>
                        <a:t>column title 2</a:t>
                      </a:r>
                      <a:endParaRPr lang="uk-UA" sz="1900" b="1">
                        <a:solidFill>
                          <a:schemeClr val="bg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lvl="0" algn="ctr"/>
                      <a:r>
                        <a:rPr lang="en-US" sz="1900" b="1">
                          <a:solidFill>
                            <a:schemeClr val="bg1"/>
                          </a:solidFill>
                        </a:rPr>
                        <a:t>column title 3</a:t>
                      </a:r>
                      <a:endParaRPr lang="uk-UA" sz="1900" b="1">
                        <a:solidFill>
                          <a:schemeClr val="bg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lvl="0" algn="ctr"/>
                      <a:r>
                        <a:rPr lang="en-US" sz="1900" b="1">
                          <a:solidFill>
                            <a:schemeClr val="bg1"/>
                          </a:solidFill>
                        </a:rPr>
                        <a:t>column title 4</a:t>
                      </a:r>
                      <a:endParaRPr lang="uk-UA" sz="1900" b="1">
                        <a:solidFill>
                          <a:schemeClr val="bg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0"/>
                  </a:ext>
                </a:extLst>
              </a:tr>
              <a:tr h="719667">
                <a:tc>
                  <a:txBody>
                    <a:bodyPr/>
                    <a:lstStyle/>
                    <a:p>
                      <a:pPr algn="ctr"/>
                      <a:r>
                        <a:rPr lang="en-US" sz="1600" b="1">
                          <a:solidFill>
                            <a:schemeClr val="tx1"/>
                          </a:solidFill>
                        </a:rPr>
                        <a:t>feature one</a:t>
                      </a:r>
                      <a:endParaRPr lang="uk-UA" sz="1600" b="1">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60000"/>
                        <a:lumOff val="4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60000"/>
                        <a:lumOff val="4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60000"/>
                        <a:lumOff val="4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60000"/>
                        <a:lumOff val="4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60000"/>
                        <a:lumOff val="40000"/>
                      </a:schemeClr>
                    </a:solidFill>
                  </a:tcPr>
                </a:tc>
                <a:extLst>
                  <a:ext uri="{0D108BD9-81ED-4DB2-BD59-A6C34878D82A}">
                    <a16:rowId xmlns:a16="http://schemas.microsoft.com/office/drawing/2014/main" val="10001"/>
                  </a:ext>
                </a:extLst>
              </a:tr>
              <a:tr h="719667">
                <a:tc>
                  <a:txBody>
                    <a:bodyPr/>
                    <a:lstStyle/>
                    <a:p>
                      <a:pPr algn="ctr"/>
                      <a:r>
                        <a:rPr lang="en-US" sz="1600" b="1">
                          <a:solidFill>
                            <a:schemeClr val="tx1"/>
                          </a:solidFill>
                        </a:rPr>
                        <a:t>feature two</a:t>
                      </a:r>
                      <a:endParaRPr lang="uk-UA" sz="1600" b="1">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40000"/>
                        <a:lumOff val="6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40000"/>
                        <a:lumOff val="6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40000"/>
                        <a:lumOff val="6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40000"/>
                        <a:lumOff val="6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40000"/>
                        <a:lumOff val="60000"/>
                      </a:schemeClr>
                    </a:solidFill>
                  </a:tcPr>
                </a:tc>
                <a:extLst>
                  <a:ext uri="{0D108BD9-81ED-4DB2-BD59-A6C34878D82A}">
                    <a16:rowId xmlns:a16="http://schemas.microsoft.com/office/drawing/2014/main" val="10002"/>
                  </a:ext>
                </a:extLst>
              </a:tr>
              <a:tr h="719667">
                <a:tc>
                  <a:txBody>
                    <a:bodyPr/>
                    <a:lstStyle/>
                    <a:p>
                      <a:pPr algn="ctr"/>
                      <a:r>
                        <a:rPr lang="en-US" sz="1600" b="1">
                          <a:solidFill>
                            <a:schemeClr val="tx1"/>
                          </a:solidFill>
                        </a:rPr>
                        <a:t>feature three</a:t>
                      </a:r>
                      <a:endParaRPr lang="uk-UA" sz="1600" b="1">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60000"/>
                        <a:lumOff val="4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60000"/>
                        <a:lumOff val="4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60000"/>
                        <a:lumOff val="4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60000"/>
                        <a:lumOff val="4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60000"/>
                        <a:lumOff val="40000"/>
                      </a:schemeClr>
                    </a:solidFill>
                  </a:tcPr>
                </a:tc>
                <a:extLst>
                  <a:ext uri="{0D108BD9-81ED-4DB2-BD59-A6C34878D82A}">
                    <a16:rowId xmlns:a16="http://schemas.microsoft.com/office/drawing/2014/main" val="10003"/>
                  </a:ext>
                </a:extLst>
              </a:tr>
              <a:tr h="719667">
                <a:tc>
                  <a:txBody>
                    <a:bodyPr/>
                    <a:lstStyle/>
                    <a:p>
                      <a:pPr algn="ctr"/>
                      <a:r>
                        <a:rPr lang="en-US" sz="1600" b="1">
                          <a:solidFill>
                            <a:schemeClr val="tx1"/>
                          </a:solidFill>
                        </a:rPr>
                        <a:t>feature four</a:t>
                      </a:r>
                      <a:endParaRPr lang="uk-UA" sz="1600" b="1">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40000"/>
                        <a:lumOff val="6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40000"/>
                        <a:lumOff val="6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40000"/>
                        <a:lumOff val="6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40000"/>
                        <a:lumOff val="6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40000"/>
                        <a:lumOff val="60000"/>
                      </a:schemeClr>
                    </a:solidFill>
                  </a:tcPr>
                </a:tc>
                <a:extLst>
                  <a:ext uri="{0D108BD9-81ED-4DB2-BD59-A6C34878D82A}">
                    <a16:rowId xmlns:a16="http://schemas.microsoft.com/office/drawing/2014/main" val="10004"/>
                  </a:ext>
                </a:extLst>
              </a:tr>
              <a:tr h="719667">
                <a:tc>
                  <a:txBody>
                    <a:bodyPr/>
                    <a:lstStyle/>
                    <a:p>
                      <a:pPr algn="ctr"/>
                      <a:r>
                        <a:rPr lang="en-US" sz="1600" b="1">
                          <a:solidFill>
                            <a:schemeClr val="tx1"/>
                          </a:solidFill>
                        </a:rPr>
                        <a:t>feature five</a:t>
                      </a:r>
                      <a:endParaRPr lang="uk-UA" sz="1600" b="1">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60000"/>
                        <a:lumOff val="4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60000"/>
                        <a:lumOff val="4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60000"/>
                        <a:lumOff val="4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60000"/>
                        <a:lumOff val="40000"/>
                      </a:schemeClr>
                    </a:solidFill>
                  </a:tcPr>
                </a:tc>
                <a:tc>
                  <a:txBody>
                    <a:bodyPr/>
                    <a:lstStyle/>
                    <a:p>
                      <a:pPr algn="ctr"/>
                      <a:endParaRPr lang="uk-UA" sz="130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lumMod val="60000"/>
                        <a:lumOff val="40000"/>
                      </a:schemeClr>
                    </a:solidFill>
                  </a:tcPr>
                </a:tc>
                <a:extLst>
                  <a:ext uri="{0D108BD9-81ED-4DB2-BD59-A6C34878D82A}">
                    <a16:rowId xmlns:a16="http://schemas.microsoft.com/office/drawing/2014/main" val="10005"/>
                  </a:ext>
                </a:extLst>
              </a:tr>
            </a:tbl>
          </a:graphicData>
        </a:graphic>
      </p:graphicFrame>
      <p:grpSp>
        <p:nvGrpSpPr>
          <p:cNvPr id="6" name="Group 5"/>
          <p:cNvGrpSpPr/>
          <p:nvPr/>
        </p:nvGrpSpPr>
        <p:grpSpPr>
          <a:xfrm>
            <a:off x="3987800" y="2413000"/>
            <a:ext cx="304800" cy="3200400"/>
            <a:chOff x="5981700" y="3619500"/>
            <a:chExt cx="457200" cy="4800600"/>
          </a:xfrm>
        </p:grpSpPr>
        <p:sp>
          <p:nvSpPr>
            <p:cNvPr id="7" name="Oval 6"/>
            <p:cNvSpPr/>
            <p:nvPr/>
          </p:nvSpPr>
          <p:spPr>
            <a:xfrm>
              <a:off x="5981700" y="3619500"/>
              <a:ext cx="457200" cy="4572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8" name="Oval 7"/>
            <p:cNvSpPr/>
            <p:nvPr/>
          </p:nvSpPr>
          <p:spPr>
            <a:xfrm>
              <a:off x="5981700" y="4705350"/>
              <a:ext cx="457200" cy="4572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9" name="Oval 8"/>
            <p:cNvSpPr/>
            <p:nvPr/>
          </p:nvSpPr>
          <p:spPr>
            <a:xfrm>
              <a:off x="5981700" y="5791200"/>
              <a:ext cx="457200" cy="457200"/>
            </a:xfrm>
            <a:prstGeom prst="ellipse">
              <a:avLst/>
            </a:prstGeom>
            <a:solidFill>
              <a:schemeClr val="tx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10" name="Oval 9"/>
            <p:cNvSpPr/>
            <p:nvPr/>
          </p:nvSpPr>
          <p:spPr>
            <a:xfrm>
              <a:off x="5981700" y="6877050"/>
              <a:ext cx="457200" cy="4572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11" name="Oval 10"/>
            <p:cNvSpPr/>
            <p:nvPr/>
          </p:nvSpPr>
          <p:spPr>
            <a:xfrm>
              <a:off x="5981700" y="7962900"/>
              <a:ext cx="457200" cy="4572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grpSp>
      <p:grpSp>
        <p:nvGrpSpPr>
          <p:cNvPr id="12" name="Group 11"/>
          <p:cNvGrpSpPr/>
          <p:nvPr/>
        </p:nvGrpSpPr>
        <p:grpSpPr>
          <a:xfrm>
            <a:off x="5943600" y="2413000"/>
            <a:ext cx="304800" cy="3200400"/>
            <a:chOff x="8915400" y="3619500"/>
            <a:chExt cx="457200" cy="4800600"/>
          </a:xfrm>
        </p:grpSpPr>
        <p:sp>
          <p:nvSpPr>
            <p:cNvPr id="13" name="Oval 12"/>
            <p:cNvSpPr/>
            <p:nvPr/>
          </p:nvSpPr>
          <p:spPr>
            <a:xfrm>
              <a:off x="8915400" y="3619500"/>
              <a:ext cx="457200" cy="4572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14" name="Oval 13"/>
            <p:cNvSpPr/>
            <p:nvPr/>
          </p:nvSpPr>
          <p:spPr>
            <a:xfrm>
              <a:off x="8915400" y="4705350"/>
              <a:ext cx="457200" cy="4572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15" name="Oval 14"/>
            <p:cNvSpPr/>
            <p:nvPr/>
          </p:nvSpPr>
          <p:spPr>
            <a:xfrm>
              <a:off x="8915400" y="5791200"/>
              <a:ext cx="457200" cy="4572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16" name="Oval 15"/>
            <p:cNvSpPr/>
            <p:nvPr/>
          </p:nvSpPr>
          <p:spPr>
            <a:xfrm>
              <a:off x="8915400" y="6877050"/>
              <a:ext cx="457200" cy="4572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17" name="Oval 16"/>
            <p:cNvSpPr/>
            <p:nvPr/>
          </p:nvSpPr>
          <p:spPr>
            <a:xfrm>
              <a:off x="8915400" y="7962900"/>
              <a:ext cx="457200" cy="4572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grpSp>
      <p:grpSp>
        <p:nvGrpSpPr>
          <p:cNvPr id="18" name="Group 17"/>
          <p:cNvGrpSpPr/>
          <p:nvPr/>
        </p:nvGrpSpPr>
        <p:grpSpPr>
          <a:xfrm>
            <a:off x="7899400" y="2413000"/>
            <a:ext cx="304800" cy="3200400"/>
            <a:chOff x="11849100" y="3619500"/>
            <a:chExt cx="457200" cy="4800600"/>
          </a:xfrm>
        </p:grpSpPr>
        <p:sp>
          <p:nvSpPr>
            <p:cNvPr id="19" name="Oval 18"/>
            <p:cNvSpPr/>
            <p:nvPr/>
          </p:nvSpPr>
          <p:spPr>
            <a:xfrm>
              <a:off x="11849100" y="3619500"/>
              <a:ext cx="457200" cy="4572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20" name="Oval 19"/>
            <p:cNvSpPr/>
            <p:nvPr/>
          </p:nvSpPr>
          <p:spPr>
            <a:xfrm>
              <a:off x="11849100" y="4705350"/>
              <a:ext cx="457200" cy="4572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21" name="Oval 20"/>
            <p:cNvSpPr/>
            <p:nvPr/>
          </p:nvSpPr>
          <p:spPr>
            <a:xfrm>
              <a:off x="11849100" y="5791200"/>
              <a:ext cx="457200" cy="4572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22" name="Oval 21"/>
            <p:cNvSpPr/>
            <p:nvPr/>
          </p:nvSpPr>
          <p:spPr>
            <a:xfrm>
              <a:off x="11849100" y="6877050"/>
              <a:ext cx="457200" cy="4572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23" name="Oval 22"/>
            <p:cNvSpPr/>
            <p:nvPr/>
          </p:nvSpPr>
          <p:spPr>
            <a:xfrm>
              <a:off x="11849100" y="7962900"/>
              <a:ext cx="457200" cy="4572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grpSp>
      <p:grpSp>
        <p:nvGrpSpPr>
          <p:cNvPr id="24" name="Group 23"/>
          <p:cNvGrpSpPr/>
          <p:nvPr/>
        </p:nvGrpSpPr>
        <p:grpSpPr>
          <a:xfrm>
            <a:off x="9829800" y="2413000"/>
            <a:ext cx="304800" cy="3200400"/>
            <a:chOff x="14744700" y="3619500"/>
            <a:chExt cx="457200" cy="4800600"/>
          </a:xfrm>
        </p:grpSpPr>
        <p:sp>
          <p:nvSpPr>
            <p:cNvPr id="25" name="Oval 24"/>
            <p:cNvSpPr/>
            <p:nvPr/>
          </p:nvSpPr>
          <p:spPr>
            <a:xfrm>
              <a:off x="14744700" y="3619500"/>
              <a:ext cx="457200" cy="457200"/>
            </a:xfrm>
            <a:prstGeom prst="ellipse">
              <a:avLst/>
            </a:prstGeom>
            <a:solidFill>
              <a:schemeClr val="tx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26" name="Oval 25"/>
            <p:cNvSpPr/>
            <p:nvPr/>
          </p:nvSpPr>
          <p:spPr>
            <a:xfrm>
              <a:off x="14744700" y="4705350"/>
              <a:ext cx="457200" cy="4572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27" name="Oval 26"/>
            <p:cNvSpPr/>
            <p:nvPr/>
          </p:nvSpPr>
          <p:spPr>
            <a:xfrm>
              <a:off x="14744700" y="5791200"/>
              <a:ext cx="457200" cy="4572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28" name="Oval 27"/>
            <p:cNvSpPr/>
            <p:nvPr/>
          </p:nvSpPr>
          <p:spPr>
            <a:xfrm>
              <a:off x="14744700" y="6877050"/>
              <a:ext cx="457200" cy="4572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29" name="Oval 28"/>
            <p:cNvSpPr/>
            <p:nvPr/>
          </p:nvSpPr>
          <p:spPr>
            <a:xfrm>
              <a:off x="14744700" y="7962900"/>
              <a:ext cx="457200" cy="4572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grpSp>
    </p:spTree>
    <p:extLst>
      <p:ext uri="{BB962C8B-B14F-4D97-AF65-F5344CB8AC3E}">
        <p14:creationId xmlns:p14="http://schemas.microsoft.com/office/powerpoint/2010/main" val="525960331"/>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250"/>
                                        <p:tgtEl>
                                          <p:spTgt spid="5"/>
                                        </p:tgtEl>
                                      </p:cBhvr>
                                    </p:animEffect>
                                    <p:anim calcmode="lin" valueType="num">
                                      <p:cBhvr>
                                        <p:cTn id="8" dur="1250" fill="hold"/>
                                        <p:tgtEl>
                                          <p:spTgt spid="5"/>
                                        </p:tgtEl>
                                        <p:attrNameLst>
                                          <p:attrName>ppt_x</p:attrName>
                                        </p:attrNameLst>
                                      </p:cBhvr>
                                      <p:tavLst>
                                        <p:tav tm="0">
                                          <p:val>
                                            <p:strVal val="#ppt_x"/>
                                          </p:val>
                                        </p:tav>
                                        <p:tav tm="100000">
                                          <p:val>
                                            <p:strVal val="#ppt_x"/>
                                          </p:val>
                                        </p:tav>
                                      </p:tavLst>
                                    </p:anim>
                                    <p:anim calcmode="lin" valueType="num">
                                      <p:cBhvr>
                                        <p:cTn id="9" dur="1125" decel="100000" fill="hold"/>
                                        <p:tgtEl>
                                          <p:spTgt spid="5"/>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5"/>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250"/>
                                        <p:tgtEl>
                                          <p:spTgt spid="6"/>
                                        </p:tgtEl>
                                      </p:cBhvr>
                                    </p:animEffect>
                                    <p:anim calcmode="lin" valueType="num">
                                      <p:cBhvr>
                                        <p:cTn id="14" dur="1250" fill="hold"/>
                                        <p:tgtEl>
                                          <p:spTgt spid="6"/>
                                        </p:tgtEl>
                                        <p:attrNameLst>
                                          <p:attrName>ppt_x</p:attrName>
                                        </p:attrNameLst>
                                      </p:cBhvr>
                                      <p:tavLst>
                                        <p:tav tm="0">
                                          <p:val>
                                            <p:strVal val="#ppt_x"/>
                                          </p:val>
                                        </p:tav>
                                        <p:tav tm="100000">
                                          <p:val>
                                            <p:strVal val="#ppt_x"/>
                                          </p:val>
                                        </p:tav>
                                      </p:tavLst>
                                    </p:anim>
                                    <p:anim calcmode="lin" valueType="num">
                                      <p:cBhvr>
                                        <p:cTn id="15" dur="1125" decel="100000" fill="hold"/>
                                        <p:tgtEl>
                                          <p:spTgt spid="6"/>
                                        </p:tgtEl>
                                        <p:attrNameLst>
                                          <p:attrName>ppt_y</p:attrName>
                                        </p:attrNameLst>
                                      </p:cBhvr>
                                      <p:tavLst>
                                        <p:tav tm="0">
                                          <p:val>
                                            <p:strVal val="#ppt_y+1"/>
                                          </p:val>
                                        </p:tav>
                                        <p:tav tm="100000">
                                          <p:val>
                                            <p:strVal val="#ppt_y-.03"/>
                                          </p:val>
                                        </p:tav>
                                      </p:tavLst>
                                    </p:anim>
                                    <p:anim calcmode="lin" valueType="num">
                                      <p:cBhvr>
                                        <p:cTn id="16" dur="125" accel="100000" fill="hold">
                                          <p:stCondLst>
                                            <p:cond delay="1125"/>
                                          </p:stCondLst>
                                        </p:cTn>
                                        <p:tgtEl>
                                          <p:spTgt spid="6"/>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250"/>
                                        <p:tgtEl>
                                          <p:spTgt spid="12"/>
                                        </p:tgtEl>
                                      </p:cBhvr>
                                    </p:animEffect>
                                    <p:anim calcmode="lin" valueType="num">
                                      <p:cBhvr>
                                        <p:cTn id="20" dur="1250" fill="hold"/>
                                        <p:tgtEl>
                                          <p:spTgt spid="12"/>
                                        </p:tgtEl>
                                        <p:attrNameLst>
                                          <p:attrName>ppt_x</p:attrName>
                                        </p:attrNameLst>
                                      </p:cBhvr>
                                      <p:tavLst>
                                        <p:tav tm="0">
                                          <p:val>
                                            <p:strVal val="#ppt_x"/>
                                          </p:val>
                                        </p:tav>
                                        <p:tav tm="100000">
                                          <p:val>
                                            <p:strVal val="#ppt_x"/>
                                          </p:val>
                                        </p:tav>
                                      </p:tavLst>
                                    </p:anim>
                                    <p:anim calcmode="lin" valueType="num">
                                      <p:cBhvr>
                                        <p:cTn id="21" dur="1125" decel="100000" fill="hold"/>
                                        <p:tgtEl>
                                          <p:spTgt spid="12"/>
                                        </p:tgtEl>
                                        <p:attrNameLst>
                                          <p:attrName>ppt_y</p:attrName>
                                        </p:attrNameLst>
                                      </p:cBhvr>
                                      <p:tavLst>
                                        <p:tav tm="0">
                                          <p:val>
                                            <p:strVal val="#ppt_y+1"/>
                                          </p:val>
                                        </p:tav>
                                        <p:tav tm="100000">
                                          <p:val>
                                            <p:strVal val="#ppt_y-.03"/>
                                          </p:val>
                                        </p:tav>
                                      </p:tavLst>
                                    </p:anim>
                                    <p:anim calcmode="lin" valueType="num">
                                      <p:cBhvr>
                                        <p:cTn id="22" dur="125" accel="100000" fill="hold">
                                          <p:stCondLst>
                                            <p:cond delay="1125"/>
                                          </p:stCondLst>
                                        </p:cTn>
                                        <p:tgtEl>
                                          <p:spTgt spid="12"/>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250"/>
                                        <p:tgtEl>
                                          <p:spTgt spid="18"/>
                                        </p:tgtEl>
                                      </p:cBhvr>
                                    </p:animEffect>
                                    <p:anim calcmode="lin" valueType="num">
                                      <p:cBhvr>
                                        <p:cTn id="26" dur="1250" fill="hold"/>
                                        <p:tgtEl>
                                          <p:spTgt spid="18"/>
                                        </p:tgtEl>
                                        <p:attrNameLst>
                                          <p:attrName>ppt_x</p:attrName>
                                        </p:attrNameLst>
                                      </p:cBhvr>
                                      <p:tavLst>
                                        <p:tav tm="0">
                                          <p:val>
                                            <p:strVal val="#ppt_x"/>
                                          </p:val>
                                        </p:tav>
                                        <p:tav tm="100000">
                                          <p:val>
                                            <p:strVal val="#ppt_x"/>
                                          </p:val>
                                        </p:tav>
                                      </p:tavLst>
                                    </p:anim>
                                    <p:anim calcmode="lin" valueType="num">
                                      <p:cBhvr>
                                        <p:cTn id="27" dur="1125" decel="100000" fill="hold"/>
                                        <p:tgtEl>
                                          <p:spTgt spid="18"/>
                                        </p:tgtEl>
                                        <p:attrNameLst>
                                          <p:attrName>ppt_y</p:attrName>
                                        </p:attrNameLst>
                                      </p:cBhvr>
                                      <p:tavLst>
                                        <p:tav tm="0">
                                          <p:val>
                                            <p:strVal val="#ppt_y+1"/>
                                          </p:val>
                                        </p:tav>
                                        <p:tav tm="100000">
                                          <p:val>
                                            <p:strVal val="#ppt_y-.03"/>
                                          </p:val>
                                        </p:tav>
                                      </p:tavLst>
                                    </p:anim>
                                    <p:anim calcmode="lin" valueType="num">
                                      <p:cBhvr>
                                        <p:cTn id="28" dur="125" accel="100000" fill="hold">
                                          <p:stCondLst>
                                            <p:cond delay="1125"/>
                                          </p:stCondLst>
                                        </p:cTn>
                                        <p:tgtEl>
                                          <p:spTgt spid="18"/>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100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250"/>
                                        <p:tgtEl>
                                          <p:spTgt spid="24"/>
                                        </p:tgtEl>
                                      </p:cBhvr>
                                    </p:animEffect>
                                    <p:anim calcmode="lin" valueType="num">
                                      <p:cBhvr>
                                        <p:cTn id="32" dur="1250" fill="hold"/>
                                        <p:tgtEl>
                                          <p:spTgt spid="24"/>
                                        </p:tgtEl>
                                        <p:attrNameLst>
                                          <p:attrName>ppt_x</p:attrName>
                                        </p:attrNameLst>
                                      </p:cBhvr>
                                      <p:tavLst>
                                        <p:tav tm="0">
                                          <p:val>
                                            <p:strVal val="#ppt_x"/>
                                          </p:val>
                                        </p:tav>
                                        <p:tav tm="100000">
                                          <p:val>
                                            <p:strVal val="#ppt_x"/>
                                          </p:val>
                                        </p:tav>
                                      </p:tavLst>
                                    </p:anim>
                                    <p:anim calcmode="lin" valueType="num">
                                      <p:cBhvr>
                                        <p:cTn id="33" dur="1125" decel="100000" fill="hold"/>
                                        <p:tgtEl>
                                          <p:spTgt spid="24"/>
                                        </p:tgtEl>
                                        <p:attrNameLst>
                                          <p:attrName>ppt_y</p:attrName>
                                        </p:attrNameLst>
                                      </p:cBhvr>
                                      <p:tavLst>
                                        <p:tav tm="0">
                                          <p:val>
                                            <p:strVal val="#ppt_y+1"/>
                                          </p:val>
                                        </p:tav>
                                        <p:tav tm="100000">
                                          <p:val>
                                            <p:strVal val="#ppt_y-.03"/>
                                          </p:val>
                                        </p:tav>
                                      </p:tavLst>
                                    </p:anim>
                                    <p:anim calcmode="lin" valueType="num">
                                      <p:cBhvr>
                                        <p:cTn id="34" dur="125" accel="100000" fill="hold">
                                          <p:stCondLst>
                                            <p:cond delay="1125"/>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879600" y="3779927"/>
            <a:ext cx="9144000" cy="1764586"/>
            <a:chOff x="2819400" y="5669890"/>
            <a:chExt cx="13716000" cy="2646879"/>
          </a:xfrm>
        </p:grpSpPr>
        <p:sp>
          <p:nvSpPr>
            <p:cNvPr id="2" name="TextBox 1"/>
            <p:cNvSpPr txBox="1"/>
            <p:nvPr/>
          </p:nvSpPr>
          <p:spPr>
            <a:xfrm>
              <a:off x="7391400" y="5931500"/>
              <a:ext cx="9144000" cy="2169825"/>
            </a:xfrm>
            <a:prstGeom prst="rect">
              <a:avLst/>
            </a:prstGeom>
            <a:noFill/>
          </p:spPr>
          <p:txBody>
            <a:bodyPr wrap="square" rtlCol="0">
              <a:spAutoFit/>
            </a:bodyPr>
            <a:lstStyle/>
            <a:p>
              <a:r>
                <a:rPr lang="en-US" sz="4800" b="1"/>
                <a:t>projects</a:t>
              </a:r>
              <a:r>
                <a:rPr lang="en-US" sz="4000" b="1">
                  <a:solidFill>
                    <a:schemeClr val="accent2"/>
                  </a:solidFill>
                </a:rPr>
                <a:t> accomplished</a:t>
              </a:r>
            </a:p>
            <a:p>
              <a:r>
                <a:rPr lang="en-US" sz="4000" b="1">
                  <a:solidFill>
                    <a:schemeClr val="accent2"/>
                  </a:solidFill>
                </a:rPr>
                <a:t>each month</a:t>
              </a:r>
              <a:endParaRPr lang="uk-UA" sz="3200">
                <a:solidFill>
                  <a:schemeClr val="accent2"/>
                </a:solidFill>
              </a:endParaRPr>
            </a:p>
          </p:txBody>
        </p:sp>
        <p:sp>
          <p:nvSpPr>
            <p:cNvPr id="5" name="Rectangle 4"/>
            <p:cNvSpPr/>
            <p:nvPr/>
          </p:nvSpPr>
          <p:spPr>
            <a:xfrm>
              <a:off x="3973955" y="6208499"/>
              <a:ext cx="1500893" cy="1615827"/>
            </a:xfrm>
            <a:prstGeom prst="rect">
              <a:avLst/>
            </a:prstGeom>
          </p:spPr>
          <p:txBody>
            <a:bodyPr wrap="none">
              <a:spAutoFit/>
            </a:bodyPr>
            <a:lstStyle/>
            <a:p>
              <a:pPr algn="ctr"/>
              <a:r>
                <a:rPr lang="en-US" sz="6400" b="1">
                  <a:solidFill>
                    <a:schemeClr val="accent1"/>
                  </a:solidFill>
                  <a:latin typeface="+mj-lt"/>
                </a:rPr>
                <a:t>12</a:t>
              </a:r>
              <a:endParaRPr lang="uk-UA" sz="3200" b="1">
                <a:solidFill>
                  <a:schemeClr val="accent1"/>
                </a:solidFill>
                <a:latin typeface="+mj-lt"/>
              </a:endParaRPr>
            </a:p>
          </p:txBody>
        </p:sp>
        <p:grpSp>
          <p:nvGrpSpPr>
            <p:cNvPr id="6" name="Group 5"/>
            <p:cNvGrpSpPr/>
            <p:nvPr/>
          </p:nvGrpSpPr>
          <p:grpSpPr>
            <a:xfrm>
              <a:off x="2819400" y="5669890"/>
              <a:ext cx="685800" cy="685800"/>
              <a:chOff x="6324600" y="4114799"/>
              <a:chExt cx="685800" cy="685800"/>
            </a:xfrm>
          </p:grpSpPr>
          <p:cxnSp>
            <p:nvCxnSpPr>
              <p:cNvPr id="8" name="Straight Connector 7"/>
              <p:cNvCxnSpPr/>
              <p:nvPr/>
            </p:nvCxnSpPr>
            <p:spPr>
              <a:xfrm flipV="1">
                <a:off x="6324600" y="4114799"/>
                <a:ext cx="0" cy="685800"/>
              </a:xfrm>
              <a:prstGeom prst="line">
                <a:avLst/>
              </a:prstGeom>
              <a:ln w="38100" cap="sq">
                <a:solidFill>
                  <a:schemeClr val="tx2"/>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324600" y="4114799"/>
                <a:ext cx="685800" cy="0"/>
              </a:xfrm>
              <a:prstGeom prst="line">
                <a:avLst/>
              </a:prstGeom>
              <a:ln w="38100" cap="sq">
                <a:solidFill>
                  <a:schemeClr val="tx2"/>
                </a:solidFill>
                <a:beve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rot="10800000">
              <a:off x="5943604" y="7630969"/>
              <a:ext cx="685800" cy="685800"/>
              <a:chOff x="6324600" y="4114799"/>
              <a:chExt cx="685800" cy="685800"/>
            </a:xfrm>
          </p:grpSpPr>
          <p:cxnSp>
            <p:nvCxnSpPr>
              <p:cNvPr id="11" name="Straight Connector 10"/>
              <p:cNvCxnSpPr/>
              <p:nvPr/>
            </p:nvCxnSpPr>
            <p:spPr>
              <a:xfrm flipV="1">
                <a:off x="6324600" y="4114799"/>
                <a:ext cx="0" cy="685800"/>
              </a:xfrm>
              <a:prstGeom prst="line">
                <a:avLst/>
              </a:prstGeom>
              <a:ln w="38100" cap="sq">
                <a:solidFill>
                  <a:schemeClr val="tx2"/>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324600" y="4114799"/>
                <a:ext cx="685800" cy="0"/>
              </a:xfrm>
              <a:prstGeom prst="line">
                <a:avLst/>
              </a:prstGeom>
              <a:ln w="38100" cap="sq">
                <a:solidFill>
                  <a:schemeClr val="tx2"/>
                </a:solidFill>
                <a:bevel/>
                <a:headEnd type="none"/>
                <a:tailEnd type="none"/>
              </a:ln>
            </p:spPr>
            <p:style>
              <a:lnRef idx="1">
                <a:schemeClr val="accent1"/>
              </a:lnRef>
              <a:fillRef idx="0">
                <a:schemeClr val="accent1"/>
              </a:fillRef>
              <a:effectRef idx="0">
                <a:schemeClr val="accent1"/>
              </a:effectRef>
              <a:fontRef idx="minor">
                <a:schemeClr val="tx1"/>
              </a:fontRef>
            </p:style>
          </p:cxnSp>
        </p:grpSp>
      </p:grpSp>
      <p:grpSp>
        <p:nvGrpSpPr>
          <p:cNvPr id="3" name="Group 2"/>
          <p:cNvGrpSpPr/>
          <p:nvPr/>
        </p:nvGrpSpPr>
        <p:grpSpPr>
          <a:xfrm>
            <a:off x="1879600" y="1313488"/>
            <a:ext cx="9144000" cy="1764586"/>
            <a:chOff x="2819400" y="1970231"/>
            <a:chExt cx="13716000" cy="2646879"/>
          </a:xfrm>
        </p:grpSpPr>
        <p:sp>
          <p:nvSpPr>
            <p:cNvPr id="15" name="TextBox 14"/>
            <p:cNvSpPr txBox="1"/>
            <p:nvPr/>
          </p:nvSpPr>
          <p:spPr>
            <a:xfrm>
              <a:off x="7391400" y="2231841"/>
              <a:ext cx="9144000" cy="2169825"/>
            </a:xfrm>
            <a:prstGeom prst="rect">
              <a:avLst/>
            </a:prstGeom>
            <a:noFill/>
          </p:spPr>
          <p:txBody>
            <a:bodyPr wrap="square" rtlCol="0">
              <a:spAutoFit/>
            </a:bodyPr>
            <a:lstStyle/>
            <a:p>
              <a:r>
                <a:rPr lang="en-US" sz="4000" b="1">
                  <a:solidFill>
                    <a:schemeClr val="accent2"/>
                  </a:solidFill>
                </a:rPr>
                <a:t>new </a:t>
              </a:r>
              <a:r>
                <a:rPr lang="en-US" sz="4800" b="1"/>
                <a:t>customers</a:t>
              </a:r>
              <a:r>
                <a:rPr lang="en-US" sz="4000" b="1"/>
                <a:t> </a:t>
              </a:r>
              <a:r>
                <a:rPr lang="en-US" sz="4000" b="1">
                  <a:solidFill>
                    <a:schemeClr val="accent2"/>
                  </a:solidFill>
                </a:rPr>
                <a:t>sign up</a:t>
              </a:r>
            </a:p>
            <a:p>
              <a:r>
                <a:rPr lang="en-US" sz="4000" b="1">
                  <a:solidFill>
                    <a:schemeClr val="accent2"/>
                  </a:solidFill>
                </a:rPr>
                <a:t>every hour</a:t>
              </a:r>
              <a:endParaRPr lang="uk-UA" sz="3200">
                <a:solidFill>
                  <a:schemeClr val="accent2"/>
                </a:solidFill>
              </a:endParaRPr>
            </a:p>
          </p:txBody>
        </p:sp>
        <p:sp>
          <p:nvSpPr>
            <p:cNvPr id="17" name="Rectangle 16"/>
            <p:cNvSpPr/>
            <p:nvPr/>
          </p:nvSpPr>
          <p:spPr>
            <a:xfrm>
              <a:off x="3220146" y="2508840"/>
              <a:ext cx="3008516" cy="1615827"/>
            </a:xfrm>
            <a:prstGeom prst="rect">
              <a:avLst/>
            </a:prstGeom>
          </p:spPr>
          <p:txBody>
            <a:bodyPr wrap="none">
              <a:spAutoFit/>
            </a:bodyPr>
            <a:lstStyle/>
            <a:p>
              <a:pPr algn="ctr"/>
              <a:r>
                <a:rPr lang="en-US" sz="6400" b="1">
                  <a:solidFill>
                    <a:schemeClr val="accent1"/>
                  </a:solidFill>
                  <a:latin typeface="+mj-lt"/>
                </a:rPr>
                <a:t>1 245</a:t>
              </a:r>
              <a:endParaRPr lang="uk-UA" sz="2667" b="1">
                <a:solidFill>
                  <a:schemeClr val="accent1"/>
                </a:solidFill>
                <a:latin typeface="+mj-lt"/>
              </a:endParaRPr>
            </a:p>
          </p:txBody>
        </p:sp>
        <p:grpSp>
          <p:nvGrpSpPr>
            <p:cNvPr id="18" name="Group 17"/>
            <p:cNvGrpSpPr/>
            <p:nvPr/>
          </p:nvGrpSpPr>
          <p:grpSpPr>
            <a:xfrm>
              <a:off x="2819400" y="1970231"/>
              <a:ext cx="685800" cy="685800"/>
              <a:chOff x="6324600" y="4114799"/>
              <a:chExt cx="685800" cy="685800"/>
            </a:xfrm>
          </p:grpSpPr>
          <p:cxnSp>
            <p:nvCxnSpPr>
              <p:cNvPr id="22" name="Straight Connector 21"/>
              <p:cNvCxnSpPr/>
              <p:nvPr/>
            </p:nvCxnSpPr>
            <p:spPr>
              <a:xfrm flipV="1">
                <a:off x="6324600" y="4114799"/>
                <a:ext cx="0" cy="685800"/>
              </a:xfrm>
              <a:prstGeom prst="line">
                <a:avLst/>
              </a:prstGeom>
              <a:ln w="38100" cap="sq">
                <a:solidFill>
                  <a:schemeClr val="tx2"/>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324600" y="4114799"/>
                <a:ext cx="685800" cy="0"/>
              </a:xfrm>
              <a:prstGeom prst="line">
                <a:avLst/>
              </a:prstGeom>
              <a:ln w="38100" cap="sq">
                <a:solidFill>
                  <a:schemeClr val="tx2"/>
                </a:solidFill>
                <a:beve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rot="10800000">
              <a:off x="5943604" y="3931310"/>
              <a:ext cx="685800" cy="685800"/>
              <a:chOff x="6324600" y="4114799"/>
              <a:chExt cx="685800" cy="685800"/>
            </a:xfrm>
          </p:grpSpPr>
          <p:cxnSp>
            <p:nvCxnSpPr>
              <p:cNvPr id="20" name="Straight Connector 19"/>
              <p:cNvCxnSpPr/>
              <p:nvPr/>
            </p:nvCxnSpPr>
            <p:spPr>
              <a:xfrm flipV="1">
                <a:off x="6324600" y="4114799"/>
                <a:ext cx="0" cy="685800"/>
              </a:xfrm>
              <a:prstGeom prst="line">
                <a:avLst/>
              </a:prstGeom>
              <a:ln w="38100" cap="sq">
                <a:solidFill>
                  <a:schemeClr val="tx2"/>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324600" y="4114799"/>
                <a:ext cx="685800" cy="0"/>
              </a:xfrm>
              <a:prstGeom prst="line">
                <a:avLst/>
              </a:prstGeom>
              <a:ln w="38100" cap="sq">
                <a:solidFill>
                  <a:schemeClr val="tx2"/>
                </a:solidFill>
                <a:bevel/>
                <a:headEnd type="none"/>
                <a:tailEnd type="non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985560355"/>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anim calcmode="lin" valueType="num">
                                      <p:cBhvr>
                                        <p:cTn id="8" dur="1250" fill="hold"/>
                                        <p:tgtEl>
                                          <p:spTgt spid="3"/>
                                        </p:tgtEl>
                                        <p:attrNameLst>
                                          <p:attrName>ppt_x</p:attrName>
                                        </p:attrNameLst>
                                      </p:cBhvr>
                                      <p:tavLst>
                                        <p:tav tm="0">
                                          <p:val>
                                            <p:strVal val="#ppt_x"/>
                                          </p:val>
                                        </p:tav>
                                        <p:tav tm="100000">
                                          <p:val>
                                            <p:strVal val="#ppt_x"/>
                                          </p:val>
                                        </p:tav>
                                      </p:tavLst>
                                    </p:anim>
                                    <p:anim calcmode="lin" valueType="num">
                                      <p:cBhvr>
                                        <p:cTn id="9" dur="1125" decel="100000" fill="hold"/>
                                        <p:tgtEl>
                                          <p:spTgt spid="3"/>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3"/>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250"/>
                                        <p:tgtEl>
                                          <p:spTgt spid="4"/>
                                        </p:tgtEl>
                                      </p:cBhvr>
                                    </p:animEffect>
                                    <p:anim calcmode="lin" valueType="num">
                                      <p:cBhvr>
                                        <p:cTn id="14" dur="1250" fill="hold"/>
                                        <p:tgtEl>
                                          <p:spTgt spid="4"/>
                                        </p:tgtEl>
                                        <p:attrNameLst>
                                          <p:attrName>ppt_x</p:attrName>
                                        </p:attrNameLst>
                                      </p:cBhvr>
                                      <p:tavLst>
                                        <p:tav tm="0">
                                          <p:val>
                                            <p:strVal val="#ppt_x"/>
                                          </p:val>
                                        </p:tav>
                                        <p:tav tm="100000">
                                          <p:val>
                                            <p:strVal val="#ppt_x"/>
                                          </p:val>
                                        </p:tav>
                                      </p:tavLst>
                                    </p:anim>
                                    <p:anim calcmode="lin" valueType="num">
                                      <p:cBhvr>
                                        <p:cTn id="15" dur="1125" decel="100000" fill="hold"/>
                                        <p:tgtEl>
                                          <p:spTgt spid="4"/>
                                        </p:tgtEl>
                                        <p:attrNameLst>
                                          <p:attrName>ppt_y</p:attrName>
                                        </p:attrNameLst>
                                      </p:cBhvr>
                                      <p:tavLst>
                                        <p:tav tm="0">
                                          <p:val>
                                            <p:strVal val="#ppt_y+1"/>
                                          </p:val>
                                        </p:tav>
                                        <p:tav tm="100000">
                                          <p:val>
                                            <p:strVal val="#ppt_y-.03"/>
                                          </p:val>
                                        </p:tav>
                                      </p:tavLst>
                                    </p:anim>
                                    <p:anim calcmode="lin" valueType="num">
                                      <p:cBhvr>
                                        <p:cTn id="16" dur="125" accel="100000" fill="hold">
                                          <p:stCondLst>
                                            <p:cond delay="1125"/>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193800" y="2263060"/>
            <a:ext cx="2438400" cy="2362658"/>
            <a:chOff x="5867400" y="2324100"/>
            <a:chExt cx="3657600" cy="3543986"/>
          </a:xfrm>
        </p:grpSpPr>
        <p:sp>
          <p:nvSpPr>
            <p:cNvPr id="31" name="TextBox 30"/>
            <p:cNvSpPr txBox="1"/>
            <p:nvPr/>
          </p:nvSpPr>
          <p:spPr>
            <a:xfrm>
              <a:off x="5867400" y="4621591"/>
              <a:ext cx="3657600" cy="1246495"/>
            </a:xfrm>
            <a:prstGeom prst="rect">
              <a:avLst/>
            </a:prstGeom>
            <a:noFill/>
          </p:spPr>
          <p:txBody>
            <a:bodyPr wrap="square" rtlCol="0">
              <a:spAutoFit/>
            </a:bodyPr>
            <a:lstStyle/>
            <a:p>
              <a:r>
                <a:rPr lang="en-US" sz="2400">
                  <a:latin typeface="+mj-lt"/>
                </a:rPr>
                <a:t>net sales growth </a:t>
              </a:r>
            </a:p>
            <a:p>
              <a:r>
                <a:rPr lang="en-US" sz="2400">
                  <a:solidFill>
                    <a:schemeClr val="accent1"/>
                  </a:solidFill>
                  <a:latin typeface="+mj-lt"/>
                </a:rPr>
                <a:t>2014 vs 2013</a:t>
              </a:r>
              <a:endParaRPr lang="uk-UA" sz="2400">
                <a:solidFill>
                  <a:schemeClr val="accent1"/>
                </a:solidFill>
                <a:latin typeface="+mj-lt"/>
              </a:endParaRPr>
            </a:p>
          </p:txBody>
        </p:sp>
        <p:sp>
          <p:nvSpPr>
            <p:cNvPr id="4" name="TextBox 3"/>
            <p:cNvSpPr txBox="1"/>
            <p:nvPr/>
          </p:nvSpPr>
          <p:spPr>
            <a:xfrm>
              <a:off x="5867400" y="2324100"/>
              <a:ext cx="3657600" cy="1615827"/>
            </a:xfrm>
            <a:prstGeom prst="rect">
              <a:avLst/>
            </a:prstGeom>
            <a:noFill/>
          </p:spPr>
          <p:txBody>
            <a:bodyPr wrap="square" rtlCol="0">
              <a:spAutoFit/>
            </a:bodyPr>
            <a:lstStyle/>
            <a:p>
              <a:r>
                <a:rPr lang="en-US" sz="6400" b="1">
                  <a:solidFill>
                    <a:schemeClr val="accent1"/>
                  </a:solidFill>
                  <a:latin typeface="+mj-lt"/>
                </a:rPr>
                <a:t>25.7%</a:t>
              </a:r>
              <a:endParaRPr lang="uk-UA" sz="6400" b="1">
                <a:solidFill>
                  <a:schemeClr val="accent1"/>
                </a:solidFill>
                <a:latin typeface="+mj-lt"/>
              </a:endParaRPr>
            </a:p>
          </p:txBody>
        </p:sp>
        <p:cxnSp>
          <p:nvCxnSpPr>
            <p:cNvPr id="5" name="Straight Connector 4"/>
            <p:cNvCxnSpPr/>
            <p:nvPr/>
          </p:nvCxnSpPr>
          <p:spPr>
            <a:xfrm>
              <a:off x="5867400" y="4257676"/>
              <a:ext cx="2133600" cy="0"/>
            </a:xfrm>
            <a:prstGeom prst="line">
              <a:avLst/>
            </a:prstGeom>
            <a:ln w="25400" cap="sq">
              <a:solidFill>
                <a:schemeClr val="accent2"/>
              </a:solidFill>
              <a:beve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a:off x="4876800" y="2263060"/>
            <a:ext cx="2438400" cy="2362658"/>
            <a:chOff x="5867400" y="2324100"/>
            <a:chExt cx="3657600" cy="3543986"/>
          </a:xfrm>
        </p:grpSpPr>
        <p:sp>
          <p:nvSpPr>
            <p:cNvPr id="9" name="TextBox 8"/>
            <p:cNvSpPr txBox="1"/>
            <p:nvPr/>
          </p:nvSpPr>
          <p:spPr>
            <a:xfrm>
              <a:off x="5867400" y="4621591"/>
              <a:ext cx="3657600" cy="1246495"/>
            </a:xfrm>
            <a:prstGeom prst="rect">
              <a:avLst/>
            </a:prstGeom>
            <a:noFill/>
          </p:spPr>
          <p:txBody>
            <a:bodyPr wrap="square" rtlCol="0">
              <a:spAutoFit/>
            </a:bodyPr>
            <a:lstStyle/>
            <a:p>
              <a:r>
                <a:rPr lang="en-US" sz="2400">
                  <a:latin typeface="+mj-lt"/>
                </a:rPr>
                <a:t>price per share</a:t>
              </a:r>
            </a:p>
            <a:p>
              <a:r>
                <a:rPr lang="en-US" sz="2400">
                  <a:solidFill>
                    <a:schemeClr val="accent1"/>
                  </a:solidFill>
                  <a:latin typeface="+mj-lt"/>
                </a:rPr>
                <a:t>dec 2014</a:t>
              </a:r>
              <a:endParaRPr lang="uk-UA" sz="2400">
                <a:solidFill>
                  <a:schemeClr val="accent1"/>
                </a:solidFill>
                <a:latin typeface="+mj-lt"/>
              </a:endParaRPr>
            </a:p>
          </p:txBody>
        </p:sp>
        <p:sp>
          <p:nvSpPr>
            <p:cNvPr id="10" name="TextBox 9"/>
            <p:cNvSpPr txBox="1"/>
            <p:nvPr/>
          </p:nvSpPr>
          <p:spPr>
            <a:xfrm>
              <a:off x="5867400" y="2324100"/>
              <a:ext cx="3657600" cy="1615827"/>
            </a:xfrm>
            <a:prstGeom prst="rect">
              <a:avLst/>
            </a:prstGeom>
            <a:noFill/>
          </p:spPr>
          <p:txBody>
            <a:bodyPr wrap="square" rtlCol="0">
              <a:spAutoFit/>
            </a:bodyPr>
            <a:lstStyle/>
            <a:p>
              <a:r>
                <a:rPr lang="en-US" sz="6400" b="1">
                  <a:solidFill>
                    <a:schemeClr val="accent1"/>
                  </a:solidFill>
                  <a:latin typeface="+mj-lt"/>
                </a:rPr>
                <a:t>$1,4</a:t>
              </a:r>
              <a:endParaRPr lang="uk-UA" sz="6400" b="1">
                <a:solidFill>
                  <a:schemeClr val="accent1"/>
                </a:solidFill>
                <a:latin typeface="+mj-lt"/>
              </a:endParaRPr>
            </a:p>
          </p:txBody>
        </p:sp>
        <p:cxnSp>
          <p:nvCxnSpPr>
            <p:cNvPr id="11" name="Straight Connector 10"/>
            <p:cNvCxnSpPr/>
            <p:nvPr/>
          </p:nvCxnSpPr>
          <p:spPr>
            <a:xfrm>
              <a:off x="5867400" y="4257676"/>
              <a:ext cx="2133600" cy="0"/>
            </a:xfrm>
            <a:prstGeom prst="line">
              <a:avLst/>
            </a:prstGeom>
            <a:ln w="25400" cap="sq">
              <a:solidFill>
                <a:schemeClr val="accent2"/>
              </a:solidFill>
              <a:beve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8559800" y="2263060"/>
            <a:ext cx="2438400" cy="2362658"/>
            <a:chOff x="5867400" y="2324100"/>
            <a:chExt cx="3657600" cy="3543986"/>
          </a:xfrm>
        </p:grpSpPr>
        <p:sp>
          <p:nvSpPr>
            <p:cNvPr id="13" name="TextBox 12"/>
            <p:cNvSpPr txBox="1"/>
            <p:nvPr/>
          </p:nvSpPr>
          <p:spPr>
            <a:xfrm>
              <a:off x="5867400" y="4621591"/>
              <a:ext cx="3657600" cy="1246495"/>
            </a:xfrm>
            <a:prstGeom prst="rect">
              <a:avLst/>
            </a:prstGeom>
            <a:noFill/>
          </p:spPr>
          <p:txBody>
            <a:bodyPr wrap="square" rtlCol="0">
              <a:spAutoFit/>
            </a:bodyPr>
            <a:lstStyle/>
            <a:p>
              <a:r>
                <a:rPr lang="en-US" sz="2400">
                  <a:latin typeface="+mj-lt"/>
                </a:rPr>
                <a:t>finished projects</a:t>
              </a:r>
            </a:p>
            <a:p>
              <a:r>
                <a:rPr lang="en-US" sz="2400">
                  <a:solidFill>
                    <a:schemeClr val="accent1"/>
                  </a:solidFill>
                  <a:latin typeface="+mj-lt"/>
                </a:rPr>
                <a:t>2014</a:t>
              </a:r>
              <a:endParaRPr lang="uk-UA" sz="2400">
                <a:solidFill>
                  <a:schemeClr val="accent1"/>
                </a:solidFill>
                <a:latin typeface="+mj-lt"/>
              </a:endParaRPr>
            </a:p>
          </p:txBody>
        </p:sp>
        <p:sp>
          <p:nvSpPr>
            <p:cNvPr id="14" name="TextBox 13"/>
            <p:cNvSpPr txBox="1"/>
            <p:nvPr/>
          </p:nvSpPr>
          <p:spPr>
            <a:xfrm>
              <a:off x="5867400" y="2324100"/>
              <a:ext cx="3657600" cy="1615827"/>
            </a:xfrm>
            <a:prstGeom prst="rect">
              <a:avLst/>
            </a:prstGeom>
            <a:noFill/>
          </p:spPr>
          <p:txBody>
            <a:bodyPr wrap="square" rtlCol="0">
              <a:spAutoFit/>
            </a:bodyPr>
            <a:lstStyle/>
            <a:p>
              <a:r>
                <a:rPr lang="en-US" sz="6400" b="1">
                  <a:solidFill>
                    <a:schemeClr val="accent1"/>
                  </a:solidFill>
                  <a:latin typeface="+mj-lt"/>
                </a:rPr>
                <a:t>157</a:t>
              </a:r>
              <a:endParaRPr lang="uk-UA" sz="6400" b="1">
                <a:solidFill>
                  <a:schemeClr val="accent1"/>
                </a:solidFill>
                <a:latin typeface="+mj-lt"/>
              </a:endParaRPr>
            </a:p>
          </p:txBody>
        </p:sp>
        <p:cxnSp>
          <p:nvCxnSpPr>
            <p:cNvPr id="15" name="Straight Connector 14"/>
            <p:cNvCxnSpPr/>
            <p:nvPr/>
          </p:nvCxnSpPr>
          <p:spPr>
            <a:xfrm>
              <a:off x="5867400" y="4257676"/>
              <a:ext cx="2133600" cy="0"/>
            </a:xfrm>
            <a:prstGeom prst="line">
              <a:avLst/>
            </a:prstGeom>
            <a:ln w="25400" cap="sq">
              <a:solidFill>
                <a:schemeClr val="accent2"/>
              </a:solidFill>
              <a:beve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79258767"/>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250"/>
                                        <p:tgtEl>
                                          <p:spTgt spid="6"/>
                                        </p:tgtEl>
                                      </p:cBhvr>
                                    </p:animEffect>
                                    <p:anim calcmode="lin" valueType="num">
                                      <p:cBhvr>
                                        <p:cTn id="8" dur="1250" fill="hold"/>
                                        <p:tgtEl>
                                          <p:spTgt spid="6"/>
                                        </p:tgtEl>
                                        <p:attrNameLst>
                                          <p:attrName>ppt_x</p:attrName>
                                        </p:attrNameLst>
                                      </p:cBhvr>
                                      <p:tavLst>
                                        <p:tav tm="0">
                                          <p:val>
                                            <p:strVal val="#ppt_x"/>
                                          </p:val>
                                        </p:tav>
                                        <p:tav tm="100000">
                                          <p:val>
                                            <p:strVal val="#ppt_x"/>
                                          </p:val>
                                        </p:tav>
                                      </p:tavLst>
                                    </p:anim>
                                    <p:anim calcmode="lin" valueType="num">
                                      <p:cBhvr>
                                        <p:cTn id="9" dur="1125" decel="100000" fill="hold"/>
                                        <p:tgtEl>
                                          <p:spTgt spid="6"/>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6"/>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250"/>
                                        <p:tgtEl>
                                          <p:spTgt spid="8"/>
                                        </p:tgtEl>
                                      </p:cBhvr>
                                    </p:animEffect>
                                    <p:anim calcmode="lin" valueType="num">
                                      <p:cBhvr>
                                        <p:cTn id="14" dur="1250" fill="hold"/>
                                        <p:tgtEl>
                                          <p:spTgt spid="8"/>
                                        </p:tgtEl>
                                        <p:attrNameLst>
                                          <p:attrName>ppt_x</p:attrName>
                                        </p:attrNameLst>
                                      </p:cBhvr>
                                      <p:tavLst>
                                        <p:tav tm="0">
                                          <p:val>
                                            <p:strVal val="#ppt_x"/>
                                          </p:val>
                                        </p:tav>
                                        <p:tav tm="100000">
                                          <p:val>
                                            <p:strVal val="#ppt_x"/>
                                          </p:val>
                                        </p:tav>
                                      </p:tavLst>
                                    </p:anim>
                                    <p:anim calcmode="lin" valueType="num">
                                      <p:cBhvr>
                                        <p:cTn id="15" dur="1125" decel="100000" fill="hold"/>
                                        <p:tgtEl>
                                          <p:spTgt spid="8"/>
                                        </p:tgtEl>
                                        <p:attrNameLst>
                                          <p:attrName>ppt_y</p:attrName>
                                        </p:attrNameLst>
                                      </p:cBhvr>
                                      <p:tavLst>
                                        <p:tav tm="0">
                                          <p:val>
                                            <p:strVal val="#ppt_y+1"/>
                                          </p:val>
                                        </p:tav>
                                        <p:tav tm="100000">
                                          <p:val>
                                            <p:strVal val="#ppt_y-.03"/>
                                          </p:val>
                                        </p:tav>
                                      </p:tavLst>
                                    </p:anim>
                                    <p:anim calcmode="lin" valueType="num">
                                      <p:cBhvr>
                                        <p:cTn id="16" dur="125" accel="100000" fill="hold">
                                          <p:stCondLst>
                                            <p:cond delay="1125"/>
                                          </p:stCondLst>
                                        </p:cTn>
                                        <p:tgtEl>
                                          <p:spTgt spid="8"/>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250"/>
                                        <p:tgtEl>
                                          <p:spTgt spid="12"/>
                                        </p:tgtEl>
                                      </p:cBhvr>
                                    </p:animEffect>
                                    <p:anim calcmode="lin" valueType="num">
                                      <p:cBhvr>
                                        <p:cTn id="20" dur="1250" fill="hold"/>
                                        <p:tgtEl>
                                          <p:spTgt spid="12"/>
                                        </p:tgtEl>
                                        <p:attrNameLst>
                                          <p:attrName>ppt_x</p:attrName>
                                        </p:attrNameLst>
                                      </p:cBhvr>
                                      <p:tavLst>
                                        <p:tav tm="0">
                                          <p:val>
                                            <p:strVal val="#ppt_x"/>
                                          </p:val>
                                        </p:tav>
                                        <p:tav tm="100000">
                                          <p:val>
                                            <p:strVal val="#ppt_x"/>
                                          </p:val>
                                        </p:tav>
                                      </p:tavLst>
                                    </p:anim>
                                    <p:anim calcmode="lin" valueType="num">
                                      <p:cBhvr>
                                        <p:cTn id="21" dur="1125" decel="100000" fill="hold"/>
                                        <p:tgtEl>
                                          <p:spTgt spid="12"/>
                                        </p:tgtEl>
                                        <p:attrNameLst>
                                          <p:attrName>ppt_y</p:attrName>
                                        </p:attrNameLst>
                                      </p:cBhvr>
                                      <p:tavLst>
                                        <p:tav tm="0">
                                          <p:val>
                                            <p:strVal val="#ppt_y+1"/>
                                          </p:val>
                                        </p:tav>
                                        <p:tav tm="100000">
                                          <p:val>
                                            <p:strVal val="#ppt_y-.03"/>
                                          </p:val>
                                        </p:tav>
                                      </p:tavLst>
                                    </p:anim>
                                    <p:anim calcmode="lin" valueType="num">
                                      <p:cBhvr>
                                        <p:cTn id="22" dur="125" accel="100000" fill="hold">
                                          <p:stCondLst>
                                            <p:cond delay="1125"/>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365552"/>
            <a:ext cx="3632200" cy="923330"/>
          </a:xfrm>
        </p:spPr>
        <p:txBody>
          <a:bodyPr/>
          <a:lstStyle/>
          <a:p>
            <a:r>
              <a:rPr lang="en-US">
                <a:solidFill>
                  <a:schemeClr val="accent1"/>
                </a:solidFill>
              </a:rPr>
              <a:t>circle</a:t>
            </a:r>
            <a:br>
              <a:rPr lang="en-US"/>
            </a:br>
            <a:r>
              <a:rPr lang="en-US"/>
              <a:t>infographics</a:t>
            </a:r>
            <a:endParaRPr lang="uk-UA"/>
          </a:p>
        </p:txBody>
      </p:sp>
      <p:sp>
        <p:nvSpPr>
          <p:cNvPr id="3" name="Slide Number Placeholder 2"/>
          <p:cNvSpPr>
            <a:spLocks noGrp="1"/>
          </p:cNvSpPr>
          <p:nvPr>
            <p:ph type="sldNum" sz="quarter" idx="10"/>
          </p:nvPr>
        </p:nvSpPr>
        <p:spPr/>
        <p:txBody>
          <a:bodyPr/>
          <a:lstStyle/>
          <a:p>
            <a:pPr algn="l"/>
            <a:r>
              <a:rPr lang="en-US"/>
              <a:t>page</a:t>
            </a:r>
          </a:p>
          <a:p>
            <a:pPr algn="l"/>
            <a:r>
              <a:rPr lang="en-US"/>
              <a:t>0</a:t>
            </a:r>
            <a:fld id="{37D409AB-2201-4E18-8A34-C31753AD9B06}" type="slidenum">
              <a:rPr smtClean="0"/>
              <a:pPr algn="l"/>
              <a:t>19</a:t>
            </a:fld>
            <a:endParaRPr/>
          </a:p>
        </p:txBody>
      </p:sp>
      <p:grpSp>
        <p:nvGrpSpPr>
          <p:cNvPr id="4" name="Group 3"/>
          <p:cNvGrpSpPr/>
          <p:nvPr/>
        </p:nvGrpSpPr>
        <p:grpSpPr>
          <a:xfrm>
            <a:off x="1472145" y="1673524"/>
            <a:ext cx="2844800" cy="4071805"/>
            <a:chOff x="2208218" y="2510286"/>
            <a:chExt cx="4267200" cy="6107707"/>
          </a:xfrm>
        </p:grpSpPr>
        <p:sp>
          <p:nvSpPr>
            <p:cNvPr id="8" name="Овал 27"/>
            <p:cNvSpPr/>
            <p:nvPr/>
          </p:nvSpPr>
          <p:spPr>
            <a:xfrm>
              <a:off x="2970218" y="2510286"/>
              <a:ext cx="2743200" cy="2743200"/>
            </a:xfrm>
            <a:prstGeom prst="ellipse">
              <a:avLst/>
            </a:prstGeom>
            <a:solidFill>
              <a:schemeClr val="bg1">
                <a:lumMod val="9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p>
          </p:txBody>
        </p:sp>
        <p:sp>
          <p:nvSpPr>
            <p:cNvPr id="9" name="Арка 30"/>
            <p:cNvSpPr/>
            <p:nvPr/>
          </p:nvSpPr>
          <p:spPr>
            <a:xfrm>
              <a:off x="2970218" y="2510286"/>
              <a:ext cx="2743200" cy="2743200"/>
            </a:xfrm>
            <a:prstGeom prst="blockArc">
              <a:avLst>
                <a:gd name="adj1" fmla="val 16183538"/>
                <a:gd name="adj2" fmla="val 7894"/>
                <a:gd name="adj3" fmla="val 16393"/>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solidFill>
                  <a:schemeClr val="tx1"/>
                </a:solidFill>
              </a:endParaRPr>
            </a:p>
          </p:txBody>
        </p:sp>
        <p:sp>
          <p:nvSpPr>
            <p:cNvPr id="10" name="Овал 27"/>
            <p:cNvSpPr/>
            <p:nvPr/>
          </p:nvSpPr>
          <p:spPr>
            <a:xfrm>
              <a:off x="3427418" y="2967486"/>
              <a:ext cx="1828800" cy="1828800"/>
            </a:xfrm>
            <a:prstGeom prst="ellipse">
              <a:avLst/>
            </a:prstGeom>
            <a:solidFill>
              <a:schemeClr val="bg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p>
          </p:txBody>
        </p:sp>
        <p:sp>
          <p:nvSpPr>
            <p:cNvPr id="11" name="TextBox 10"/>
            <p:cNvSpPr txBox="1"/>
            <p:nvPr/>
          </p:nvSpPr>
          <p:spPr>
            <a:xfrm>
              <a:off x="3498787" y="3381970"/>
              <a:ext cx="1686062" cy="969496"/>
            </a:xfrm>
            <a:prstGeom prst="rect">
              <a:avLst/>
            </a:prstGeom>
            <a:noFill/>
          </p:spPr>
          <p:txBody>
            <a:bodyPr wrap="square" rtlCol="0">
              <a:spAutoFit/>
            </a:bodyPr>
            <a:lstStyle/>
            <a:p>
              <a:pPr algn="ctr"/>
              <a:r>
                <a:rPr lang="en-US" sz="3600" b="1">
                  <a:solidFill>
                    <a:schemeClr val="accent1"/>
                  </a:solidFill>
                  <a:latin typeface="+mj-lt"/>
                </a:rPr>
                <a:t>25</a:t>
              </a:r>
              <a:r>
                <a:rPr lang="en-US" sz="2667" b="1">
                  <a:solidFill>
                    <a:schemeClr val="accent1"/>
                  </a:solidFill>
                  <a:latin typeface="+mj-lt"/>
                </a:rPr>
                <a:t>%</a:t>
              </a:r>
              <a:endParaRPr lang="uk-UA" sz="2667" b="1">
                <a:solidFill>
                  <a:schemeClr val="accent1"/>
                </a:solidFill>
                <a:latin typeface="+mj-lt"/>
              </a:endParaRPr>
            </a:p>
          </p:txBody>
        </p:sp>
        <p:sp>
          <p:nvSpPr>
            <p:cNvPr id="6" name="TextBox 5"/>
            <p:cNvSpPr txBox="1"/>
            <p:nvPr/>
          </p:nvSpPr>
          <p:spPr>
            <a:xfrm flipH="1">
              <a:off x="2208218" y="6325731"/>
              <a:ext cx="4267200" cy="2292262"/>
            </a:xfrm>
            <a:prstGeom prst="rect">
              <a:avLst/>
            </a:prstGeom>
            <a:noFill/>
          </p:spPr>
          <p:txBody>
            <a:bodyPr wrap="square" rtlCol="0">
              <a:spAutoFit/>
            </a:bodyPr>
            <a:lstStyle/>
            <a:p>
              <a:pPr algn="ctr"/>
              <a:r>
                <a:rPr lang="en-US" sz="1333">
                  <a:solidFill>
                    <a:schemeClr val="tx2"/>
                  </a:solidFill>
                </a:rPr>
                <a:t>Lorem ipsum dolor sit amet, consectetuer adipiscing elit. Maecenas porttitor congue massa. Fusce posuere, magna sed pulvinar ultricies, purus lectus malesuada libero, sit amet commodo magna eros quis purna. </a:t>
              </a:r>
              <a:endParaRPr lang="uk-UA" sz="1333">
                <a:solidFill>
                  <a:schemeClr val="tx2"/>
                </a:solidFill>
              </a:endParaRPr>
            </a:p>
          </p:txBody>
        </p:sp>
        <p:sp>
          <p:nvSpPr>
            <p:cNvPr id="7" name="TextBox 6"/>
            <p:cNvSpPr txBox="1"/>
            <p:nvPr/>
          </p:nvSpPr>
          <p:spPr>
            <a:xfrm>
              <a:off x="2849569" y="5613888"/>
              <a:ext cx="2984501" cy="692497"/>
            </a:xfrm>
            <a:prstGeom prst="rect">
              <a:avLst/>
            </a:prstGeom>
            <a:noFill/>
          </p:spPr>
          <p:txBody>
            <a:bodyPr wrap="square" rtlCol="0">
              <a:spAutoFit/>
            </a:bodyPr>
            <a:lstStyle/>
            <a:p>
              <a:pPr algn="ctr"/>
              <a:r>
                <a:rPr lang="en-US" sz="2400">
                  <a:latin typeface="+mj-lt"/>
                </a:rPr>
                <a:t>california</a:t>
              </a:r>
              <a:endParaRPr lang="uk-UA" sz="2400">
                <a:latin typeface="+mj-lt"/>
              </a:endParaRPr>
            </a:p>
          </p:txBody>
        </p:sp>
      </p:grpSp>
      <p:grpSp>
        <p:nvGrpSpPr>
          <p:cNvPr id="5" name="Group 4"/>
          <p:cNvGrpSpPr/>
          <p:nvPr/>
        </p:nvGrpSpPr>
        <p:grpSpPr>
          <a:xfrm>
            <a:off x="4673600" y="1673524"/>
            <a:ext cx="2844800" cy="4071805"/>
            <a:chOff x="7010400" y="2510286"/>
            <a:chExt cx="4267200" cy="6107707"/>
          </a:xfrm>
        </p:grpSpPr>
        <p:sp>
          <p:nvSpPr>
            <p:cNvPr id="16" name="Овал 27"/>
            <p:cNvSpPr/>
            <p:nvPr/>
          </p:nvSpPr>
          <p:spPr>
            <a:xfrm>
              <a:off x="7772400" y="2510286"/>
              <a:ext cx="2743200" cy="2743200"/>
            </a:xfrm>
            <a:prstGeom prst="ellipse">
              <a:avLst/>
            </a:prstGeom>
            <a:solidFill>
              <a:schemeClr val="bg1">
                <a:lumMod val="9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p>
          </p:txBody>
        </p:sp>
        <p:sp>
          <p:nvSpPr>
            <p:cNvPr id="17" name="Арка 30"/>
            <p:cNvSpPr/>
            <p:nvPr/>
          </p:nvSpPr>
          <p:spPr>
            <a:xfrm>
              <a:off x="7772400" y="2510286"/>
              <a:ext cx="2743200" cy="2743200"/>
            </a:xfrm>
            <a:prstGeom prst="blockArc">
              <a:avLst>
                <a:gd name="adj1" fmla="val 16183538"/>
                <a:gd name="adj2" fmla="val 7775504"/>
                <a:gd name="adj3" fmla="val 16106"/>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solidFill>
                  <a:schemeClr val="tx1"/>
                </a:solidFill>
              </a:endParaRPr>
            </a:p>
          </p:txBody>
        </p:sp>
        <p:sp>
          <p:nvSpPr>
            <p:cNvPr id="18" name="Овал 27"/>
            <p:cNvSpPr/>
            <p:nvPr/>
          </p:nvSpPr>
          <p:spPr>
            <a:xfrm>
              <a:off x="8229600" y="2967486"/>
              <a:ext cx="1828800" cy="1828800"/>
            </a:xfrm>
            <a:prstGeom prst="ellipse">
              <a:avLst/>
            </a:prstGeom>
            <a:solidFill>
              <a:schemeClr val="bg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p>
          </p:txBody>
        </p:sp>
        <p:sp>
          <p:nvSpPr>
            <p:cNvPr id="19" name="TextBox 18"/>
            <p:cNvSpPr txBox="1"/>
            <p:nvPr/>
          </p:nvSpPr>
          <p:spPr>
            <a:xfrm>
              <a:off x="8300969" y="3381970"/>
              <a:ext cx="1686062" cy="969496"/>
            </a:xfrm>
            <a:prstGeom prst="rect">
              <a:avLst/>
            </a:prstGeom>
            <a:noFill/>
          </p:spPr>
          <p:txBody>
            <a:bodyPr wrap="square" rtlCol="0">
              <a:spAutoFit/>
            </a:bodyPr>
            <a:lstStyle/>
            <a:p>
              <a:pPr algn="ctr"/>
              <a:r>
                <a:rPr lang="en-US" sz="3600" b="1">
                  <a:solidFill>
                    <a:schemeClr val="accent1"/>
                  </a:solidFill>
                  <a:latin typeface="+mj-lt"/>
                </a:rPr>
                <a:t>65</a:t>
              </a:r>
              <a:r>
                <a:rPr lang="en-US" sz="2667" b="1">
                  <a:solidFill>
                    <a:schemeClr val="accent1"/>
                  </a:solidFill>
                  <a:latin typeface="+mj-lt"/>
                </a:rPr>
                <a:t>%</a:t>
              </a:r>
              <a:endParaRPr lang="uk-UA" sz="2667" b="1">
                <a:solidFill>
                  <a:schemeClr val="accent1"/>
                </a:solidFill>
                <a:latin typeface="+mj-lt"/>
              </a:endParaRPr>
            </a:p>
          </p:txBody>
        </p:sp>
        <p:sp>
          <p:nvSpPr>
            <p:cNvPr id="14" name="TextBox 13"/>
            <p:cNvSpPr txBox="1"/>
            <p:nvPr/>
          </p:nvSpPr>
          <p:spPr>
            <a:xfrm flipH="1">
              <a:off x="7010400" y="6325731"/>
              <a:ext cx="4267200" cy="2292262"/>
            </a:xfrm>
            <a:prstGeom prst="rect">
              <a:avLst/>
            </a:prstGeom>
            <a:noFill/>
          </p:spPr>
          <p:txBody>
            <a:bodyPr wrap="square" rtlCol="0">
              <a:spAutoFit/>
            </a:bodyPr>
            <a:lstStyle/>
            <a:p>
              <a:pPr algn="ctr"/>
              <a:r>
                <a:rPr lang="en-US" sz="1333">
                  <a:solidFill>
                    <a:schemeClr val="tx2"/>
                  </a:solidFill>
                </a:rPr>
                <a:t>Lorem ipsum dolor sit amet, consectetuer adipiscing elit. Maecenas porttitor congue massa. Fusce posuere, magna sed pulvinar ultricies, purus lectus malesuada libero, sit amet commodo magna eros quis purna. </a:t>
              </a:r>
              <a:endParaRPr lang="uk-UA" sz="1333">
                <a:solidFill>
                  <a:schemeClr val="tx2"/>
                </a:solidFill>
              </a:endParaRPr>
            </a:p>
          </p:txBody>
        </p:sp>
        <p:sp>
          <p:nvSpPr>
            <p:cNvPr id="15" name="TextBox 14"/>
            <p:cNvSpPr txBox="1"/>
            <p:nvPr/>
          </p:nvSpPr>
          <p:spPr>
            <a:xfrm>
              <a:off x="7651751" y="5613888"/>
              <a:ext cx="2984501" cy="692497"/>
            </a:xfrm>
            <a:prstGeom prst="rect">
              <a:avLst/>
            </a:prstGeom>
            <a:noFill/>
          </p:spPr>
          <p:txBody>
            <a:bodyPr wrap="square" rtlCol="0">
              <a:spAutoFit/>
            </a:bodyPr>
            <a:lstStyle/>
            <a:p>
              <a:pPr algn="ctr"/>
              <a:r>
                <a:rPr lang="en-US" sz="2400">
                  <a:latin typeface="+mj-lt"/>
                </a:rPr>
                <a:t>florida</a:t>
              </a:r>
              <a:endParaRPr lang="uk-UA" sz="2400">
                <a:latin typeface="+mj-lt"/>
              </a:endParaRPr>
            </a:p>
          </p:txBody>
        </p:sp>
      </p:grpSp>
      <p:grpSp>
        <p:nvGrpSpPr>
          <p:cNvPr id="12" name="Group 11"/>
          <p:cNvGrpSpPr/>
          <p:nvPr/>
        </p:nvGrpSpPr>
        <p:grpSpPr>
          <a:xfrm>
            <a:off x="7873038" y="1673524"/>
            <a:ext cx="2844800" cy="4071805"/>
            <a:chOff x="11809557" y="2510286"/>
            <a:chExt cx="4267200" cy="6107707"/>
          </a:xfrm>
        </p:grpSpPr>
        <p:sp>
          <p:nvSpPr>
            <p:cNvPr id="24" name="Овал 27"/>
            <p:cNvSpPr/>
            <p:nvPr/>
          </p:nvSpPr>
          <p:spPr>
            <a:xfrm>
              <a:off x="12571557" y="2510286"/>
              <a:ext cx="2743200" cy="2743200"/>
            </a:xfrm>
            <a:prstGeom prst="ellipse">
              <a:avLst/>
            </a:prstGeom>
            <a:solidFill>
              <a:schemeClr val="bg1">
                <a:lumMod val="9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p>
          </p:txBody>
        </p:sp>
        <p:sp>
          <p:nvSpPr>
            <p:cNvPr id="25" name="Арка 30"/>
            <p:cNvSpPr/>
            <p:nvPr/>
          </p:nvSpPr>
          <p:spPr>
            <a:xfrm>
              <a:off x="12571557" y="2510286"/>
              <a:ext cx="2743200" cy="2743200"/>
            </a:xfrm>
            <a:prstGeom prst="blockArc">
              <a:avLst>
                <a:gd name="adj1" fmla="val 16183538"/>
                <a:gd name="adj2" fmla="val 13217846"/>
                <a:gd name="adj3" fmla="val 15760"/>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solidFill>
                  <a:schemeClr val="tx1"/>
                </a:solidFill>
              </a:endParaRPr>
            </a:p>
          </p:txBody>
        </p:sp>
        <p:sp>
          <p:nvSpPr>
            <p:cNvPr id="26" name="Овал 27"/>
            <p:cNvSpPr/>
            <p:nvPr/>
          </p:nvSpPr>
          <p:spPr>
            <a:xfrm>
              <a:off x="13028757" y="2967486"/>
              <a:ext cx="1828800" cy="1828800"/>
            </a:xfrm>
            <a:prstGeom prst="ellipse">
              <a:avLst/>
            </a:prstGeom>
            <a:solidFill>
              <a:schemeClr val="bg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p>
          </p:txBody>
        </p:sp>
        <p:sp>
          <p:nvSpPr>
            <p:cNvPr id="27" name="TextBox 26"/>
            <p:cNvSpPr txBox="1"/>
            <p:nvPr/>
          </p:nvSpPr>
          <p:spPr>
            <a:xfrm>
              <a:off x="13100126" y="3381970"/>
              <a:ext cx="1686062" cy="969496"/>
            </a:xfrm>
            <a:prstGeom prst="rect">
              <a:avLst/>
            </a:prstGeom>
            <a:noFill/>
          </p:spPr>
          <p:txBody>
            <a:bodyPr wrap="square" rtlCol="0">
              <a:spAutoFit/>
            </a:bodyPr>
            <a:lstStyle/>
            <a:p>
              <a:pPr algn="ctr"/>
              <a:r>
                <a:rPr lang="en-US" sz="3600" b="1">
                  <a:solidFill>
                    <a:schemeClr val="accent1"/>
                  </a:solidFill>
                  <a:latin typeface="+mj-lt"/>
                </a:rPr>
                <a:t>85</a:t>
              </a:r>
              <a:r>
                <a:rPr lang="en-US" sz="2667" b="1">
                  <a:solidFill>
                    <a:schemeClr val="accent1"/>
                  </a:solidFill>
                  <a:latin typeface="+mj-lt"/>
                </a:rPr>
                <a:t>%</a:t>
              </a:r>
              <a:endParaRPr lang="uk-UA" sz="2667" b="1">
                <a:solidFill>
                  <a:schemeClr val="accent1"/>
                </a:solidFill>
                <a:latin typeface="+mj-lt"/>
              </a:endParaRPr>
            </a:p>
          </p:txBody>
        </p:sp>
        <p:sp>
          <p:nvSpPr>
            <p:cNvPr id="22" name="TextBox 21"/>
            <p:cNvSpPr txBox="1"/>
            <p:nvPr/>
          </p:nvSpPr>
          <p:spPr>
            <a:xfrm flipH="1">
              <a:off x="11809557" y="6325731"/>
              <a:ext cx="4267200" cy="2292262"/>
            </a:xfrm>
            <a:prstGeom prst="rect">
              <a:avLst/>
            </a:prstGeom>
            <a:noFill/>
          </p:spPr>
          <p:txBody>
            <a:bodyPr wrap="square" rtlCol="0">
              <a:spAutoFit/>
            </a:bodyPr>
            <a:lstStyle/>
            <a:p>
              <a:pPr algn="ctr"/>
              <a:r>
                <a:rPr lang="en-US" sz="1333">
                  <a:solidFill>
                    <a:schemeClr val="tx2"/>
                  </a:solidFill>
                </a:rPr>
                <a:t>Lorem ipsum dolor sit amet, consectetuer adipiscing elit. Maecenas porttitor congue massa. Fusce posuere, magna sed pulvinar ultricies, purus lectus malesuada libero, sit amet commodo magna eros quis purna. </a:t>
              </a:r>
              <a:endParaRPr lang="uk-UA" sz="1333">
                <a:solidFill>
                  <a:schemeClr val="tx2"/>
                </a:solidFill>
              </a:endParaRPr>
            </a:p>
          </p:txBody>
        </p:sp>
        <p:sp>
          <p:nvSpPr>
            <p:cNvPr id="23" name="TextBox 22"/>
            <p:cNvSpPr txBox="1"/>
            <p:nvPr/>
          </p:nvSpPr>
          <p:spPr>
            <a:xfrm>
              <a:off x="12450908" y="5613888"/>
              <a:ext cx="2984501" cy="692497"/>
            </a:xfrm>
            <a:prstGeom prst="rect">
              <a:avLst/>
            </a:prstGeom>
            <a:noFill/>
          </p:spPr>
          <p:txBody>
            <a:bodyPr wrap="square" rtlCol="0">
              <a:spAutoFit/>
            </a:bodyPr>
            <a:lstStyle/>
            <a:p>
              <a:pPr algn="ctr"/>
              <a:r>
                <a:rPr lang="en-US" sz="2400">
                  <a:latin typeface="+mj-lt"/>
                </a:rPr>
                <a:t>new york</a:t>
              </a:r>
              <a:endParaRPr lang="uk-UA" sz="2400">
                <a:latin typeface="+mj-lt"/>
              </a:endParaRPr>
            </a:p>
          </p:txBody>
        </p:sp>
      </p:grpSp>
    </p:spTree>
    <p:extLst>
      <p:ext uri="{BB962C8B-B14F-4D97-AF65-F5344CB8AC3E}">
        <p14:creationId xmlns:p14="http://schemas.microsoft.com/office/powerpoint/2010/main" val="503237826"/>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anim calcmode="lin" valueType="num">
                                      <p:cBhvr>
                                        <p:cTn id="8" dur="1250" fill="hold"/>
                                        <p:tgtEl>
                                          <p:spTgt spid="4"/>
                                        </p:tgtEl>
                                        <p:attrNameLst>
                                          <p:attrName>ppt_x</p:attrName>
                                        </p:attrNameLst>
                                      </p:cBhvr>
                                      <p:tavLst>
                                        <p:tav tm="0">
                                          <p:val>
                                            <p:strVal val="#ppt_x"/>
                                          </p:val>
                                        </p:tav>
                                        <p:tav tm="100000">
                                          <p:val>
                                            <p:strVal val="#ppt_x"/>
                                          </p:val>
                                        </p:tav>
                                      </p:tavLst>
                                    </p:anim>
                                    <p:anim calcmode="lin" valueType="num">
                                      <p:cBhvr>
                                        <p:cTn id="9" dur="1125" decel="100000" fill="hold"/>
                                        <p:tgtEl>
                                          <p:spTgt spid="4"/>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4"/>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250"/>
                                        <p:tgtEl>
                                          <p:spTgt spid="5"/>
                                        </p:tgtEl>
                                      </p:cBhvr>
                                    </p:animEffect>
                                    <p:anim calcmode="lin" valueType="num">
                                      <p:cBhvr>
                                        <p:cTn id="14" dur="1250" fill="hold"/>
                                        <p:tgtEl>
                                          <p:spTgt spid="5"/>
                                        </p:tgtEl>
                                        <p:attrNameLst>
                                          <p:attrName>ppt_x</p:attrName>
                                        </p:attrNameLst>
                                      </p:cBhvr>
                                      <p:tavLst>
                                        <p:tav tm="0">
                                          <p:val>
                                            <p:strVal val="#ppt_x"/>
                                          </p:val>
                                        </p:tav>
                                        <p:tav tm="100000">
                                          <p:val>
                                            <p:strVal val="#ppt_x"/>
                                          </p:val>
                                        </p:tav>
                                      </p:tavLst>
                                    </p:anim>
                                    <p:anim calcmode="lin" valueType="num">
                                      <p:cBhvr>
                                        <p:cTn id="15" dur="1125" decel="100000" fill="hold"/>
                                        <p:tgtEl>
                                          <p:spTgt spid="5"/>
                                        </p:tgtEl>
                                        <p:attrNameLst>
                                          <p:attrName>ppt_y</p:attrName>
                                        </p:attrNameLst>
                                      </p:cBhvr>
                                      <p:tavLst>
                                        <p:tav tm="0">
                                          <p:val>
                                            <p:strVal val="#ppt_y+1"/>
                                          </p:val>
                                        </p:tav>
                                        <p:tav tm="100000">
                                          <p:val>
                                            <p:strVal val="#ppt_y-.03"/>
                                          </p:val>
                                        </p:tav>
                                      </p:tavLst>
                                    </p:anim>
                                    <p:anim calcmode="lin" valueType="num">
                                      <p:cBhvr>
                                        <p:cTn id="16" dur="125" accel="100000" fill="hold">
                                          <p:stCondLst>
                                            <p:cond delay="1125"/>
                                          </p:stCondLst>
                                        </p:cTn>
                                        <p:tgtEl>
                                          <p:spTgt spid="5"/>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250"/>
                                        <p:tgtEl>
                                          <p:spTgt spid="12"/>
                                        </p:tgtEl>
                                      </p:cBhvr>
                                    </p:animEffect>
                                    <p:anim calcmode="lin" valueType="num">
                                      <p:cBhvr>
                                        <p:cTn id="20" dur="1250" fill="hold"/>
                                        <p:tgtEl>
                                          <p:spTgt spid="12"/>
                                        </p:tgtEl>
                                        <p:attrNameLst>
                                          <p:attrName>ppt_x</p:attrName>
                                        </p:attrNameLst>
                                      </p:cBhvr>
                                      <p:tavLst>
                                        <p:tav tm="0">
                                          <p:val>
                                            <p:strVal val="#ppt_x"/>
                                          </p:val>
                                        </p:tav>
                                        <p:tav tm="100000">
                                          <p:val>
                                            <p:strVal val="#ppt_x"/>
                                          </p:val>
                                        </p:tav>
                                      </p:tavLst>
                                    </p:anim>
                                    <p:anim calcmode="lin" valueType="num">
                                      <p:cBhvr>
                                        <p:cTn id="21" dur="1125" decel="100000" fill="hold"/>
                                        <p:tgtEl>
                                          <p:spTgt spid="12"/>
                                        </p:tgtEl>
                                        <p:attrNameLst>
                                          <p:attrName>ppt_y</p:attrName>
                                        </p:attrNameLst>
                                      </p:cBhvr>
                                      <p:tavLst>
                                        <p:tav tm="0">
                                          <p:val>
                                            <p:strVal val="#ppt_y+1"/>
                                          </p:val>
                                        </p:tav>
                                        <p:tav tm="100000">
                                          <p:val>
                                            <p:strVal val="#ppt_y-.03"/>
                                          </p:val>
                                        </p:tav>
                                      </p:tavLst>
                                    </p:anim>
                                    <p:anim calcmode="lin" valueType="num">
                                      <p:cBhvr>
                                        <p:cTn id="22" dur="125" accel="100000" fill="hold">
                                          <p:stCondLst>
                                            <p:cond delay="1125"/>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 name="TextBox 7"/>
          <p:cNvSpPr txBox="1"/>
          <p:nvPr/>
        </p:nvSpPr>
        <p:spPr>
          <a:xfrm>
            <a:off x="874605" y="799786"/>
            <a:ext cx="6579473" cy="5258429"/>
          </a:xfrm>
          <a:prstGeom prst="rect">
            <a:avLst/>
          </a:prstGeom>
          <a:noFill/>
          <a:ln w="12700" cmpd="sng">
            <a:noFill/>
          </a:ln>
        </p:spPr>
        <p:txBody>
          <a:bodyPr vert="horz" lIns="91440" tIns="45720" rIns="91440" bIns="45720" rtlCol="0" anchor="ctr">
            <a:normAutofit/>
          </a:bodyPr>
          <a:lstStyle/>
          <a:p>
            <a:pPr algn="r" defTabSz="914400">
              <a:lnSpc>
                <a:spcPct val="85000"/>
              </a:lnSpc>
              <a:spcBef>
                <a:spcPct val="0"/>
              </a:spcBef>
              <a:spcAft>
                <a:spcPts val="600"/>
              </a:spcAft>
            </a:pPr>
            <a:r>
              <a:rPr lang="en-US" sz="5400" b="1" cap="all">
                <a:latin typeface="+mj-lt"/>
                <a:ea typeface="+mj-ea"/>
                <a:cs typeface="+mj-cs"/>
              </a:rPr>
              <a:t>Altoria.</a:t>
            </a:r>
          </a:p>
        </p:txBody>
      </p:sp>
    </p:spTree>
    <p:extLst>
      <p:ext uri="{BB962C8B-B14F-4D97-AF65-F5344CB8AC3E}">
        <p14:creationId xmlns:p14="http://schemas.microsoft.com/office/powerpoint/2010/main" val="7032759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365552"/>
            <a:ext cx="3632200" cy="923330"/>
          </a:xfrm>
        </p:spPr>
        <p:txBody>
          <a:bodyPr/>
          <a:lstStyle/>
          <a:p>
            <a:r>
              <a:rPr lang="en-US">
                <a:solidFill>
                  <a:schemeClr val="accent1"/>
                </a:solidFill>
              </a:rPr>
              <a:t>creative</a:t>
            </a:r>
            <a:br>
              <a:rPr lang="en-US">
                <a:solidFill>
                  <a:schemeClr val="accent1"/>
                </a:solidFill>
              </a:rPr>
            </a:br>
            <a:r>
              <a:rPr lang="en-US"/>
              <a:t>infographics</a:t>
            </a:r>
            <a:endParaRPr lang="uk-UA"/>
          </a:p>
        </p:txBody>
      </p:sp>
      <p:sp>
        <p:nvSpPr>
          <p:cNvPr id="3" name="Slide Number Placeholder 2"/>
          <p:cNvSpPr>
            <a:spLocks noGrp="1"/>
          </p:cNvSpPr>
          <p:nvPr>
            <p:ph type="sldNum" sz="quarter" idx="10"/>
          </p:nvPr>
        </p:nvSpPr>
        <p:spPr/>
        <p:txBody>
          <a:bodyPr/>
          <a:lstStyle/>
          <a:p>
            <a:pPr algn="l"/>
            <a:r>
              <a:rPr lang="en-US"/>
              <a:t>page</a:t>
            </a:r>
          </a:p>
          <a:p>
            <a:pPr algn="l"/>
            <a:r>
              <a:rPr lang="en-US"/>
              <a:t>0</a:t>
            </a:r>
            <a:fld id="{37D409AB-2201-4E18-8A34-C31753AD9B06}" type="slidenum">
              <a:rPr smtClean="0"/>
              <a:pPr algn="l"/>
              <a:t>20</a:t>
            </a:fld>
            <a:endParaRPr/>
          </a:p>
        </p:txBody>
      </p:sp>
      <p:grpSp>
        <p:nvGrpSpPr>
          <p:cNvPr id="46" name="Group 45"/>
          <p:cNvGrpSpPr/>
          <p:nvPr/>
        </p:nvGrpSpPr>
        <p:grpSpPr>
          <a:xfrm>
            <a:off x="7315200" y="2025285"/>
            <a:ext cx="3320919" cy="991320"/>
            <a:chOff x="10972800" y="3213486"/>
            <a:chExt cx="4981378" cy="1486980"/>
          </a:xfrm>
        </p:grpSpPr>
        <p:cxnSp>
          <p:nvCxnSpPr>
            <p:cNvPr id="47" name="Straight Connector 46"/>
            <p:cNvCxnSpPr/>
            <p:nvPr/>
          </p:nvCxnSpPr>
          <p:spPr>
            <a:xfrm flipH="1">
              <a:off x="10972800" y="4051686"/>
              <a:ext cx="1295400" cy="0"/>
            </a:xfrm>
            <a:prstGeom prst="line">
              <a:avLst/>
            </a:prstGeom>
            <a:ln w="38100" cap="rnd">
              <a:solidFill>
                <a:schemeClr val="accent2"/>
              </a:solidFill>
              <a:round/>
              <a:headEnd type="oval"/>
              <a:tailEnd type="oval"/>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a:xfrm>
              <a:off x="12704566" y="3213486"/>
              <a:ext cx="3249612" cy="1486980"/>
              <a:chOff x="11887200" y="2683559"/>
              <a:chExt cx="3249612" cy="1486980"/>
            </a:xfrm>
          </p:grpSpPr>
          <p:sp>
            <p:nvSpPr>
              <p:cNvPr id="49" name="TextBox 48"/>
              <p:cNvSpPr txBox="1"/>
              <p:nvPr/>
            </p:nvSpPr>
            <p:spPr>
              <a:xfrm flipH="1">
                <a:off x="11887200" y="3416679"/>
                <a:ext cx="3249612" cy="753860"/>
              </a:xfrm>
              <a:prstGeom prst="rect">
                <a:avLst/>
              </a:prstGeom>
              <a:noFill/>
            </p:spPr>
            <p:txBody>
              <a:bodyPr wrap="square" rtlCol="0">
                <a:spAutoFit/>
              </a:bodyPr>
              <a:lstStyle/>
              <a:p>
                <a:r>
                  <a:rPr lang="en-US" sz="1333">
                    <a:solidFill>
                      <a:schemeClr val="tx2"/>
                    </a:solidFill>
                  </a:rPr>
                  <a:t>lorem ipsum dolor sit amet, consectetuer adipiscing elit. </a:t>
                </a:r>
                <a:endParaRPr lang="uk-UA" sz="1333">
                  <a:solidFill>
                    <a:schemeClr val="tx2"/>
                  </a:solidFill>
                </a:endParaRPr>
              </a:p>
            </p:txBody>
          </p:sp>
          <p:sp>
            <p:nvSpPr>
              <p:cNvPr id="50" name="TextBox 49"/>
              <p:cNvSpPr txBox="1"/>
              <p:nvPr/>
            </p:nvSpPr>
            <p:spPr>
              <a:xfrm>
                <a:off x="11887200" y="2683559"/>
                <a:ext cx="3249612" cy="692498"/>
              </a:xfrm>
              <a:prstGeom prst="rect">
                <a:avLst/>
              </a:prstGeom>
              <a:noFill/>
            </p:spPr>
            <p:txBody>
              <a:bodyPr wrap="square" rtlCol="0">
                <a:spAutoFit/>
              </a:bodyPr>
              <a:lstStyle/>
              <a:p>
                <a:r>
                  <a:rPr lang="en-US" sz="2400">
                    <a:latin typeface="+mj-lt"/>
                  </a:rPr>
                  <a:t>option title</a:t>
                </a:r>
                <a:endParaRPr lang="uk-UA" sz="2400">
                  <a:latin typeface="+mj-lt"/>
                </a:endParaRPr>
              </a:p>
            </p:txBody>
          </p:sp>
        </p:grpSp>
      </p:grpSp>
      <p:grpSp>
        <p:nvGrpSpPr>
          <p:cNvPr id="51" name="Group 50"/>
          <p:cNvGrpSpPr/>
          <p:nvPr/>
        </p:nvGrpSpPr>
        <p:grpSpPr>
          <a:xfrm>
            <a:off x="1406387" y="2757721"/>
            <a:ext cx="3064013" cy="991321"/>
            <a:chOff x="2109580" y="4312138"/>
            <a:chExt cx="4596020" cy="1486981"/>
          </a:xfrm>
        </p:grpSpPr>
        <p:grpSp>
          <p:nvGrpSpPr>
            <p:cNvPr id="52" name="Group 51"/>
            <p:cNvGrpSpPr/>
            <p:nvPr/>
          </p:nvGrpSpPr>
          <p:grpSpPr>
            <a:xfrm>
              <a:off x="2109580" y="4312138"/>
              <a:ext cx="3249612" cy="1486981"/>
              <a:chOff x="2286000" y="3654834"/>
              <a:chExt cx="3249612" cy="1486981"/>
            </a:xfrm>
          </p:grpSpPr>
          <p:sp>
            <p:nvSpPr>
              <p:cNvPr id="54" name="TextBox 53"/>
              <p:cNvSpPr txBox="1"/>
              <p:nvPr/>
            </p:nvSpPr>
            <p:spPr>
              <a:xfrm flipH="1">
                <a:off x="2286000" y="4387955"/>
                <a:ext cx="3249612" cy="753860"/>
              </a:xfrm>
              <a:prstGeom prst="rect">
                <a:avLst/>
              </a:prstGeom>
              <a:noFill/>
            </p:spPr>
            <p:txBody>
              <a:bodyPr wrap="square" rtlCol="0">
                <a:spAutoFit/>
              </a:bodyPr>
              <a:lstStyle/>
              <a:p>
                <a:pPr algn="r"/>
                <a:r>
                  <a:rPr lang="en-US" sz="1333">
                    <a:solidFill>
                      <a:schemeClr val="tx2"/>
                    </a:solidFill>
                  </a:rPr>
                  <a:t>lorem ipsum dolor sit amet, consectetuer adipiscing elit. </a:t>
                </a:r>
                <a:endParaRPr lang="uk-UA" sz="1333">
                  <a:solidFill>
                    <a:schemeClr val="tx2"/>
                  </a:solidFill>
                </a:endParaRPr>
              </a:p>
            </p:txBody>
          </p:sp>
          <p:sp>
            <p:nvSpPr>
              <p:cNvPr id="55" name="TextBox 54"/>
              <p:cNvSpPr txBox="1"/>
              <p:nvPr/>
            </p:nvSpPr>
            <p:spPr>
              <a:xfrm>
                <a:off x="2286000" y="3654834"/>
                <a:ext cx="3249612" cy="692497"/>
              </a:xfrm>
              <a:prstGeom prst="rect">
                <a:avLst/>
              </a:prstGeom>
              <a:noFill/>
            </p:spPr>
            <p:txBody>
              <a:bodyPr wrap="square" rtlCol="0">
                <a:spAutoFit/>
              </a:bodyPr>
              <a:lstStyle/>
              <a:p>
                <a:pPr algn="r"/>
                <a:r>
                  <a:rPr lang="en-US" sz="2400">
                    <a:latin typeface="+mj-lt"/>
                  </a:rPr>
                  <a:t>option title</a:t>
                </a:r>
                <a:endParaRPr lang="uk-UA" sz="2400">
                  <a:latin typeface="+mj-lt"/>
                </a:endParaRPr>
              </a:p>
            </p:txBody>
          </p:sp>
        </p:grpSp>
        <p:cxnSp>
          <p:nvCxnSpPr>
            <p:cNvPr id="53" name="Straight Connector 52"/>
            <p:cNvCxnSpPr/>
            <p:nvPr/>
          </p:nvCxnSpPr>
          <p:spPr>
            <a:xfrm flipH="1">
              <a:off x="5782725" y="5270886"/>
              <a:ext cx="922875" cy="1"/>
            </a:xfrm>
            <a:prstGeom prst="line">
              <a:avLst/>
            </a:prstGeom>
            <a:ln w="38100" cap="rnd">
              <a:solidFill>
                <a:schemeClr val="accent2"/>
              </a:solidFill>
              <a:roun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p:nvGrpSpPr>
        <p:grpSpPr>
          <a:xfrm>
            <a:off x="4367742" y="1803400"/>
            <a:ext cx="3456516" cy="3451392"/>
            <a:chOff x="6551613" y="2880658"/>
            <a:chExt cx="5184774" cy="5177088"/>
          </a:xfrm>
        </p:grpSpPr>
        <p:grpSp>
          <p:nvGrpSpPr>
            <p:cNvPr id="57" name="Group 56"/>
            <p:cNvGrpSpPr/>
            <p:nvPr/>
          </p:nvGrpSpPr>
          <p:grpSpPr>
            <a:xfrm>
              <a:off x="6551613" y="2880658"/>
              <a:ext cx="5184774" cy="5177088"/>
              <a:chOff x="7000875" y="3006725"/>
              <a:chExt cx="4283076" cy="4276726"/>
            </a:xfrm>
          </p:grpSpPr>
          <p:sp>
            <p:nvSpPr>
              <p:cNvPr id="61" name="Freeform 5"/>
              <p:cNvSpPr>
                <a:spLocks/>
              </p:cNvSpPr>
              <p:nvPr/>
            </p:nvSpPr>
            <p:spPr bwMode="auto">
              <a:xfrm>
                <a:off x="7000875" y="3006725"/>
                <a:ext cx="2455863" cy="3081338"/>
              </a:xfrm>
              <a:custGeom>
                <a:avLst/>
                <a:gdLst>
                  <a:gd name="T0" fmla="*/ 339 w 653"/>
                  <a:gd name="T1" fmla="*/ 664 h 820"/>
                  <a:gd name="T2" fmla="*/ 321 w 653"/>
                  <a:gd name="T3" fmla="*/ 569 h 820"/>
                  <a:gd name="T4" fmla="*/ 565 w 653"/>
                  <a:gd name="T5" fmla="*/ 321 h 820"/>
                  <a:gd name="T6" fmla="*/ 653 w 653"/>
                  <a:gd name="T7" fmla="*/ 160 h 820"/>
                  <a:gd name="T8" fmla="*/ 565 w 653"/>
                  <a:gd name="T9" fmla="*/ 0 h 820"/>
                  <a:gd name="T10" fmla="*/ 0 w 653"/>
                  <a:gd name="T11" fmla="*/ 569 h 820"/>
                  <a:gd name="T12" fmla="*/ 59 w 653"/>
                  <a:gd name="T13" fmla="*/ 820 h 820"/>
                  <a:gd name="T14" fmla="*/ 151 w 653"/>
                  <a:gd name="T15" fmla="*/ 669 h 820"/>
                  <a:gd name="T16" fmla="*/ 339 w 653"/>
                  <a:gd name="T17" fmla="*/ 664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3" h="820">
                    <a:moveTo>
                      <a:pt x="339" y="664"/>
                    </a:moveTo>
                    <a:cubicBezTo>
                      <a:pt x="327" y="635"/>
                      <a:pt x="321" y="603"/>
                      <a:pt x="321" y="569"/>
                    </a:cubicBezTo>
                    <a:cubicBezTo>
                      <a:pt x="321" y="434"/>
                      <a:pt x="430" y="323"/>
                      <a:pt x="565" y="321"/>
                    </a:cubicBezTo>
                    <a:cubicBezTo>
                      <a:pt x="653" y="160"/>
                      <a:pt x="653" y="160"/>
                      <a:pt x="653" y="160"/>
                    </a:cubicBezTo>
                    <a:cubicBezTo>
                      <a:pt x="565" y="0"/>
                      <a:pt x="565" y="0"/>
                      <a:pt x="565" y="0"/>
                    </a:cubicBezTo>
                    <a:cubicBezTo>
                      <a:pt x="253" y="3"/>
                      <a:pt x="0" y="257"/>
                      <a:pt x="0" y="569"/>
                    </a:cubicBezTo>
                    <a:cubicBezTo>
                      <a:pt x="0" y="660"/>
                      <a:pt x="21" y="745"/>
                      <a:pt x="59" y="820"/>
                    </a:cubicBezTo>
                    <a:cubicBezTo>
                      <a:pt x="151" y="669"/>
                      <a:pt x="151" y="669"/>
                      <a:pt x="151" y="669"/>
                    </a:cubicBezTo>
                    <a:lnTo>
                      <a:pt x="339" y="664"/>
                    </a:lnTo>
                    <a:close/>
                  </a:path>
                </a:pathLst>
              </a:custGeom>
              <a:solidFill>
                <a:schemeClr val="tx2"/>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62" name="Freeform 6"/>
              <p:cNvSpPr>
                <a:spLocks/>
              </p:cNvSpPr>
              <p:nvPr/>
            </p:nvSpPr>
            <p:spPr bwMode="auto">
              <a:xfrm>
                <a:off x="9256713" y="3009900"/>
                <a:ext cx="2027238" cy="3203575"/>
              </a:xfrm>
              <a:custGeom>
                <a:avLst/>
                <a:gdLst>
                  <a:gd name="T0" fmla="*/ 0 w 539"/>
                  <a:gd name="T1" fmla="*/ 322 h 852"/>
                  <a:gd name="T2" fmla="*/ 218 w 539"/>
                  <a:gd name="T3" fmla="*/ 568 h 852"/>
                  <a:gd name="T4" fmla="*/ 184 w 539"/>
                  <a:gd name="T5" fmla="*/ 694 h 852"/>
                  <a:gd name="T6" fmla="*/ 279 w 539"/>
                  <a:gd name="T7" fmla="*/ 848 h 852"/>
                  <a:gd name="T8" fmla="*/ 463 w 539"/>
                  <a:gd name="T9" fmla="*/ 852 h 852"/>
                  <a:gd name="T10" fmla="*/ 539 w 539"/>
                  <a:gd name="T11" fmla="*/ 568 h 852"/>
                  <a:gd name="T12" fmla="*/ 2 w 539"/>
                  <a:gd name="T13" fmla="*/ 0 h 852"/>
                  <a:gd name="T14" fmla="*/ 89 w 539"/>
                  <a:gd name="T15" fmla="*/ 158 h 852"/>
                  <a:gd name="T16" fmla="*/ 0 w 539"/>
                  <a:gd name="T17" fmla="*/ 322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9" h="852">
                    <a:moveTo>
                      <a:pt x="0" y="322"/>
                    </a:moveTo>
                    <a:cubicBezTo>
                      <a:pt x="123" y="337"/>
                      <a:pt x="218" y="441"/>
                      <a:pt x="218" y="568"/>
                    </a:cubicBezTo>
                    <a:cubicBezTo>
                      <a:pt x="218" y="614"/>
                      <a:pt x="206" y="657"/>
                      <a:pt x="184" y="694"/>
                    </a:cubicBezTo>
                    <a:cubicBezTo>
                      <a:pt x="279" y="848"/>
                      <a:pt x="279" y="848"/>
                      <a:pt x="279" y="848"/>
                    </a:cubicBezTo>
                    <a:cubicBezTo>
                      <a:pt x="463" y="852"/>
                      <a:pt x="463" y="852"/>
                      <a:pt x="463" y="852"/>
                    </a:cubicBezTo>
                    <a:cubicBezTo>
                      <a:pt x="511" y="768"/>
                      <a:pt x="539" y="672"/>
                      <a:pt x="539" y="568"/>
                    </a:cubicBezTo>
                    <a:cubicBezTo>
                      <a:pt x="539" y="265"/>
                      <a:pt x="301" y="17"/>
                      <a:pt x="2" y="0"/>
                    </a:cubicBezTo>
                    <a:cubicBezTo>
                      <a:pt x="89" y="158"/>
                      <a:pt x="89" y="158"/>
                      <a:pt x="89" y="158"/>
                    </a:cubicBezTo>
                    <a:lnTo>
                      <a:pt x="0" y="322"/>
                    </a:lnTo>
                    <a:close/>
                  </a:path>
                </a:pathLst>
              </a:custGeom>
              <a:solidFill>
                <a:schemeClr val="accent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63" name="Freeform 7"/>
              <p:cNvSpPr>
                <a:spLocks/>
              </p:cNvSpPr>
              <p:nvPr/>
            </p:nvSpPr>
            <p:spPr bwMode="auto">
              <a:xfrm>
                <a:off x="7286625" y="5618163"/>
                <a:ext cx="3640138" cy="1665288"/>
              </a:xfrm>
              <a:custGeom>
                <a:avLst/>
                <a:gdLst>
                  <a:gd name="T0" fmla="*/ 689 w 968"/>
                  <a:gd name="T1" fmla="*/ 28 h 443"/>
                  <a:gd name="T2" fmla="*/ 493 w 968"/>
                  <a:gd name="T3" fmla="*/ 123 h 443"/>
                  <a:gd name="T4" fmla="*/ 279 w 968"/>
                  <a:gd name="T5" fmla="*/ 0 h 443"/>
                  <a:gd name="T6" fmla="*/ 93 w 968"/>
                  <a:gd name="T7" fmla="*/ 5 h 443"/>
                  <a:gd name="T8" fmla="*/ 0 w 968"/>
                  <a:gd name="T9" fmla="*/ 158 h 443"/>
                  <a:gd name="T10" fmla="*/ 493 w 968"/>
                  <a:gd name="T11" fmla="*/ 443 h 443"/>
                  <a:gd name="T12" fmla="*/ 968 w 968"/>
                  <a:gd name="T13" fmla="*/ 189 h 443"/>
                  <a:gd name="T14" fmla="*/ 785 w 968"/>
                  <a:gd name="T15" fmla="*/ 185 h 443"/>
                  <a:gd name="T16" fmla="*/ 689 w 968"/>
                  <a:gd name="T17" fmla="*/ 28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8" h="443">
                    <a:moveTo>
                      <a:pt x="689" y="28"/>
                    </a:moveTo>
                    <a:cubicBezTo>
                      <a:pt x="643" y="86"/>
                      <a:pt x="573" y="123"/>
                      <a:pt x="493" y="123"/>
                    </a:cubicBezTo>
                    <a:cubicBezTo>
                      <a:pt x="402" y="123"/>
                      <a:pt x="322" y="74"/>
                      <a:pt x="279" y="0"/>
                    </a:cubicBezTo>
                    <a:cubicBezTo>
                      <a:pt x="93" y="5"/>
                      <a:pt x="93" y="5"/>
                      <a:pt x="93" y="5"/>
                    </a:cubicBezTo>
                    <a:cubicBezTo>
                      <a:pt x="0" y="158"/>
                      <a:pt x="0" y="158"/>
                      <a:pt x="0" y="158"/>
                    </a:cubicBezTo>
                    <a:cubicBezTo>
                      <a:pt x="98" y="329"/>
                      <a:pt x="282" y="443"/>
                      <a:pt x="493" y="443"/>
                    </a:cubicBezTo>
                    <a:cubicBezTo>
                      <a:pt x="691" y="443"/>
                      <a:pt x="866" y="342"/>
                      <a:pt x="968" y="189"/>
                    </a:cubicBezTo>
                    <a:cubicBezTo>
                      <a:pt x="785" y="185"/>
                      <a:pt x="785" y="185"/>
                      <a:pt x="785" y="185"/>
                    </a:cubicBezTo>
                    <a:lnTo>
                      <a:pt x="689" y="28"/>
                    </a:lnTo>
                    <a:close/>
                  </a:path>
                </a:pathLst>
              </a:custGeom>
              <a:solidFill>
                <a:schemeClr val="accent2"/>
              </a:solidFill>
              <a:ln>
                <a:noFill/>
              </a:ln>
            </p:spPr>
            <p:txBody>
              <a:bodyPr vert="horz" wrap="square" lIns="60960" tIns="30480" rIns="60960" bIns="30480" numCol="1" anchor="t" anchorCtr="0" compatLnSpc="1">
                <a:prstTxWarp prst="textNoShape">
                  <a:avLst/>
                </a:prstTxWarp>
              </a:bodyPr>
              <a:lstStyle/>
              <a:p>
                <a:endParaRPr lang="uk-UA" sz="1200"/>
              </a:p>
            </p:txBody>
          </p:sp>
        </p:grpSp>
        <p:sp>
          <p:nvSpPr>
            <p:cNvPr id="58" name="Freeform 15"/>
            <p:cNvSpPr>
              <a:spLocks noEditPoints="1"/>
            </p:cNvSpPr>
            <p:nvPr/>
          </p:nvSpPr>
          <p:spPr bwMode="auto">
            <a:xfrm>
              <a:off x="8763372" y="6871086"/>
              <a:ext cx="761628" cy="761624"/>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59" name="Freeform 58"/>
            <p:cNvSpPr>
              <a:spLocks noEditPoints="1"/>
            </p:cNvSpPr>
            <p:nvPr/>
          </p:nvSpPr>
          <p:spPr bwMode="auto">
            <a:xfrm>
              <a:off x="7307541" y="3946607"/>
              <a:ext cx="782401" cy="799782"/>
            </a:xfrm>
            <a:custGeom>
              <a:avLst/>
              <a:gdLst>
                <a:gd name="T0" fmla="*/ 112 w 176"/>
                <a:gd name="T1" fmla="*/ 120 h 176"/>
                <a:gd name="T2" fmla="*/ 120 w 176"/>
                <a:gd name="T3" fmla="*/ 104 h 176"/>
                <a:gd name="T4" fmla="*/ 64 w 176"/>
                <a:gd name="T5" fmla="*/ 96 h 176"/>
                <a:gd name="T6" fmla="*/ 56 w 176"/>
                <a:gd name="T7" fmla="*/ 112 h 176"/>
                <a:gd name="T8" fmla="*/ 64 w 176"/>
                <a:gd name="T9" fmla="*/ 104 h 176"/>
                <a:gd name="T10" fmla="*/ 112 w 176"/>
                <a:gd name="T11" fmla="*/ 112 h 176"/>
                <a:gd name="T12" fmla="*/ 64 w 176"/>
                <a:gd name="T13" fmla="*/ 104 h 176"/>
                <a:gd name="T14" fmla="*/ 152 w 176"/>
                <a:gd name="T15" fmla="*/ 48 h 176"/>
                <a:gd name="T16" fmla="*/ 144 w 176"/>
                <a:gd name="T17" fmla="*/ 8 h 176"/>
                <a:gd name="T18" fmla="*/ 104 w 176"/>
                <a:gd name="T19" fmla="*/ 0 h 176"/>
                <a:gd name="T20" fmla="*/ 24 w 176"/>
                <a:gd name="T21" fmla="*/ 8 h 176"/>
                <a:gd name="T22" fmla="*/ 8 w 176"/>
                <a:gd name="T23" fmla="*/ 48 h 176"/>
                <a:gd name="T24" fmla="*/ 0 w 176"/>
                <a:gd name="T25" fmla="*/ 72 h 176"/>
                <a:gd name="T26" fmla="*/ 16 w 176"/>
                <a:gd name="T27" fmla="*/ 80 h 176"/>
                <a:gd name="T28" fmla="*/ 24 w 176"/>
                <a:gd name="T29" fmla="*/ 176 h 176"/>
                <a:gd name="T30" fmla="*/ 160 w 176"/>
                <a:gd name="T31" fmla="*/ 168 h 176"/>
                <a:gd name="T32" fmla="*/ 168 w 176"/>
                <a:gd name="T33" fmla="*/ 80 h 176"/>
                <a:gd name="T34" fmla="*/ 176 w 176"/>
                <a:gd name="T35" fmla="*/ 56 h 176"/>
                <a:gd name="T36" fmla="*/ 144 w 176"/>
                <a:gd name="T37" fmla="*/ 16 h 176"/>
                <a:gd name="T38" fmla="*/ 128 w 176"/>
                <a:gd name="T39" fmla="*/ 48 h 176"/>
                <a:gd name="T40" fmla="*/ 120 w 176"/>
                <a:gd name="T41" fmla="*/ 16 h 176"/>
                <a:gd name="T42" fmla="*/ 104 w 176"/>
                <a:gd name="T43" fmla="*/ 12 h 176"/>
                <a:gd name="T44" fmla="*/ 104 w 176"/>
                <a:gd name="T45" fmla="*/ 24 h 176"/>
                <a:gd name="T46" fmla="*/ 32 w 176"/>
                <a:gd name="T47" fmla="*/ 8 h 176"/>
                <a:gd name="T48" fmla="*/ 96 w 176"/>
                <a:gd name="T49" fmla="*/ 28 h 176"/>
                <a:gd name="T50" fmla="*/ 120 w 176"/>
                <a:gd name="T51" fmla="*/ 32 h 176"/>
                <a:gd name="T52" fmla="*/ 32 w 176"/>
                <a:gd name="T53" fmla="*/ 48 h 176"/>
                <a:gd name="T54" fmla="*/ 152 w 176"/>
                <a:gd name="T55" fmla="*/ 168 h 176"/>
                <a:gd name="T56" fmla="*/ 24 w 176"/>
                <a:gd name="T57" fmla="*/ 80 h 176"/>
                <a:gd name="T58" fmla="*/ 152 w 176"/>
                <a:gd name="T59" fmla="*/ 168 h 176"/>
                <a:gd name="T60" fmla="*/ 8 w 176"/>
                <a:gd name="T61" fmla="*/ 72 h 176"/>
                <a:gd name="T62" fmla="*/ 168 w 176"/>
                <a:gd name="T63"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64" y="120"/>
                  </a:moveTo>
                  <a:cubicBezTo>
                    <a:pt x="112" y="120"/>
                    <a:pt x="112" y="120"/>
                    <a:pt x="112" y="120"/>
                  </a:cubicBezTo>
                  <a:cubicBezTo>
                    <a:pt x="116" y="120"/>
                    <a:pt x="120" y="116"/>
                    <a:pt x="120" y="112"/>
                  </a:cubicBezTo>
                  <a:cubicBezTo>
                    <a:pt x="120" y="104"/>
                    <a:pt x="120" y="104"/>
                    <a:pt x="120" y="104"/>
                  </a:cubicBezTo>
                  <a:cubicBezTo>
                    <a:pt x="120" y="100"/>
                    <a:pt x="116" y="96"/>
                    <a:pt x="112" y="96"/>
                  </a:cubicBezTo>
                  <a:cubicBezTo>
                    <a:pt x="64" y="96"/>
                    <a:pt x="64" y="96"/>
                    <a:pt x="64" y="96"/>
                  </a:cubicBezTo>
                  <a:cubicBezTo>
                    <a:pt x="60" y="96"/>
                    <a:pt x="56" y="100"/>
                    <a:pt x="56" y="104"/>
                  </a:cubicBezTo>
                  <a:cubicBezTo>
                    <a:pt x="56" y="112"/>
                    <a:pt x="56" y="112"/>
                    <a:pt x="56" y="112"/>
                  </a:cubicBezTo>
                  <a:cubicBezTo>
                    <a:pt x="56" y="116"/>
                    <a:pt x="60" y="120"/>
                    <a:pt x="64" y="120"/>
                  </a:cubicBezTo>
                  <a:moveTo>
                    <a:pt x="64" y="104"/>
                  </a:moveTo>
                  <a:cubicBezTo>
                    <a:pt x="112" y="104"/>
                    <a:pt x="112" y="104"/>
                    <a:pt x="112" y="104"/>
                  </a:cubicBezTo>
                  <a:cubicBezTo>
                    <a:pt x="112" y="112"/>
                    <a:pt x="112" y="112"/>
                    <a:pt x="112" y="112"/>
                  </a:cubicBezTo>
                  <a:cubicBezTo>
                    <a:pt x="64" y="112"/>
                    <a:pt x="64" y="112"/>
                    <a:pt x="64" y="112"/>
                  </a:cubicBezTo>
                  <a:lnTo>
                    <a:pt x="64" y="104"/>
                  </a:lnTo>
                  <a:close/>
                  <a:moveTo>
                    <a:pt x="168" y="48"/>
                  </a:moveTo>
                  <a:cubicBezTo>
                    <a:pt x="152" y="48"/>
                    <a:pt x="152" y="48"/>
                    <a:pt x="152" y="48"/>
                  </a:cubicBezTo>
                  <a:cubicBezTo>
                    <a:pt x="152" y="16"/>
                    <a:pt x="152" y="16"/>
                    <a:pt x="152" y="16"/>
                  </a:cubicBezTo>
                  <a:cubicBezTo>
                    <a:pt x="152" y="12"/>
                    <a:pt x="148" y="8"/>
                    <a:pt x="144" y="8"/>
                  </a:cubicBezTo>
                  <a:cubicBezTo>
                    <a:pt x="112" y="8"/>
                    <a:pt x="112" y="8"/>
                    <a:pt x="112" y="8"/>
                  </a:cubicBezTo>
                  <a:cubicBezTo>
                    <a:pt x="104" y="0"/>
                    <a:pt x="104" y="0"/>
                    <a:pt x="104" y="0"/>
                  </a:cubicBezTo>
                  <a:cubicBezTo>
                    <a:pt x="32" y="0"/>
                    <a:pt x="32" y="0"/>
                    <a:pt x="32" y="0"/>
                  </a:cubicBezTo>
                  <a:cubicBezTo>
                    <a:pt x="28" y="0"/>
                    <a:pt x="24" y="4"/>
                    <a:pt x="24" y="8"/>
                  </a:cubicBezTo>
                  <a:cubicBezTo>
                    <a:pt x="24" y="48"/>
                    <a:pt x="24" y="48"/>
                    <a:pt x="24" y="48"/>
                  </a:cubicBezTo>
                  <a:cubicBezTo>
                    <a:pt x="8" y="48"/>
                    <a:pt x="8" y="48"/>
                    <a:pt x="8" y="48"/>
                  </a:cubicBezTo>
                  <a:cubicBezTo>
                    <a:pt x="4" y="48"/>
                    <a:pt x="0" y="52"/>
                    <a:pt x="0" y="56"/>
                  </a:cubicBezTo>
                  <a:cubicBezTo>
                    <a:pt x="0" y="72"/>
                    <a:pt x="0" y="72"/>
                    <a:pt x="0" y="72"/>
                  </a:cubicBezTo>
                  <a:cubicBezTo>
                    <a:pt x="0" y="76"/>
                    <a:pt x="4" y="80"/>
                    <a:pt x="8" y="80"/>
                  </a:cubicBezTo>
                  <a:cubicBezTo>
                    <a:pt x="16" y="80"/>
                    <a:pt x="16" y="80"/>
                    <a:pt x="16" y="80"/>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80"/>
                    <a:pt x="160" y="80"/>
                    <a:pt x="160" y="80"/>
                  </a:cubicBezTo>
                  <a:cubicBezTo>
                    <a:pt x="168" y="80"/>
                    <a:pt x="168" y="80"/>
                    <a:pt x="168" y="80"/>
                  </a:cubicBezTo>
                  <a:cubicBezTo>
                    <a:pt x="172" y="80"/>
                    <a:pt x="176" y="76"/>
                    <a:pt x="176" y="72"/>
                  </a:cubicBezTo>
                  <a:cubicBezTo>
                    <a:pt x="176" y="56"/>
                    <a:pt x="176" y="56"/>
                    <a:pt x="176" y="56"/>
                  </a:cubicBezTo>
                  <a:cubicBezTo>
                    <a:pt x="176" y="52"/>
                    <a:pt x="172" y="48"/>
                    <a:pt x="168" y="48"/>
                  </a:cubicBezTo>
                  <a:moveTo>
                    <a:pt x="144" y="16"/>
                  </a:moveTo>
                  <a:cubicBezTo>
                    <a:pt x="144" y="48"/>
                    <a:pt x="144" y="48"/>
                    <a:pt x="144" y="48"/>
                  </a:cubicBezTo>
                  <a:cubicBezTo>
                    <a:pt x="128" y="48"/>
                    <a:pt x="128" y="48"/>
                    <a:pt x="128" y="48"/>
                  </a:cubicBezTo>
                  <a:cubicBezTo>
                    <a:pt x="128" y="24"/>
                    <a:pt x="128" y="24"/>
                    <a:pt x="128" y="24"/>
                  </a:cubicBezTo>
                  <a:cubicBezTo>
                    <a:pt x="120" y="16"/>
                    <a:pt x="120" y="16"/>
                    <a:pt x="120" y="16"/>
                  </a:cubicBezTo>
                  <a:lnTo>
                    <a:pt x="144" y="16"/>
                  </a:lnTo>
                  <a:close/>
                  <a:moveTo>
                    <a:pt x="104" y="12"/>
                  </a:moveTo>
                  <a:cubicBezTo>
                    <a:pt x="116" y="24"/>
                    <a:pt x="116" y="24"/>
                    <a:pt x="116" y="24"/>
                  </a:cubicBezTo>
                  <a:cubicBezTo>
                    <a:pt x="104" y="24"/>
                    <a:pt x="104" y="24"/>
                    <a:pt x="104" y="24"/>
                  </a:cubicBezTo>
                  <a:lnTo>
                    <a:pt x="104" y="12"/>
                  </a:lnTo>
                  <a:close/>
                  <a:moveTo>
                    <a:pt x="32" y="8"/>
                  </a:moveTo>
                  <a:cubicBezTo>
                    <a:pt x="96" y="8"/>
                    <a:pt x="96" y="8"/>
                    <a:pt x="96" y="8"/>
                  </a:cubicBezTo>
                  <a:cubicBezTo>
                    <a:pt x="96" y="28"/>
                    <a:pt x="96" y="28"/>
                    <a:pt x="96" y="28"/>
                  </a:cubicBezTo>
                  <a:cubicBezTo>
                    <a:pt x="96" y="30"/>
                    <a:pt x="98" y="32"/>
                    <a:pt x="100" y="32"/>
                  </a:cubicBezTo>
                  <a:cubicBezTo>
                    <a:pt x="120" y="32"/>
                    <a:pt x="120" y="32"/>
                    <a:pt x="120" y="32"/>
                  </a:cubicBezTo>
                  <a:cubicBezTo>
                    <a:pt x="120" y="48"/>
                    <a:pt x="120" y="48"/>
                    <a:pt x="120" y="48"/>
                  </a:cubicBezTo>
                  <a:cubicBezTo>
                    <a:pt x="32" y="48"/>
                    <a:pt x="32" y="48"/>
                    <a:pt x="32" y="48"/>
                  </a:cubicBezTo>
                  <a:lnTo>
                    <a:pt x="32" y="8"/>
                  </a:lnTo>
                  <a:close/>
                  <a:moveTo>
                    <a:pt x="152" y="168"/>
                  </a:moveTo>
                  <a:cubicBezTo>
                    <a:pt x="24" y="168"/>
                    <a:pt x="24" y="168"/>
                    <a:pt x="24" y="168"/>
                  </a:cubicBezTo>
                  <a:cubicBezTo>
                    <a:pt x="24" y="80"/>
                    <a:pt x="24" y="80"/>
                    <a:pt x="24" y="80"/>
                  </a:cubicBezTo>
                  <a:cubicBezTo>
                    <a:pt x="152" y="80"/>
                    <a:pt x="152" y="80"/>
                    <a:pt x="152" y="80"/>
                  </a:cubicBezTo>
                  <a:lnTo>
                    <a:pt x="152" y="168"/>
                  </a:lnTo>
                  <a:close/>
                  <a:moveTo>
                    <a:pt x="168" y="72"/>
                  </a:moveTo>
                  <a:cubicBezTo>
                    <a:pt x="8" y="72"/>
                    <a:pt x="8" y="72"/>
                    <a:pt x="8" y="72"/>
                  </a:cubicBezTo>
                  <a:cubicBezTo>
                    <a:pt x="8" y="56"/>
                    <a:pt x="8" y="56"/>
                    <a:pt x="8" y="56"/>
                  </a:cubicBezTo>
                  <a:cubicBezTo>
                    <a:pt x="168" y="56"/>
                    <a:pt x="168" y="56"/>
                    <a:pt x="168" y="56"/>
                  </a:cubicBezTo>
                  <a:lnTo>
                    <a:pt x="168" y="72"/>
                  </a:lnTo>
                  <a:close/>
                </a:path>
              </a:pathLst>
            </a:custGeom>
            <a:solidFill>
              <a:schemeClr val="bg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60" name="Freeform 121"/>
            <p:cNvSpPr>
              <a:spLocks noEditPoints="1"/>
            </p:cNvSpPr>
            <p:nvPr/>
          </p:nvSpPr>
          <p:spPr bwMode="auto">
            <a:xfrm>
              <a:off x="10492678" y="4345949"/>
              <a:ext cx="656028" cy="815596"/>
            </a:xfrm>
            <a:custGeom>
              <a:avLst/>
              <a:gdLst>
                <a:gd name="T0" fmla="*/ 144 w 144"/>
                <a:gd name="T1" fmla="*/ 124 h 176"/>
                <a:gd name="T2" fmla="*/ 112 w 144"/>
                <a:gd name="T3" fmla="*/ 56 h 176"/>
                <a:gd name="T4" fmla="*/ 88 w 144"/>
                <a:gd name="T5" fmla="*/ 19 h 176"/>
                <a:gd name="T6" fmla="*/ 88 w 144"/>
                <a:gd name="T7" fmla="*/ 16 h 176"/>
                <a:gd name="T8" fmla="*/ 72 w 144"/>
                <a:gd name="T9" fmla="*/ 0 h 176"/>
                <a:gd name="T10" fmla="*/ 56 w 144"/>
                <a:gd name="T11" fmla="*/ 16 h 176"/>
                <a:gd name="T12" fmla="*/ 56 w 144"/>
                <a:gd name="T13" fmla="*/ 19 h 176"/>
                <a:gd name="T14" fmla="*/ 32 w 144"/>
                <a:gd name="T15" fmla="*/ 56 h 176"/>
                <a:gd name="T16" fmla="*/ 0 w 144"/>
                <a:gd name="T17" fmla="*/ 124 h 176"/>
                <a:gd name="T18" fmla="*/ 48 w 144"/>
                <a:gd name="T19" fmla="*/ 150 h 176"/>
                <a:gd name="T20" fmla="*/ 48 w 144"/>
                <a:gd name="T21" fmla="*/ 152 h 176"/>
                <a:gd name="T22" fmla="*/ 72 w 144"/>
                <a:gd name="T23" fmla="*/ 176 h 176"/>
                <a:gd name="T24" fmla="*/ 96 w 144"/>
                <a:gd name="T25" fmla="*/ 152 h 176"/>
                <a:gd name="T26" fmla="*/ 96 w 144"/>
                <a:gd name="T27" fmla="*/ 150 h 176"/>
                <a:gd name="T28" fmla="*/ 144 w 144"/>
                <a:gd name="T29" fmla="*/ 124 h 176"/>
                <a:gd name="T30" fmla="*/ 72 w 144"/>
                <a:gd name="T31" fmla="*/ 8 h 176"/>
                <a:gd name="T32" fmla="*/ 80 w 144"/>
                <a:gd name="T33" fmla="*/ 16 h 176"/>
                <a:gd name="T34" fmla="*/ 72 w 144"/>
                <a:gd name="T35" fmla="*/ 24 h 176"/>
                <a:gd name="T36" fmla="*/ 64 w 144"/>
                <a:gd name="T37" fmla="*/ 16 h 176"/>
                <a:gd name="T38" fmla="*/ 72 w 144"/>
                <a:gd name="T39" fmla="*/ 8 h 176"/>
                <a:gd name="T40" fmla="*/ 20 w 144"/>
                <a:gd name="T41" fmla="*/ 102 h 176"/>
                <a:gd name="T42" fmla="*/ 40 w 144"/>
                <a:gd name="T43" fmla="*/ 56 h 176"/>
                <a:gd name="T44" fmla="*/ 60 w 144"/>
                <a:gd name="T45" fmla="*/ 26 h 176"/>
                <a:gd name="T46" fmla="*/ 72 w 144"/>
                <a:gd name="T47" fmla="*/ 32 h 176"/>
                <a:gd name="T48" fmla="*/ 84 w 144"/>
                <a:gd name="T49" fmla="*/ 26 h 176"/>
                <a:gd name="T50" fmla="*/ 104 w 144"/>
                <a:gd name="T51" fmla="*/ 56 h 176"/>
                <a:gd name="T52" fmla="*/ 124 w 144"/>
                <a:gd name="T53" fmla="*/ 102 h 176"/>
                <a:gd name="T54" fmla="*/ 129 w 144"/>
                <a:gd name="T55" fmla="*/ 107 h 176"/>
                <a:gd name="T56" fmla="*/ 72 w 144"/>
                <a:gd name="T57" fmla="*/ 120 h 176"/>
                <a:gd name="T58" fmla="*/ 15 w 144"/>
                <a:gd name="T59" fmla="*/ 107 h 176"/>
                <a:gd name="T60" fmla="*/ 20 w 144"/>
                <a:gd name="T61" fmla="*/ 102 h 176"/>
                <a:gd name="T62" fmla="*/ 72 w 144"/>
                <a:gd name="T63" fmla="*/ 168 h 176"/>
                <a:gd name="T64" fmla="*/ 56 w 144"/>
                <a:gd name="T65" fmla="*/ 152 h 176"/>
                <a:gd name="T66" fmla="*/ 56 w 144"/>
                <a:gd name="T67" fmla="*/ 151 h 176"/>
                <a:gd name="T68" fmla="*/ 72 w 144"/>
                <a:gd name="T69" fmla="*/ 152 h 176"/>
                <a:gd name="T70" fmla="*/ 88 w 144"/>
                <a:gd name="T71" fmla="*/ 151 h 176"/>
                <a:gd name="T72" fmla="*/ 88 w 144"/>
                <a:gd name="T73" fmla="*/ 152 h 176"/>
                <a:gd name="T74" fmla="*/ 72 w 144"/>
                <a:gd name="T75" fmla="*/ 168 h 176"/>
                <a:gd name="T76" fmla="*/ 72 w 144"/>
                <a:gd name="T77" fmla="*/ 144 h 176"/>
                <a:gd name="T78" fmla="*/ 8 w 144"/>
                <a:gd name="T79" fmla="*/ 124 h 176"/>
                <a:gd name="T80" fmla="*/ 11 w 144"/>
                <a:gd name="T81" fmla="*/ 113 h 176"/>
                <a:gd name="T82" fmla="*/ 72 w 144"/>
                <a:gd name="T83" fmla="*/ 128 h 176"/>
                <a:gd name="T84" fmla="*/ 133 w 144"/>
                <a:gd name="T85" fmla="*/ 113 h 176"/>
                <a:gd name="T86" fmla="*/ 136 w 144"/>
                <a:gd name="T87" fmla="*/ 124 h 176"/>
                <a:gd name="T88" fmla="*/ 72 w 144"/>
                <a:gd name="T89"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4" h="176">
                  <a:moveTo>
                    <a:pt x="144" y="124"/>
                  </a:moveTo>
                  <a:cubicBezTo>
                    <a:pt x="144" y="96"/>
                    <a:pt x="112" y="96"/>
                    <a:pt x="112" y="56"/>
                  </a:cubicBezTo>
                  <a:cubicBezTo>
                    <a:pt x="112" y="39"/>
                    <a:pt x="102" y="25"/>
                    <a:pt x="88" y="19"/>
                  </a:cubicBezTo>
                  <a:cubicBezTo>
                    <a:pt x="88" y="18"/>
                    <a:pt x="88" y="17"/>
                    <a:pt x="88" y="16"/>
                  </a:cubicBezTo>
                  <a:cubicBezTo>
                    <a:pt x="88" y="7"/>
                    <a:pt x="81" y="0"/>
                    <a:pt x="72" y="0"/>
                  </a:cubicBezTo>
                  <a:cubicBezTo>
                    <a:pt x="63" y="0"/>
                    <a:pt x="56" y="7"/>
                    <a:pt x="56" y="16"/>
                  </a:cubicBezTo>
                  <a:cubicBezTo>
                    <a:pt x="56" y="17"/>
                    <a:pt x="56" y="18"/>
                    <a:pt x="56" y="19"/>
                  </a:cubicBezTo>
                  <a:cubicBezTo>
                    <a:pt x="42" y="25"/>
                    <a:pt x="32" y="39"/>
                    <a:pt x="32" y="56"/>
                  </a:cubicBezTo>
                  <a:cubicBezTo>
                    <a:pt x="32" y="96"/>
                    <a:pt x="0" y="96"/>
                    <a:pt x="0" y="124"/>
                  </a:cubicBezTo>
                  <a:cubicBezTo>
                    <a:pt x="0" y="136"/>
                    <a:pt x="20" y="147"/>
                    <a:pt x="48" y="150"/>
                  </a:cubicBezTo>
                  <a:cubicBezTo>
                    <a:pt x="48" y="151"/>
                    <a:pt x="48" y="151"/>
                    <a:pt x="48" y="152"/>
                  </a:cubicBezTo>
                  <a:cubicBezTo>
                    <a:pt x="48" y="165"/>
                    <a:pt x="59" y="176"/>
                    <a:pt x="72" y="176"/>
                  </a:cubicBezTo>
                  <a:cubicBezTo>
                    <a:pt x="85" y="176"/>
                    <a:pt x="96" y="165"/>
                    <a:pt x="96" y="152"/>
                  </a:cubicBezTo>
                  <a:cubicBezTo>
                    <a:pt x="96" y="151"/>
                    <a:pt x="96" y="151"/>
                    <a:pt x="96" y="150"/>
                  </a:cubicBezTo>
                  <a:cubicBezTo>
                    <a:pt x="124" y="147"/>
                    <a:pt x="144" y="136"/>
                    <a:pt x="144" y="124"/>
                  </a:cubicBezTo>
                  <a:moveTo>
                    <a:pt x="72" y="8"/>
                  </a:moveTo>
                  <a:cubicBezTo>
                    <a:pt x="76" y="8"/>
                    <a:pt x="80" y="12"/>
                    <a:pt x="80" y="16"/>
                  </a:cubicBezTo>
                  <a:cubicBezTo>
                    <a:pt x="80" y="20"/>
                    <a:pt x="76" y="24"/>
                    <a:pt x="72" y="24"/>
                  </a:cubicBezTo>
                  <a:cubicBezTo>
                    <a:pt x="68" y="24"/>
                    <a:pt x="64" y="20"/>
                    <a:pt x="64" y="16"/>
                  </a:cubicBezTo>
                  <a:cubicBezTo>
                    <a:pt x="64" y="12"/>
                    <a:pt x="68" y="8"/>
                    <a:pt x="72" y="8"/>
                  </a:cubicBezTo>
                  <a:moveTo>
                    <a:pt x="20" y="102"/>
                  </a:moveTo>
                  <a:cubicBezTo>
                    <a:pt x="29" y="93"/>
                    <a:pt x="40" y="81"/>
                    <a:pt x="40" y="56"/>
                  </a:cubicBezTo>
                  <a:cubicBezTo>
                    <a:pt x="40" y="43"/>
                    <a:pt x="48" y="31"/>
                    <a:pt x="60" y="26"/>
                  </a:cubicBezTo>
                  <a:cubicBezTo>
                    <a:pt x="63" y="30"/>
                    <a:pt x="67" y="32"/>
                    <a:pt x="72" y="32"/>
                  </a:cubicBezTo>
                  <a:cubicBezTo>
                    <a:pt x="77" y="32"/>
                    <a:pt x="81" y="30"/>
                    <a:pt x="84" y="26"/>
                  </a:cubicBezTo>
                  <a:cubicBezTo>
                    <a:pt x="96" y="31"/>
                    <a:pt x="104" y="43"/>
                    <a:pt x="104" y="56"/>
                  </a:cubicBezTo>
                  <a:cubicBezTo>
                    <a:pt x="104" y="81"/>
                    <a:pt x="115" y="93"/>
                    <a:pt x="124" y="102"/>
                  </a:cubicBezTo>
                  <a:cubicBezTo>
                    <a:pt x="126" y="104"/>
                    <a:pt x="128" y="106"/>
                    <a:pt x="129" y="107"/>
                  </a:cubicBezTo>
                  <a:cubicBezTo>
                    <a:pt x="121" y="115"/>
                    <a:pt x="99" y="120"/>
                    <a:pt x="72" y="120"/>
                  </a:cubicBezTo>
                  <a:cubicBezTo>
                    <a:pt x="45" y="120"/>
                    <a:pt x="23" y="115"/>
                    <a:pt x="15" y="107"/>
                  </a:cubicBezTo>
                  <a:cubicBezTo>
                    <a:pt x="16" y="106"/>
                    <a:pt x="18" y="104"/>
                    <a:pt x="20" y="102"/>
                  </a:cubicBezTo>
                  <a:moveTo>
                    <a:pt x="72" y="168"/>
                  </a:moveTo>
                  <a:cubicBezTo>
                    <a:pt x="63" y="168"/>
                    <a:pt x="56" y="161"/>
                    <a:pt x="56" y="152"/>
                  </a:cubicBezTo>
                  <a:cubicBezTo>
                    <a:pt x="56" y="152"/>
                    <a:pt x="56" y="152"/>
                    <a:pt x="56" y="151"/>
                  </a:cubicBezTo>
                  <a:cubicBezTo>
                    <a:pt x="61" y="152"/>
                    <a:pt x="67" y="152"/>
                    <a:pt x="72" y="152"/>
                  </a:cubicBezTo>
                  <a:cubicBezTo>
                    <a:pt x="77" y="152"/>
                    <a:pt x="83" y="152"/>
                    <a:pt x="88" y="151"/>
                  </a:cubicBezTo>
                  <a:cubicBezTo>
                    <a:pt x="88" y="152"/>
                    <a:pt x="88" y="152"/>
                    <a:pt x="88" y="152"/>
                  </a:cubicBezTo>
                  <a:cubicBezTo>
                    <a:pt x="88" y="161"/>
                    <a:pt x="81" y="168"/>
                    <a:pt x="72" y="168"/>
                  </a:cubicBezTo>
                  <a:moveTo>
                    <a:pt x="72" y="144"/>
                  </a:moveTo>
                  <a:cubicBezTo>
                    <a:pt x="31" y="144"/>
                    <a:pt x="8" y="131"/>
                    <a:pt x="8" y="124"/>
                  </a:cubicBezTo>
                  <a:cubicBezTo>
                    <a:pt x="8" y="120"/>
                    <a:pt x="9" y="116"/>
                    <a:pt x="11" y="113"/>
                  </a:cubicBezTo>
                  <a:cubicBezTo>
                    <a:pt x="22" y="122"/>
                    <a:pt x="45" y="128"/>
                    <a:pt x="72" y="128"/>
                  </a:cubicBezTo>
                  <a:cubicBezTo>
                    <a:pt x="99" y="128"/>
                    <a:pt x="122" y="122"/>
                    <a:pt x="133" y="113"/>
                  </a:cubicBezTo>
                  <a:cubicBezTo>
                    <a:pt x="135" y="116"/>
                    <a:pt x="136" y="120"/>
                    <a:pt x="136" y="124"/>
                  </a:cubicBezTo>
                  <a:cubicBezTo>
                    <a:pt x="136" y="131"/>
                    <a:pt x="113" y="144"/>
                    <a:pt x="72" y="144"/>
                  </a:cubicBezTo>
                </a:path>
              </a:pathLst>
            </a:custGeom>
            <a:solidFill>
              <a:schemeClr val="bg1"/>
            </a:solidFill>
            <a:ln>
              <a:noFill/>
            </a:ln>
          </p:spPr>
          <p:txBody>
            <a:bodyPr vert="horz" wrap="square" lIns="60960" tIns="30480" rIns="60960" bIns="30480" numCol="1" anchor="t" anchorCtr="0" compatLnSpc="1">
              <a:prstTxWarp prst="textNoShape">
                <a:avLst/>
              </a:prstTxWarp>
            </a:bodyPr>
            <a:lstStyle/>
            <a:p>
              <a:endParaRPr lang="uk-UA" sz="1200"/>
            </a:p>
          </p:txBody>
        </p:sp>
      </p:grpSp>
      <p:grpSp>
        <p:nvGrpSpPr>
          <p:cNvPr id="64" name="Group 63"/>
          <p:cNvGrpSpPr/>
          <p:nvPr/>
        </p:nvGrpSpPr>
        <p:grpSpPr>
          <a:xfrm>
            <a:off x="6553200" y="4889305"/>
            <a:ext cx="3437466" cy="991320"/>
            <a:chOff x="9829800" y="7509516"/>
            <a:chExt cx="5156199" cy="1486980"/>
          </a:xfrm>
        </p:grpSpPr>
        <p:grpSp>
          <p:nvGrpSpPr>
            <p:cNvPr id="65" name="Group 64"/>
            <p:cNvGrpSpPr/>
            <p:nvPr/>
          </p:nvGrpSpPr>
          <p:grpSpPr>
            <a:xfrm>
              <a:off x="11736387" y="7509516"/>
              <a:ext cx="3249612" cy="1486980"/>
              <a:chOff x="11887200" y="2683559"/>
              <a:chExt cx="3249612" cy="1486980"/>
            </a:xfrm>
          </p:grpSpPr>
          <p:sp>
            <p:nvSpPr>
              <p:cNvPr id="68" name="TextBox 67"/>
              <p:cNvSpPr txBox="1"/>
              <p:nvPr/>
            </p:nvSpPr>
            <p:spPr>
              <a:xfrm flipH="1">
                <a:off x="11887200" y="3416679"/>
                <a:ext cx="3249612" cy="753860"/>
              </a:xfrm>
              <a:prstGeom prst="rect">
                <a:avLst/>
              </a:prstGeom>
              <a:noFill/>
            </p:spPr>
            <p:txBody>
              <a:bodyPr wrap="square" rtlCol="0">
                <a:spAutoFit/>
              </a:bodyPr>
              <a:lstStyle/>
              <a:p>
                <a:r>
                  <a:rPr lang="en-US" sz="1333">
                    <a:solidFill>
                      <a:schemeClr val="tx2"/>
                    </a:solidFill>
                  </a:rPr>
                  <a:t>lorem ipsum dolor sit amet, consectetuer adipiscing elit. </a:t>
                </a:r>
                <a:endParaRPr lang="uk-UA" sz="1333">
                  <a:solidFill>
                    <a:schemeClr val="tx2"/>
                  </a:solidFill>
                </a:endParaRPr>
              </a:p>
            </p:txBody>
          </p:sp>
          <p:sp>
            <p:nvSpPr>
              <p:cNvPr id="69" name="TextBox 68"/>
              <p:cNvSpPr txBox="1"/>
              <p:nvPr/>
            </p:nvSpPr>
            <p:spPr>
              <a:xfrm>
                <a:off x="11887200" y="2683559"/>
                <a:ext cx="3249612" cy="692498"/>
              </a:xfrm>
              <a:prstGeom prst="rect">
                <a:avLst/>
              </a:prstGeom>
              <a:noFill/>
            </p:spPr>
            <p:txBody>
              <a:bodyPr wrap="square" rtlCol="0">
                <a:spAutoFit/>
              </a:bodyPr>
              <a:lstStyle/>
              <a:p>
                <a:r>
                  <a:rPr lang="en-US" sz="2400">
                    <a:latin typeface="+mj-lt"/>
                  </a:rPr>
                  <a:t>option title</a:t>
                </a:r>
                <a:endParaRPr lang="uk-UA" sz="2400">
                  <a:latin typeface="+mj-lt"/>
                </a:endParaRPr>
              </a:p>
            </p:txBody>
          </p:sp>
        </p:grpSp>
        <p:cxnSp>
          <p:nvCxnSpPr>
            <p:cNvPr id="66" name="Straight Connector 65"/>
            <p:cNvCxnSpPr/>
            <p:nvPr/>
          </p:nvCxnSpPr>
          <p:spPr>
            <a:xfrm flipH="1">
              <a:off x="10492678" y="8471286"/>
              <a:ext cx="861122" cy="0"/>
            </a:xfrm>
            <a:prstGeom prst="line">
              <a:avLst/>
            </a:prstGeom>
            <a:ln w="38100" cap="rnd">
              <a:solidFill>
                <a:schemeClr val="accent2"/>
              </a:solidFill>
              <a:round/>
              <a:headEnd type="oval"/>
              <a:tailEnd type="ova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flipV="1">
              <a:off x="9829800" y="7808408"/>
              <a:ext cx="662878" cy="662878"/>
            </a:xfrm>
            <a:prstGeom prst="line">
              <a:avLst/>
            </a:prstGeom>
            <a:ln w="38100" cap="rnd">
              <a:solidFill>
                <a:schemeClr val="accent2"/>
              </a:solidFill>
              <a:round/>
              <a:headEnd type="ova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22806417"/>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1250" fill="hold"/>
                                        <p:tgtEl>
                                          <p:spTgt spid="56"/>
                                        </p:tgtEl>
                                        <p:attrNameLst>
                                          <p:attrName>ppt_w</p:attrName>
                                        </p:attrNameLst>
                                      </p:cBhvr>
                                      <p:tavLst>
                                        <p:tav tm="0">
                                          <p:val>
                                            <p:fltVal val="0"/>
                                          </p:val>
                                        </p:tav>
                                        <p:tav tm="100000">
                                          <p:val>
                                            <p:strVal val="#ppt_w"/>
                                          </p:val>
                                        </p:tav>
                                      </p:tavLst>
                                    </p:anim>
                                    <p:anim calcmode="lin" valueType="num">
                                      <p:cBhvr>
                                        <p:cTn id="8" dur="1250" fill="hold"/>
                                        <p:tgtEl>
                                          <p:spTgt spid="56"/>
                                        </p:tgtEl>
                                        <p:attrNameLst>
                                          <p:attrName>ppt_h</p:attrName>
                                        </p:attrNameLst>
                                      </p:cBhvr>
                                      <p:tavLst>
                                        <p:tav tm="0">
                                          <p:val>
                                            <p:fltVal val="0"/>
                                          </p:val>
                                        </p:tav>
                                        <p:tav tm="100000">
                                          <p:val>
                                            <p:strVal val="#ppt_h"/>
                                          </p:val>
                                        </p:tav>
                                      </p:tavLst>
                                    </p:anim>
                                    <p:anim calcmode="lin" valueType="num">
                                      <p:cBhvr>
                                        <p:cTn id="9" dur="1250" fill="hold"/>
                                        <p:tgtEl>
                                          <p:spTgt spid="56"/>
                                        </p:tgtEl>
                                        <p:attrNameLst>
                                          <p:attrName>style.rotation</p:attrName>
                                        </p:attrNameLst>
                                      </p:cBhvr>
                                      <p:tavLst>
                                        <p:tav tm="0">
                                          <p:val>
                                            <p:fltVal val="360"/>
                                          </p:val>
                                        </p:tav>
                                        <p:tav tm="100000">
                                          <p:val>
                                            <p:fltVal val="0"/>
                                          </p:val>
                                        </p:tav>
                                      </p:tavLst>
                                    </p:anim>
                                    <p:animEffect transition="in" filter="fade">
                                      <p:cBhvr>
                                        <p:cTn id="10" dur="1250"/>
                                        <p:tgtEl>
                                          <p:spTgt spid="56"/>
                                        </p:tgtEl>
                                      </p:cBhvr>
                                    </p:animEffect>
                                  </p:childTnLst>
                                </p:cTn>
                              </p:par>
                            </p:childTnLst>
                          </p:cTn>
                        </p:par>
                        <p:par>
                          <p:cTn id="11" fill="hold">
                            <p:stCondLst>
                              <p:cond delay="1250"/>
                            </p:stCondLst>
                            <p:childTnLst>
                              <p:par>
                                <p:cTn id="12" presetID="37" presetClass="entr" presetSubtype="0" fill="hold"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1500"/>
                                        <p:tgtEl>
                                          <p:spTgt spid="46"/>
                                        </p:tgtEl>
                                      </p:cBhvr>
                                    </p:animEffect>
                                    <p:anim calcmode="lin" valueType="num">
                                      <p:cBhvr>
                                        <p:cTn id="15" dur="1500" fill="hold"/>
                                        <p:tgtEl>
                                          <p:spTgt spid="46"/>
                                        </p:tgtEl>
                                        <p:attrNameLst>
                                          <p:attrName>ppt_x</p:attrName>
                                        </p:attrNameLst>
                                      </p:cBhvr>
                                      <p:tavLst>
                                        <p:tav tm="0">
                                          <p:val>
                                            <p:strVal val="#ppt_x"/>
                                          </p:val>
                                        </p:tav>
                                        <p:tav tm="100000">
                                          <p:val>
                                            <p:strVal val="#ppt_x"/>
                                          </p:val>
                                        </p:tav>
                                      </p:tavLst>
                                    </p:anim>
                                    <p:anim calcmode="lin" valueType="num">
                                      <p:cBhvr>
                                        <p:cTn id="16" dur="1350" decel="100000" fill="hold"/>
                                        <p:tgtEl>
                                          <p:spTgt spid="46"/>
                                        </p:tgtEl>
                                        <p:attrNameLst>
                                          <p:attrName>ppt_y</p:attrName>
                                        </p:attrNameLst>
                                      </p:cBhvr>
                                      <p:tavLst>
                                        <p:tav tm="0">
                                          <p:val>
                                            <p:strVal val="#ppt_y+1"/>
                                          </p:val>
                                        </p:tav>
                                        <p:tav tm="100000">
                                          <p:val>
                                            <p:strVal val="#ppt_y-.03"/>
                                          </p:val>
                                        </p:tav>
                                      </p:tavLst>
                                    </p:anim>
                                    <p:anim calcmode="lin" valueType="num">
                                      <p:cBhvr>
                                        <p:cTn id="17" dur="150" accel="100000" fill="hold">
                                          <p:stCondLst>
                                            <p:cond delay="1350"/>
                                          </p:stCondLst>
                                        </p:cTn>
                                        <p:tgtEl>
                                          <p:spTgt spid="46"/>
                                        </p:tgtEl>
                                        <p:attrNameLst>
                                          <p:attrName>ppt_y</p:attrName>
                                        </p:attrNameLst>
                                      </p:cBhvr>
                                      <p:tavLst>
                                        <p:tav tm="0">
                                          <p:val>
                                            <p:strVal val="#ppt_y-.03"/>
                                          </p:val>
                                        </p:tav>
                                        <p:tav tm="100000">
                                          <p:val>
                                            <p:strVal val="#ppt_y"/>
                                          </p:val>
                                        </p:tav>
                                      </p:tavLst>
                                    </p:anim>
                                  </p:childTnLst>
                                </p:cTn>
                              </p:par>
                              <p:par>
                                <p:cTn id="18" presetID="37" presetClass="entr" presetSubtype="0" fill="hold" nodeType="withEffect">
                                  <p:stCondLst>
                                    <p:cond delay="250"/>
                                  </p:stCondLst>
                                  <p:childTnLst>
                                    <p:set>
                                      <p:cBhvr>
                                        <p:cTn id="19" dur="1" fill="hold">
                                          <p:stCondLst>
                                            <p:cond delay="0"/>
                                          </p:stCondLst>
                                        </p:cTn>
                                        <p:tgtEl>
                                          <p:spTgt spid="51"/>
                                        </p:tgtEl>
                                        <p:attrNameLst>
                                          <p:attrName>style.visibility</p:attrName>
                                        </p:attrNameLst>
                                      </p:cBhvr>
                                      <p:to>
                                        <p:strVal val="visible"/>
                                      </p:to>
                                    </p:set>
                                    <p:animEffect transition="in" filter="fade">
                                      <p:cBhvr>
                                        <p:cTn id="20" dur="1500"/>
                                        <p:tgtEl>
                                          <p:spTgt spid="51"/>
                                        </p:tgtEl>
                                      </p:cBhvr>
                                    </p:animEffect>
                                    <p:anim calcmode="lin" valueType="num">
                                      <p:cBhvr>
                                        <p:cTn id="21" dur="1500" fill="hold"/>
                                        <p:tgtEl>
                                          <p:spTgt spid="51"/>
                                        </p:tgtEl>
                                        <p:attrNameLst>
                                          <p:attrName>ppt_x</p:attrName>
                                        </p:attrNameLst>
                                      </p:cBhvr>
                                      <p:tavLst>
                                        <p:tav tm="0">
                                          <p:val>
                                            <p:strVal val="#ppt_x"/>
                                          </p:val>
                                        </p:tav>
                                        <p:tav tm="100000">
                                          <p:val>
                                            <p:strVal val="#ppt_x"/>
                                          </p:val>
                                        </p:tav>
                                      </p:tavLst>
                                    </p:anim>
                                    <p:anim calcmode="lin" valueType="num">
                                      <p:cBhvr>
                                        <p:cTn id="22" dur="1350" decel="100000" fill="hold"/>
                                        <p:tgtEl>
                                          <p:spTgt spid="51"/>
                                        </p:tgtEl>
                                        <p:attrNameLst>
                                          <p:attrName>ppt_y</p:attrName>
                                        </p:attrNameLst>
                                      </p:cBhvr>
                                      <p:tavLst>
                                        <p:tav tm="0">
                                          <p:val>
                                            <p:strVal val="#ppt_y+1"/>
                                          </p:val>
                                        </p:tav>
                                        <p:tav tm="100000">
                                          <p:val>
                                            <p:strVal val="#ppt_y-.03"/>
                                          </p:val>
                                        </p:tav>
                                      </p:tavLst>
                                    </p:anim>
                                    <p:anim calcmode="lin" valueType="num">
                                      <p:cBhvr>
                                        <p:cTn id="23" dur="150" accel="100000" fill="hold">
                                          <p:stCondLst>
                                            <p:cond delay="1350"/>
                                          </p:stCondLst>
                                        </p:cTn>
                                        <p:tgtEl>
                                          <p:spTgt spid="51"/>
                                        </p:tgtEl>
                                        <p:attrNameLst>
                                          <p:attrName>ppt_y</p:attrName>
                                        </p:attrNameLst>
                                      </p:cBhvr>
                                      <p:tavLst>
                                        <p:tav tm="0">
                                          <p:val>
                                            <p:strVal val="#ppt_y-.03"/>
                                          </p:val>
                                        </p:tav>
                                        <p:tav tm="100000">
                                          <p:val>
                                            <p:strVal val="#ppt_y"/>
                                          </p:val>
                                        </p:tav>
                                      </p:tavLst>
                                    </p:anim>
                                  </p:childTnLst>
                                </p:cTn>
                              </p:par>
                              <p:par>
                                <p:cTn id="24" presetID="37" presetClass="entr" presetSubtype="0" fill="hold" nodeType="withEffect">
                                  <p:stCondLst>
                                    <p:cond delay="500"/>
                                  </p:stCondLst>
                                  <p:childTnLst>
                                    <p:set>
                                      <p:cBhvr>
                                        <p:cTn id="25" dur="1" fill="hold">
                                          <p:stCondLst>
                                            <p:cond delay="0"/>
                                          </p:stCondLst>
                                        </p:cTn>
                                        <p:tgtEl>
                                          <p:spTgt spid="64"/>
                                        </p:tgtEl>
                                        <p:attrNameLst>
                                          <p:attrName>style.visibility</p:attrName>
                                        </p:attrNameLst>
                                      </p:cBhvr>
                                      <p:to>
                                        <p:strVal val="visible"/>
                                      </p:to>
                                    </p:set>
                                    <p:animEffect transition="in" filter="fade">
                                      <p:cBhvr>
                                        <p:cTn id="26" dur="1500"/>
                                        <p:tgtEl>
                                          <p:spTgt spid="64"/>
                                        </p:tgtEl>
                                      </p:cBhvr>
                                    </p:animEffect>
                                    <p:anim calcmode="lin" valueType="num">
                                      <p:cBhvr>
                                        <p:cTn id="27" dur="1500" fill="hold"/>
                                        <p:tgtEl>
                                          <p:spTgt spid="64"/>
                                        </p:tgtEl>
                                        <p:attrNameLst>
                                          <p:attrName>ppt_x</p:attrName>
                                        </p:attrNameLst>
                                      </p:cBhvr>
                                      <p:tavLst>
                                        <p:tav tm="0">
                                          <p:val>
                                            <p:strVal val="#ppt_x"/>
                                          </p:val>
                                        </p:tav>
                                        <p:tav tm="100000">
                                          <p:val>
                                            <p:strVal val="#ppt_x"/>
                                          </p:val>
                                        </p:tav>
                                      </p:tavLst>
                                    </p:anim>
                                    <p:anim calcmode="lin" valueType="num">
                                      <p:cBhvr>
                                        <p:cTn id="28" dur="1350" decel="100000" fill="hold"/>
                                        <p:tgtEl>
                                          <p:spTgt spid="64"/>
                                        </p:tgtEl>
                                        <p:attrNameLst>
                                          <p:attrName>ppt_y</p:attrName>
                                        </p:attrNameLst>
                                      </p:cBhvr>
                                      <p:tavLst>
                                        <p:tav tm="0">
                                          <p:val>
                                            <p:strVal val="#ppt_y+1"/>
                                          </p:val>
                                        </p:tav>
                                        <p:tav tm="100000">
                                          <p:val>
                                            <p:strVal val="#ppt_y-.03"/>
                                          </p:val>
                                        </p:tav>
                                      </p:tavLst>
                                    </p:anim>
                                    <p:anim calcmode="lin" valueType="num">
                                      <p:cBhvr>
                                        <p:cTn id="29" dur="150" accel="100000" fill="hold">
                                          <p:stCondLst>
                                            <p:cond delay="1350"/>
                                          </p:stCondLst>
                                        </p:cTn>
                                        <p:tgtEl>
                                          <p:spTgt spid="6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365552"/>
            <a:ext cx="3632200" cy="923330"/>
          </a:xfrm>
        </p:spPr>
        <p:txBody>
          <a:bodyPr/>
          <a:lstStyle/>
          <a:p>
            <a:r>
              <a:rPr lang="en-US">
                <a:solidFill>
                  <a:schemeClr val="accent1"/>
                </a:solidFill>
              </a:rPr>
              <a:t>creative</a:t>
            </a:r>
            <a:br>
              <a:rPr lang="en-US">
                <a:solidFill>
                  <a:schemeClr val="accent1"/>
                </a:solidFill>
              </a:rPr>
            </a:br>
            <a:r>
              <a:rPr lang="en-US"/>
              <a:t>infographics</a:t>
            </a:r>
            <a:endParaRPr lang="uk-UA"/>
          </a:p>
        </p:txBody>
      </p:sp>
      <p:sp>
        <p:nvSpPr>
          <p:cNvPr id="3" name="Slide Number Placeholder 2"/>
          <p:cNvSpPr>
            <a:spLocks noGrp="1"/>
          </p:cNvSpPr>
          <p:nvPr>
            <p:ph type="sldNum" sz="quarter" idx="10"/>
          </p:nvPr>
        </p:nvSpPr>
        <p:spPr/>
        <p:txBody>
          <a:bodyPr/>
          <a:lstStyle/>
          <a:p>
            <a:pPr algn="l"/>
            <a:r>
              <a:rPr lang="en-US"/>
              <a:t>page</a:t>
            </a:r>
          </a:p>
          <a:p>
            <a:pPr algn="l"/>
            <a:r>
              <a:rPr lang="en-US"/>
              <a:t>0</a:t>
            </a:r>
            <a:fld id="{37D409AB-2201-4E18-8A34-C31753AD9B06}" type="slidenum">
              <a:rPr smtClean="0"/>
              <a:pPr algn="l"/>
              <a:t>21</a:t>
            </a:fld>
            <a:endParaRPr/>
          </a:p>
        </p:txBody>
      </p:sp>
      <p:grpSp>
        <p:nvGrpSpPr>
          <p:cNvPr id="46" name="Group 45"/>
          <p:cNvGrpSpPr/>
          <p:nvPr/>
        </p:nvGrpSpPr>
        <p:grpSpPr>
          <a:xfrm>
            <a:off x="7829397" y="1742337"/>
            <a:ext cx="3144493" cy="916211"/>
            <a:chOff x="11529527" y="2324100"/>
            <a:chExt cx="4716740" cy="1374317"/>
          </a:xfrm>
        </p:grpSpPr>
        <p:sp>
          <p:nvSpPr>
            <p:cNvPr id="47" name="Oval 46"/>
            <p:cNvSpPr/>
            <p:nvPr/>
          </p:nvSpPr>
          <p:spPr>
            <a:xfrm>
              <a:off x="11529527" y="2424780"/>
              <a:ext cx="467481" cy="4674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200"/>
            </a:p>
          </p:txBody>
        </p:sp>
        <p:sp>
          <p:nvSpPr>
            <p:cNvPr id="48" name="TextBox 47"/>
            <p:cNvSpPr txBox="1"/>
            <p:nvPr/>
          </p:nvSpPr>
          <p:spPr>
            <a:xfrm>
              <a:off x="12501553" y="2324100"/>
              <a:ext cx="3238500" cy="692498"/>
            </a:xfrm>
            <a:prstGeom prst="rect">
              <a:avLst/>
            </a:prstGeom>
            <a:noFill/>
          </p:spPr>
          <p:txBody>
            <a:bodyPr wrap="square" rtlCol="0">
              <a:spAutoFit/>
            </a:bodyPr>
            <a:lstStyle/>
            <a:p>
              <a:r>
                <a:rPr lang="en-US" sz="2400">
                  <a:latin typeface="+mj-lt"/>
                </a:rPr>
                <a:t>option title</a:t>
              </a:r>
              <a:endParaRPr lang="uk-UA" sz="2400">
                <a:latin typeface="+mj-lt"/>
              </a:endParaRPr>
            </a:p>
          </p:txBody>
        </p:sp>
        <p:sp>
          <p:nvSpPr>
            <p:cNvPr id="49" name="TextBox 48"/>
            <p:cNvSpPr txBox="1"/>
            <p:nvPr/>
          </p:nvSpPr>
          <p:spPr>
            <a:xfrm flipH="1">
              <a:off x="12501553" y="2944557"/>
              <a:ext cx="3744714" cy="753860"/>
            </a:xfrm>
            <a:prstGeom prst="rect">
              <a:avLst/>
            </a:prstGeom>
            <a:noFill/>
          </p:spPr>
          <p:txBody>
            <a:bodyPr wrap="square" rtlCol="0">
              <a:spAutoFit/>
            </a:bodyPr>
            <a:lstStyle/>
            <a:p>
              <a:r>
                <a:rPr lang="en-US" sz="1333">
                  <a:solidFill>
                    <a:schemeClr val="tx2"/>
                  </a:solidFill>
                </a:rPr>
                <a:t>lorem ipsum dolor sit amet, consectetuer adipiscing elit. </a:t>
              </a:r>
              <a:endParaRPr lang="ru-RU" sz="1333">
                <a:solidFill>
                  <a:schemeClr val="tx2"/>
                </a:solidFill>
              </a:endParaRPr>
            </a:p>
          </p:txBody>
        </p:sp>
      </p:grpSp>
      <p:grpSp>
        <p:nvGrpSpPr>
          <p:cNvPr id="50" name="Group 49"/>
          <p:cNvGrpSpPr/>
          <p:nvPr/>
        </p:nvGrpSpPr>
        <p:grpSpPr>
          <a:xfrm>
            <a:off x="1263530" y="1742337"/>
            <a:ext cx="3042297" cy="916211"/>
            <a:chOff x="3343536" y="2324100"/>
            <a:chExt cx="4563446" cy="1374317"/>
          </a:xfrm>
        </p:grpSpPr>
        <p:sp>
          <p:nvSpPr>
            <p:cNvPr id="51" name="TextBox 50"/>
            <p:cNvSpPr txBox="1"/>
            <p:nvPr/>
          </p:nvSpPr>
          <p:spPr>
            <a:xfrm>
              <a:off x="3849752" y="2324100"/>
              <a:ext cx="3238500" cy="692498"/>
            </a:xfrm>
            <a:prstGeom prst="rect">
              <a:avLst/>
            </a:prstGeom>
            <a:noFill/>
          </p:spPr>
          <p:txBody>
            <a:bodyPr wrap="square" rtlCol="0">
              <a:spAutoFit/>
            </a:bodyPr>
            <a:lstStyle/>
            <a:p>
              <a:pPr algn="r"/>
              <a:r>
                <a:rPr lang="en-US" sz="2400">
                  <a:latin typeface="+mj-lt"/>
                </a:rPr>
                <a:t>option title</a:t>
              </a:r>
            </a:p>
          </p:txBody>
        </p:sp>
        <p:sp>
          <p:nvSpPr>
            <p:cNvPr id="52" name="TextBox 51"/>
            <p:cNvSpPr txBox="1"/>
            <p:nvPr/>
          </p:nvSpPr>
          <p:spPr>
            <a:xfrm flipH="1">
              <a:off x="3343536" y="2944557"/>
              <a:ext cx="3744714" cy="753860"/>
            </a:xfrm>
            <a:prstGeom prst="rect">
              <a:avLst/>
            </a:prstGeom>
            <a:noFill/>
          </p:spPr>
          <p:txBody>
            <a:bodyPr wrap="square" rtlCol="0">
              <a:spAutoFit/>
            </a:bodyPr>
            <a:lstStyle/>
            <a:p>
              <a:pPr algn="r"/>
              <a:r>
                <a:rPr lang="en-US" sz="1333">
                  <a:solidFill>
                    <a:schemeClr val="tx2"/>
                  </a:solidFill>
                </a:rPr>
                <a:t>lorem ipsum dolor sit amet, consectetuer adipiscing elit. </a:t>
              </a:r>
              <a:endParaRPr lang="ru-RU" sz="1333">
                <a:solidFill>
                  <a:schemeClr val="tx2"/>
                </a:solidFill>
              </a:endParaRPr>
            </a:p>
          </p:txBody>
        </p:sp>
        <p:sp>
          <p:nvSpPr>
            <p:cNvPr id="53" name="Oval 52"/>
            <p:cNvSpPr/>
            <p:nvPr/>
          </p:nvSpPr>
          <p:spPr>
            <a:xfrm>
              <a:off x="7439501" y="2424780"/>
              <a:ext cx="467481" cy="4674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200"/>
            </a:p>
          </p:txBody>
        </p:sp>
      </p:grpSp>
      <p:grpSp>
        <p:nvGrpSpPr>
          <p:cNvPr id="54" name="Group 53"/>
          <p:cNvGrpSpPr/>
          <p:nvPr/>
        </p:nvGrpSpPr>
        <p:grpSpPr>
          <a:xfrm>
            <a:off x="7829397" y="4626238"/>
            <a:ext cx="3144493" cy="916211"/>
            <a:chOff x="11529527" y="2324100"/>
            <a:chExt cx="4716740" cy="1374317"/>
          </a:xfrm>
        </p:grpSpPr>
        <p:sp>
          <p:nvSpPr>
            <p:cNvPr id="55" name="Oval 54"/>
            <p:cNvSpPr/>
            <p:nvPr/>
          </p:nvSpPr>
          <p:spPr>
            <a:xfrm>
              <a:off x="11529527" y="2424780"/>
              <a:ext cx="467481" cy="4674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200"/>
            </a:p>
          </p:txBody>
        </p:sp>
        <p:sp>
          <p:nvSpPr>
            <p:cNvPr id="56" name="TextBox 55"/>
            <p:cNvSpPr txBox="1"/>
            <p:nvPr/>
          </p:nvSpPr>
          <p:spPr>
            <a:xfrm>
              <a:off x="12501553" y="2324100"/>
              <a:ext cx="3238500" cy="692498"/>
            </a:xfrm>
            <a:prstGeom prst="rect">
              <a:avLst/>
            </a:prstGeom>
            <a:noFill/>
          </p:spPr>
          <p:txBody>
            <a:bodyPr wrap="square" rtlCol="0">
              <a:spAutoFit/>
            </a:bodyPr>
            <a:lstStyle/>
            <a:p>
              <a:r>
                <a:rPr lang="en-US" sz="2400">
                  <a:latin typeface="+mj-lt"/>
                </a:rPr>
                <a:t>option title</a:t>
              </a:r>
              <a:endParaRPr lang="uk-UA" sz="2400">
                <a:latin typeface="+mj-lt"/>
              </a:endParaRPr>
            </a:p>
          </p:txBody>
        </p:sp>
        <p:sp>
          <p:nvSpPr>
            <p:cNvPr id="57" name="TextBox 56"/>
            <p:cNvSpPr txBox="1"/>
            <p:nvPr/>
          </p:nvSpPr>
          <p:spPr>
            <a:xfrm flipH="1">
              <a:off x="12501553" y="2944557"/>
              <a:ext cx="3744714" cy="753860"/>
            </a:xfrm>
            <a:prstGeom prst="rect">
              <a:avLst/>
            </a:prstGeom>
            <a:noFill/>
          </p:spPr>
          <p:txBody>
            <a:bodyPr wrap="square" rtlCol="0">
              <a:spAutoFit/>
            </a:bodyPr>
            <a:lstStyle/>
            <a:p>
              <a:r>
                <a:rPr lang="en-US" sz="1333">
                  <a:solidFill>
                    <a:schemeClr val="tx2"/>
                  </a:solidFill>
                </a:rPr>
                <a:t>lorem ipsum dolor sit amet, consectetuer adipiscing elit. </a:t>
              </a:r>
              <a:endParaRPr lang="ru-RU" sz="1333">
                <a:solidFill>
                  <a:schemeClr val="tx2"/>
                </a:solidFill>
              </a:endParaRPr>
            </a:p>
          </p:txBody>
        </p:sp>
      </p:grpSp>
      <p:grpSp>
        <p:nvGrpSpPr>
          <p:cNvPr id="58" name="Group 57"/>
          <p:cNvGrpSpPr/>
          <p:nvPr/>
        </p:nvGrpSpPr>
        <p:grpSpPr>
          <a:xfrm>
            <a:off x="1263530" y="4626238"/>
            <a:ext cx="3042297" cy="916211"/>
            <a:chOff x="3343536" y="2324100"/>
            <a:chExt cx="4563446" cy="1374317"/>
          </a:xfrm>
        </p:grpSpPr>
        <p:sp>
          <p:nvSpPr>
            <p:cNvPr id="59" name="TextBox 58"/>
            <p:cNvSpPr txBox="1"/>
            <p:nvPr/>
          </p:nvSpPr>
          <p:spPr>
            <a:xfrm>
              <a:off x="3849752" y="2324100"/>
              <a:ext cx="3238500" cy="692498"/>
            </a:xfrm>
            <a:prstGeom prst="rect">
              <a:avLst/>
            </a:prstGeom>
            <a:noFill/>
          </p:spPr>
          <p:txBody>
            <a:bodyPr wrap="square" rtlCol="0">
              <a:spAutoFit/>
            </a:bodyPr>
            <a:lstStyle/>
            <a:p>
              <a:pPr algn="r"/>
              <a:r>
                <a:rPr lang="en-US" sz="2400">
                  <a:latin typeface="+mj-lt"/>
                </a:rPr>
                <a:t>option title</a:t>
              </a:r>
            </a:p>
          </p:txBody>
        </p:sp>
        <p:sp>
          <p:nvSpPr>
            <p:cNvPr id="60" name="TextBox 59"/>
            <p:cNvSpPr txBox="1"/>
            <p:nvPr/>
          </p:nvSpPr>
          <p:spPr>
            <a:xfrm flipH="1">
              <a:off x="3343536" y="2944557"/>
              <a:ext cx="3744714" cy="753860"/>
            </a:xfrm>
            <a:prstGeom prst="rect">
              <a:avLst/>
            </a:prstGeom>
            <a:noFill/>
          </p:spPr>
          <p:txBody>
            <a:bodyPr wrap="square" rtlCol="0">
              <a:spAutoFit/>
            </a:bodyPr>
            <a:lstStyle/>
            <a:p>
              <a:pPr algn="r"/>
              <a:r>
                <a:rPr lang="en-US" sz="1333">
                  <a:solidFill>
                    <a:schemeClr val="tx2"/>
                  </a:solidFill>
                </a:rPr>
                <a:t>lorem ipsum dolor sit amet, consectetuer adipiscing elit. </a:t>
              </a:r>
              <a:endParaRPr lang="ru-RU" sz="1333">
                <a:solidFill>
                  <a:schemeClr val="tx2"/>
                </a:solidFill>
              </a:endParaRPr>
            </a:p>
          </p:txBody>
        </p:sp>
        <p:sp>
          <p:nvSpPr>
            <p:cNvPr id="61" name="Oval 60"/>
            <p:cNvSpPr/>
            <p:nvPr/>
          </p:nvSpPr>
          <p:spPr>
            <a:xfrm>
              <a:off x="7439501" y="2424780"/>
              <a:ext cx="467481" cy="4674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200"/>
            </a:p>
          </p:txBody>
        </p:sp>
      </p:grpSp>
      <p:grpSp>
        <p:nvGrpSpPr>
          <p:cNvPr id="62" name="Group 61"/>
          <p:cNvGrpSpPr/>
          <p:nvPr/>
        </p:nvGrpSpPr>
        <p:grpSpPr>
          <a:xfrm>
            <a:off x="8329798" y="3184287"/>
            <a:ext cx="3144493" cy="916211"/>
            <a:chOff x="11911813" y="4218119"/>
            <a:chExt cx="4716740" cy="1374317"/>
          </a:xfrm>
        </p:grpSpPr>
        <p:sp>
          <p:nvSpPr>
            <p:cNvPr id="63" name="Oval 62"/>
            <p:cNvSpPr/>
            <p:nvPr/>
          </p:nvSpPr>
          <p:spPr>
            <a:xfrm>
              <a:off x="11911813" y="4318799"/>
              <a:ext cx="467481" cy="4674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200"/>
            </a:p>
          </p:txBody>
        </p:sp>
        <p:sp>
          <p:nvSpPr>
            <p:cNvPr id="64" name="TextBox 63"/>
            <p:cNvSpPr txBox="1"/>
            <p:nvPr/>
          </p:nvSpPr>
          <p:spPr>
            <a:xfrm>
              <a:off x="12883839" y="4218119"/>
              <a:ext cx="3238500" cy="692498"/>
            </a:xfrm>
            <a:prstGeom prst="rect">
              <a:avLst/>
            </a:prstGeom>
            <a:noFill/>
          </p:spPr>
          <p:txBody>
            <a:bodyPr wrap="square" rtlCol="0">
              <a:spAutoFit/>
            </a:bodyPr>
            <a:lstStyle/>
            <a:p>
              <a:r>
                <a:rPr lang="en-US" sz="2400">
                  <a:latin typeface="+mj-lt"/>
                </a:rPr>
                <a:t>option title</a:t>
              </a:r>
              <a:endParaRPr lang="uk-UA" sz="2400">
                <a:latin typeface="+mj-lt"/>
              </a:endParaRPr>
            </a:p>
          </p:txBody>
        </p:sp>
        <p:sp>
          <p:nvSpPr>
            <p:cNvPr id="65" name="TextBox 64"/>
            <p:cNvSpPr txBox="1"/>
            <p:nvPr/>
          </p:nvSpPr>
          <p:spPr>
            <a:xfrm flipH="1">
              <a:off x="12883839" y="4838576"/>
              <a:ext cx="3744714" cy="753860"/>
            </a:xfrm>
            <a:prstGeom prst="rect">
              <a:avLst/>
            </a:prstGeom>
            <a:noFill/>
          </p:spPr>
          <p:txBody>
            <a:bodyPr wrap="square" rtlCol="0">
              <a:spAutoFit/>
            </a:bodyPr>
            <a:lstStyle/>
            <a:p>
              <a:r>
                <a:rPr lang="en-US" sz="1333">
                  <a:solidFill>
                    <a:schemeClr val="tx2"/>
                  </a:solidFill>
                </a:rPr>
                <a:t>lorem ipsum dolor sit amet, consectetuer adipiscing elit. </a:t>
              </a:r>
              <a:endParaRPr lang="ru-RU" sz="1333">
                <a:solidFill>
                  <a:schemeClr val="tx2"/>
                </a:solidFill>
              </a:endParaRPr>
            </a:p>
          </p:txBody>
        </p:sp>
      </p:grpSp>
      <p:grpSp>
        <p:nvGrpSpPr>
          <p:cNvPr id="66" name="Group 65"/>
          <p:cNvGrpSpPr/>
          <p:nvPr/>
        </p:nvGrpSpPr>
        <p:grpSpPr>
          <a:xfrm>
            <a:off x="717710" y="3184287"/>
            <a:ext cx="3042297" cy="916211"/>
            <a:chOff x="3343536" y="2324100"/>
            <a:chExt cx="4563446" cy="1374317"/>
          </a:xfrm>
        </p:grpSpPr>
        <p:sp>
          <p:nvSpPr>
            <p:cNvPr id="67" name="TextBox 66"/>
            <p:cNvSpPr txBox="1"/>
            <p:nvPr/>
          </p:nvSpPr>
          <p:spPr>
            <a:xfrm>
              <a:off x="3849752" y="2324100"/>
              <a:ext cx="3238500" cy="692498"/>
            </a:xfrm>
            <a:prstGeom prst="rect">
              <a:avLst/>
            </a:prstGeom>
            <a:noFill/>
          </p:spPr>
          <p:txBody>
            <a:bodyPr wrap="square" rtlCol="0">
              <a:spAutoFit/>
            </a:bodyPr>
            <a:lstStyle/>
            <a:p>
              <a:pPr algn="r"/>
              <a:r>
                <a:rPr lang="en-US" sz="2400">
                  <a:latin typeface="+mj-lt"/>
                </a:rPr>
                <a:t>option title</a:t>
              </a:r>
            </a:p>
          </p:txBody>
        </p:sp>
        <p:sp>
          <p:nvSpPr>
            <p:cNvPr id="68" name="TextBox 67"/>
            <p:cNvSpPr txBox="1"/>
            <p:nvPr/>
          </p:nvSpPr>
          <p:spPr>
            <a:xfrm flipH="1">
              <a:off x="3343536" y="2944557"/>
              <a:ext cx="3744714" cy="753860"/>
            </a:xfrm>
            <a:prstGeom prst="rect">
              <a:avLst/>
            </a:prstGeom>
            <a:noFill/>
          </p:spPr>
          <p:txBody>
            <a:bodyPr wrap="square" rtlCol="0">
              <a:spAutoFit/>
            </a:bodyPr>
            <a:lstStyle/>
            <a:p>
              <a:pPr algn="r"/>
              <a:r>
                <a:rPr lang="en-US" sz="1333">
                  <a:solidFill>
                    <a:schemeClr val="tx2"/>
                  </a:solidFill>
                </a:rPr>
                <a:t>lorem ipsum dolor sit amet, consectetuer adipiscing elit. </a:t>
              </a:r>
              <a:endParaRPr lang="ru-RU" sz="1333">
                <a:solidFill>
                  <a:schemeClr val="tx2"/>
                </a:solidFill>
              </a:endParaRPr>
            </a:p>
          </p:txBody>
        </p:sp>
        <p:sp>
          <p:nvSpPr>
            <p:cNvPr id="69" name="Oval 68"/>
            <p:cNvSpPr/>
            <p:nvPr/>
          </p:nvSpPr>
          <p:spPr>
            <a:xfrm>
              <a:off x="7439501" y="2424780"/>
              <a:ext cx="467481" cy="4674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200"/>
            </a:p>
          </p:txBody>
        </p:sp>
      </p:grpSp>
      <p:grpSp>
        <p:nvGrpSpPr>
          <p:cNvPr id="86" name="Group 85"/>
          <p:cNvGrpSpPr/>
          <p:nvPr/>
        </p:nvGrpSpPr>
        <p:grpSpPr>
          <a:xfrm>
            <a:off x="4318910" y="1755798"/>
            <a:ext cx="3452897" cy="3450336"/>
            <a:chOff x="6478364" y="2633697"/>
            <a:chExt cx="5179345" cy="5175504"/>
          </a:xfrm>
        </p:grpSpPr>
        <p:sp>
          <p:nvSpPr>
            <p:cNvPr id="87" name="Freeform 5"/>
            <p:cNvSpPr>
              <a:spLocks/>
            </p:cNvSpPr>
            <p:nvPr/>
          </p:nvSpPr>
          <p:spPr bwMode="auto">
            <a:xfrm>
              <a:off x="9206255" y="2633697"/>
              <a:ext cx="2092470" cy="2015682"/>
            </a:xfrm>
            <a:custGeom>
              <a:avLst/>
              <a:gdLst>
                <a:gd name="T0" fmla="*/ 0 w 460"/>
                <a:gd name="T1" fmla="*/ 322 h 443"/>
                <a:gd name="T2" fmla="*/ 184 w 460"/>
                <a:gd name="T3" fmla="*/ 443 h 443"/>
                <a:gd name="T4" fmla="*/ 365 w 460"/>
                <a:gd name="T5" fmla="*/ 438 h 443"/>
                <a:gd name="T6" fmla="*/ 460 w 460"/>
                <a:gd name="T7" fmla="*/ 280 h 443"/>
                <a:gd name="T8" fmla="*/ 2 w 460"/>
                <a:gd name="T9" fmla="*/ 0 h 443"/>
                <a:gd name="T10" fmla="*/ 89 w 460"/>
                <a:gd name="T11" fmla="*/ 159 h 443"/>
                <a:gd name="T12" fmla="*/ 0 w 460"/>
                <a:gd name="T13" fmla="*/ 322 h 443"/>
              </a:gdLst>
              <a:ahLst/>
              <a:cxnLst>
                <a:cxn ang="0">
                  <a:pos x="T0" y="T1"/>
                </a:cxn>
                <a:cxn ang="0">
                  <a:pos x="T2" y="T3"/>
                </a:cxn>
                <a:cxn ang="0">
                  <a:pos x="T4" y="T5"/>
                </a:cxn>
                <a:cxn ang="0">
                  <a:pos x="T6" y="T7"/>
                </a:cxn>
                <a:cxn ang="0">
                  <a:pos x="T8" y="T9"/>
                </a:cxn>
                <a:cxn ang="0">
                  <a:pos x="T10" y="T11"/>
                </a:cxn>
                <a:cxn ang="0">
                  <a:pos x="T12" y="T13"/>
                </a:cxn>
              </a:cxnLst>
              <a:rect l="0" t="0" r="r" b="b"/>
              <a:pathLst>
                <a:path w="460" h="443">
                  <a:moveTo>
                    <a:pt x="0" y="322"/>
                  </a:moveTo>
                  <a:cubicBezTo>
                    <a:pt x="79" y="331"/>
                    <a:pt x="146" y="378"/>
                    <a:pt x="184" y="443"/>
                  </a:cubicBezTo>
                  <a:cubicBezTo>
                    <a:pt x="365" y="438"/>
                    <a:pt x="365" y="438"/>
                    <a:pt x="365" y="438"/>
                  </a:cubicBezTo>
                  <a:cubicBezTo>
                    <a:pt x="460" y="280"/>
                    <a:pt x="460" y="280"/>
                    <a:pt x="460" y="280"/>
                  </a:cubicBezTo>
                  <a:cubicBezTo>
                    <a:pt x="367" y="121"/>
                    <a:pt x="197" y="11"/>
                    <a:pt x="2" y="0"/>
                  </a:cubicBezTo>
                  <a:cubicBezTo>
                    <a:pt x="89" y="159"/>
                    <a:pt x="89" y="159"/>
                    <a:pt x="89" y="159"/>
                  </a:cubicBezTo>
                  <a:lnTo>
                    <a:pt x="0" y="322"/>
                  </a:lnTo>
                  <a:close/>
                </a:path>
              </a:pathLst>
            </a:custGeom>
            <a:solidFill>
              <a:schemeClr val="accent2"/>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88" name="Freeform 6"/>
            <p:cNvSpPr>
              <a:spLocks/>
            </p:cNvSpPr>
            <p:nvPr/>
          </p:nvSpPr>
          <p:spPr bwMode="auto">
            <a:xfrm>
              <a:off x="10043243" y="4052354"/>
              <a:ext cx="1614466" cy="2455293"/>
            </a:xfrm>
            <a:custGeom>
              <a:avLst/>
              <a:gdLst>
                <a:gd name="T0" fmla="*/ 15 w 355"/>
                <a:gd name="T1" fmla="*/ 162 h 540"/>
                <a:gd name="T2" fmla="*/ 34 w 355"/>
                <a:gd name="T3" fmla="*/ 257 h 540"/>
                <a:gd name="T4" fmla="*/ 0 w 355"/>
                <a:gd name="T5" fmla="*/ 381 h 540"/>
                <a:gd name="T6" fmla="*/ 95 w 355"/>
                <a:gd name="T7" fmla="*/ 536 h 540"/>
                <a:gd name="T8" fmla="*/ 279 w 355"/>
                <a:gd name="T9" fmla="*/ 540 h 540"/>
                <a:gd name="T10" fmla="*/ 355 w 355"/>
                <a:gd name="T11" fmla="*/ 257 h 540"/>
                <a:gd name="T12" fmla="*/ 294 w 355"/>
                <a:gd name="T13" fmla="*/ 0 h 540"/>
                <a:gd name="T14" fmla="*/ 199 w 355"/>
                <a:gd name="T15" fmla="*/ 157 h 540"/>
                <a:gd name="T16" fmla="*/ 15 w 355"/>
                <a:gd name="T17" fmla="*/ 162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5" h="540">
                  <a:moveTo>
                    <a:pt x="15" y="162"/>
                  </a:moveTo>
                  <a:cubicBezTo>
                    <a:pt x="27" y="191"/>
                    <a:pt x="34" y="223"/>
                    <a:pt x="34" y="257"/>
                  </a:cubicBezTo>
                  <a:cubicBezTo>
                    <a:pt x="34" y="302"/>
                    <a:pt x="22" y="345"/>
                    <a:pt x="0" y="381"/>
                  </a:cubicBezTo>
                  <a:cubicBezTo>
                    <a:pt x="95" y="536"/>
                    <a:pt x="95" y="536"/>
                    <a:pt x="95" y="536"/>
                  </a:cubicBezTo>
                  <a:cubicBezTo>
                    <a:pt x="279" y="540"/>
                    <a:pt x="279" y="540"/>
                    <a:pt x="279" y="540"/>
                  </a:cubicBezTo>
                  <a:cubicBezTo>
                    <a:pt x="327" y="456"/>
                    <a:pt x="355" y="360"/>
                    <a:pt x="355" y="257"/>
                  </a:cubicBezTo>
                  <a:cubicBezTo>
                    <a:pt x="355" y="164"/>
                    <a:pt x="333" y="77"/>
                    <a:pt x="294" y="0"/>
                  </a:cubicBezTo>
                  <a:cubicBezTo>
                    <a:pt x="199" y="157"/>
                    <a:pt x="199" y="157"/>
                    <a:pt x="199" y="157"/>
                  </a:cubicBezTo>
                  <a:lnTo>
                    <a:pt x="15" y="162"/>
                  </a:lnTo>
                  <a:close/>
                </a:path>
              </a:pathLst>
            </a:custGeom>
            <a:solidFill>
              <a:schemeClr val="accent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89" name="Freeform 7"/>
            <p:cNvSpPr>
              <a:spLocks/>
            </p:cNvSpPr>
            <p:nvPr/>
          </p:nvSpPr>
          <p:spPr bwMode="auto">
            <a:xfrm>
              <a:off x="6910297" y="2633697"/>
              <a:ext cx="2537840" cy="1906260"/>
            </a:xfrm>
            <a:custGeom>
              <a:avLst/>
              <a:gdLst>
                <a:gd name="T0" fmla="*/ 276 w 558"/>
                <a:gd name="T1" fmla="*/ 419 h 419"/>
                <a:gd name="T2" fmla="*/ 470 w 558"/>
                <a:gd name="T3" fmla="*/ 320 h 419"/>
                <a:gd name="T4" fmla="*/ 558 w 558"/>
                <a:gd name="T5" fmla="*/ 159 h 419"/>
                <a:gd name="T6" fmla="*/ 470 w 558"/>
                <a:gd name="T7" fmla="*/ 0 h 419"/>
                <a:gd name="T8" fmla="*/ 0 w 558"/>
                <a:gd name="T9" fmla="*/ 254 h 419"/>
                <a:gd name="T10" fmla="*/ 178 w 558"/>
                <a:gd name="T11" fmla="*/ 258 h 419"/>
                <a:gd name="T12" fmla="*/ 276 w 558"/>
                <a:gd name="T13" fmla="*/ 419 h 419"/>
              </a:gdLst>
              <a:ahLst/>
              <a:cxnLst>
                <a:cxn ang="0">
                  <a:pos x="T0" y="T1"/>
                </a:cxn>
                <a:cxn ang="0">
                  <a:pos x="T2" y="T3"/>
                </a:cxn>
                <a:cxn ang="0">
                  <a:pos x="T4" y="T5"/>
                </a:cxn>
                <a:cxn ang="0">
                  <a:pos x="T6" y="T7"/>
                </a:cxn>
                <a:cxn ang="0">
                  <a:pos x="T8" y="T9"/>
                </a:cxn>
                <a:cxn ang="0">
                  <a:pos x="T10" y="T11"/>
                </a:cxn>
                <a:cxn ang="0">
                  <a:pos x="T12" y="T13"/>
                </a:cxn>
              </a:cxnLst>
              <a:rect l="0" t="0" r="r" b="b"/>
              <a:pathLst>
                <a:path w="558" h="419">
                  <a:moveTo>
                    <a:pt x="276" y="419"/>
                  </a:moveTo>
                  <a:cubicBezTo>
                    <a:pt x="321" y="360"/>
                    <a:pt x="391" y="321"/>
                    <a:pt x="470" y="320"/>
                  </a:cubicBezTo>
                  <a:cubicBezTo>
                    <a:pt x="558" y="159"/>
                    <a:pt x="558" y="159"/>
                    <a:pt x="558" y="159"/>
                  </a:cubicBezTo>
                  <a:cubicBezTo>
                    <a:pt x="470" y="0"/>
                    <a:pt x="470" y="0"/>
                    <a:pt x="470" y="0"/>
                  </a:cubicBezTo>
                  <a:cubicBezTo>
                    <a:pt x="274" y="1"/>
                    <a:pt x="101" y="102"/>
                    <a:pt x="0" y="254"/>
                  </a:cubicBezTo>
                  <a:cubicBezTo>
                    <a:pt x="178" y="258"/>
                    <a:pt x="178" y="258"/>
                    <a:pt x="178" y="258"/>
                  </a:cubicBezTo>
                  <a:lnTo>
                    <a:pt x="276" y="419"/>
                  </a:lnTo>
                  <a:close/>
                </a:path>
              </a:pathLst>
            </a:custGeom>
            <a:solidFill>
              <a:schemeClr val="accent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90" name="Freeform 8"/>
            <p:cNvSpPr>
              <a:spLocks/>
            </p:cNvSpPr>
            <p:nvPr/>
          </p:nvSpPr>
          <p:spPr bwMode="auto">
            <a:xfrm>
              <a:off x="6478364" y="3929493"/>
              <a:ext cx="1601028" cy="2432257"/>
            </a:xfrm>
            <a:custGeom>
              <a:avLst/>
              <a:gdLst>
                <a:gd name="T0" fmla="*/ 339 w 352"/>
                <a:gd name="T1" fmla="*/ 378 h 535"/>
                <a:gd name="T2" fmla="*/ 321 w 352"/>
                <a:gd name="T3" fmla="*/ 284 h 535"/>
                <a:gd name="T4" fmla="*/ 352 w 352"/>
                <a:gd name="T5" fmla="*/ 163 h 535"/>
                <a:gd name="T6" fmla="*/ 255 w 352"/>
                <a:gd name="T7" fmla="*/ 4 h 535"/>
                <a:gd name="T8" fmla="*/ 76 w 352"/>
                <a:gd name="T9" fmla="*/ 0 h 535"/>
                <a:gd name="T10" fmla="*/ 0 w 352"/>
                <a:gd name="T11" fmla="*/ 284 h 535"/>
                <a:gd name="T12" fmla="*/ 59 w 352"/>
                <a:gd name="T13" fmla="*/ 535 h 535"/>
                <a:gd name="T14" fmla="*/ 151 w 352"/>
                <a:gd name="T15" fmla="*/ 383 h 535"/>
                <a:gd name="T16" fmla="*/ 339 w 352"/>
                <a:gd name="T17" fmla="*/ 378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2" h="535">
                  <a:moveTo>
                    <a:pt x="339" y="378"/>
                  </a:moveTo>
                  <a:cubicBezTo>
                    <a:pt x="327" y="349"/>
                    <a:pt x="321" y="317"/>
                    <a:pt x="321" y="284"/>
                  </a:cubicBezTo>
                  <a:cubicBezTo>
                    <a:pt x="321" y="240"/>
                    <a:pt x="332" y="199"/>
                    <a:pt x="352" y="163"/>
                  </a:cubicBezTo>
                  <a:cubicBezTo>
                    <a:pt x="255" y="4"/>
                    <a:pt x="255" y="4"/>
                    <a:pt x="255" y="4"/>
                  </a:cubicBezTo>
                  <a:cubicBezTo>
                    <a:pt x="76" y="0"/>
                    <a:pt x="76" y="0"/>
                    <a:pt x="76" y="0"/>
                  </a:cubicBezTo>
                  <a:cubicBezTo>
                    <a:pt x="28" y="84"/>
                    <a:pt x="0" y="180"/>
                    <a:pt x="0" y="284"/>
                  </a:cubicBezTo>
                  <a:cubicBezTo>
                    <a:pt x="0" y="374"/>
                    <a:pt x="21" y="459"/>
                    <a:pt x="59" y="535"/>
                  </a:cubicBezTo>
                  <a:cubicBezTo>
                    <a:pt x="151" y="383"/>
                    <a:pt x="151" y="383"/>
                    <a:pt x="151" y="383"/>
                  </a:cubicBezTo>
                  <a:lnTo>
                    <a:pt x="339" y="378"/>
                  </a:lnTo>
                  <a:close/>
                </a:path>
              </a:pathLst>
            </a:custGeom>
            <a:solidFill>
              <a:schemeClr val="accent2"/>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91" name="Freeform 9"/>
            <p:cNvSpPr>
              <a:spLocks/>
            </p:cNvSpPr>
            <p:nvPr/>
          </p:nvSpPr>
          <p:spPr bwMode="auto">
            <a:xfrm>
              <a:off x="6823910" y="5789679"/>
              <a:ext cx="2082872" cy="2009924"/>
            </a:xfrm>
            <a:custGeom>
              <a:avLst/>
              <a:gdLst>
                <a:gd name="T0" fmla="*/ 458 w 458"/>
                <a:gd name="T1" fmla="*/ 121 h 442"/>
                <a:gd name="T2" fmla="*/ 279 w 458"/>
                <a:gd name="T3" fmla="*/ 0 h 442"/>
                <a:gd name="T4" fmla="*/ 93 w 458"/>
                <a:gd name="T5" fmla="*/ 5 h 442"/>
                <a:gd name="T6" fmla="*/ 0 w 458"/>
                <a:gd name="T7" fmla="*/ 158 h 442"/>
                <a:gd name="T8" fmla="*/ 456 w 458"/>
                <a:gd name="T9" fmla="*/ 442 h 442"/>
                <a:gd name="T10" fmla="*/ 369 w 458"/>
                <a:gd name="T11" fmla="*/ 284 h 442"/>
                <a:gd name="T12" fmla="*/ 458 w 458"/>
                <a:gd name="T13" fmla="*/ 121 h 442"/>
              </a:gdLst>
              <a:ahLst/>
              <a:cxnLst>
                <a:cxn ang="0">
                  <a:pos x="T0" y="T1"/>
                </a:cxn>
                <a:cxn ang="0">
                  <a:pos x="T2" y="T3"/>
                </a:cxn>
                <a:cxn ang="0">
                  <a:pos x="T4" y="T5"/>
                </a:cxn>
                <a:cxn ang="0">
                  <a:pos x="T6" y="T7"/>
                </a:cxn>
                <a:cxn ang="0">
                  <a:pos x="T8" y="T9"/>
                </a:cxn>
                <a:cxn ang="0">
                  <a:pos x="T10" y="T11"/>
                </a:cxn>
                <a:cxn ang="0">
                  <a:pos x="T12" y="T13"/>
                </a:cxn>
              </a:cxnLst>
              <a:rect l="0" t="0" r="r" b="b"/>
              <a:pathLst>
                <a:path w="458" h="442">
                  <a:moveTo>
                    <a:pt x="458" y="121"/>
                  </a:moveTo>
                  <a:cubicBezTo>
                    <a:pt x="382" y="110"/>
                    <a:pt x="316" y="64"/>
                    <a:pt x="279" y="0"/>
                  </a:cubicBezTo>
                  <a:cubicBezTo>
                    <a:pt x="93" y="5"/>
                    <a:pt x="93" y="5"/>
                    <a:pt x="93" y="5"/>
                  </a:cubicBezTo>
                  <a:cubicBezTo>
                    <a:pt x="0" y="158"/>
                    <a:pt x="0" y="158"/>
                    <a:pt x="0" y="158"/>
                  </a:cubicBezTo>
                  <a:cubicBezTo>
                    <a:pt x="93" y="319"/>
                    <a:pt x="261" y="430"/>
                    <a:pt x="456" y="442"/>
                  </a:cubicBezTo>
                  <a:cubicBezTo>
                    <a:pt x="369" y="284"/>
                    <a:pt x="369" y="284"/>
                    <a:pt x="369" y="284"/>
                  </a:cubicBezTo>
                  <a:lnTo>
                    <a:pt x="458" y="121"/>
                  </a:lnTo>
                  <a:close/>
                </a:path>
              </a:pathLst>
            </a:custGeom>
            <a:solidFill>
              <a:schemeClr val="accent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92" name="Freeform 10"/>
            <p:cNvSpPr>
              <a:spLocks/>
            </p:cNvSpPr>
            <p:nvPr/>
          </p:nvSpPr>
          <p:spPr bwMode="auto">
            <a:xfrm>
              <a:off x="8664900" y="5916379"/>
              <a:ext cx="2560876" cy="1892822"/>
            </a:xfrm>
            <a:custGeom>
              <a:avLst/>
              <a:gdLst>
                <a:gd name="T0" fmla="*/ 284 w 563"/>
                <a:gd name="T1" fmla="*/ 0 h 416"/>
                <a:gd name="T2" fmla="*/ 88 w 563"/>
                <a:gd name="T3" fmla="*/ 95 h 416"/>
                <a:gd name="T4" fmla="*/ 88 w 563"/>
                <a:gd name="T5" fmla="*/ 95 h 416"/>
                <a:gd name="T6" fmla="*/ 0 w 563"/>
                <a:gd name="T7" fmla="*/ 256 h 416"/>
                <a:gd name="T8" fmla="*/ 88 w 563"/>
                <a:gd name="T9" fmla="*/ 416 h 416"/>
                <a:gd name="T10" fmla="*/ 88 w 563"/>
                <a:gd name="T11" fmla="*/ 416 h 416"/>
                <a:gd name="T12" fmla="*/ 563 w 563"/>
                <a:gd name="T13" fmla="*/ 161 h 416"/>
                <a:gd name="T14" fmla="*/ 380 w 563"/>
                <a:gd name="T15" fmla="*/ 157 h 416"/>
                <a:gd name="T16" fmla="*/ 284 w 563"/>
                <a:gd name="T17" fmla="*/ 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3" h="416">
                  <a:moveTo>
                    <a:pt x="284" y="0"/>
                  </a:moveTo>
                  <a:cubicBezTo>
                    <a:pt x="238" y="58"/>
                    <a:pt x="168" y="95"/>
                    <a:pt x="88" y="95"/>
                  </a:cubicBezTo>
                  <a:cubicBezTo>
                    <a:pt x="88" y="95"/>
                    <a:pt x="88" y="95"/>
                    <a:pt x="88" y="95"/>
                  </a:cubicBezTo>
                  <a:cubicBezTo>
                    <a:pt x="0" y="256"/>
                    <a:pt x="0" y="256"/>
                    <a:pt x="0" y="256"/>
                  </a:cubicBezTo>
                  <a:cubicBezTo>
                    <a:pt x="88" y="416"/>
                    <a:pt x="88" y="416"/>
                    <a:pt x="88" y="416"/>
                  </a:cubicBezTo>
                  <a:cubicBezTo>
                    <a:pt x="88" y="416"/>
                    <a:pt x="88" y="416"/>
                    <a:pt x="88" y="416"/>
                  </a:cubicBezTo>
                  <a:cubicBezTo>
                    <a:pt x="287" y="416"/>
                    <a:pt x="461" y="314"/>
                    <a:pt x="563" y="161"/>
                  </a:cubicBezTo>
                  <a:cubicBezTo>
                    <a:pt x="380" y="157"/>
                    <a:pt x="380" y="157"/>
                    <a:pt x="380" y="157"/>
                  </a:cubicBezTo>
                  <a:lnTo>
                    <a:pt x="284" y="0"/>
                  </a:lnTo>
                  <a:close/>
                </a:path>
              </a:pathLst>
            </a:custGeom>
            <a:solidFill>
              <a:schemeClr val="accent2"/>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93" name="Freeform 142"/>
            <p:cNvSpPr>
              <a:spLocks noEditPoints="1"/>
            </p:cNvSpPr>
            <p:nvPr/>
          </p:nvSpPr>
          <p:spPr bwMode="auto">
            <a:xfrm>
              <a:off x="7513287" y="6323317"/>
              <a:ext cx="670690" cy="539473"/>
            </a:xfrm>
            <a:custGeom>
              <a:avLst/>
              <a:gdLst>
                <a:gd name="T0" fmla="*/ 108 w 176"/>
                <a:gd name="T1" fmla="*/ 24 h 144"/>
                <a:gd name="T2" fmla="*/ 108 w 176"/>
                <a:gd name="T3" fmla="*/ 16 h 144"/>
                <a:gd name="T4" fmla="*/ 64 w 176"/>
                <a:gd name="T5" fmla="*/ 20 h 144"/>
                <a:gd name="T6" fmla="*/ 88 w 176"/>
                <a:gd name="T7" fmla="*/ 56 h 144"/>
                <a:gd name="T8" fmla="*/ 88 w 176"/>
                <a:gd name="T9" fmla="*/ 104 h 144"/>
                <a:gd name="T10" fmla="*/ 88 w 176"/>
                <a:gd name="T11" fmla="*/ 56 h 144"/>
                <a:gd name="T12" fmla="*/ 72 w 176"/>
                <a:gd name="T13" fmla="*/ 80 h 144"/>
                <a:gd name="T14" fmla="*/ 104 w 176"/>
                <a:gd name="T15" fmla="*/ 80 h 144"/>
                <a:gd name="T16" fmla="*/ 88 w 176"/>
                <a:gd name="T17" fmla="*/ 40 h 144"/>
                <a:gd name="T18" fmla="*/ 88 w 176"/>
                <a:gd name="T19" fmla="*/ 120 h 144"/>
                <a:gd name="T20" fmla="*/ 88 w 176"/>
                <a:gd name="T21" fmla="*/ 40 h 144"/>
                <a:gd name="T22" fmla="*/ 56 w 176"/>
                <a:gd name="T23" fmla="*/ 80 h 144"/>
                <a:gd name="T24" fmla="*/ 120 w 176"/>
                <a:gd name="T25" fmla="*/ 80 h 144"/>
                <a:gd name="T26" fmla="*/ 148 w 176"/>
                <a:gd name="T27" fmla="*/ 64 h 144"/>
                <a:gd name="T28" fmla="*/ 148 w 176"/>
                <a:gd name="T29" fmla="*/ 72 h 144"/>
                <a:gd name="T30" fmla="*/ 148 w 176"/>
                <a:gd name="T31" fmla="*/ 64 h 144"/>
                <a:gd name="T32" fmla="*/ 136 w 176"/>
                <a:gd name="T33" fmla="*/ 44 h 144"/>
                <a:gd name="T34" fmla="*/ 160 w 176"/>
                <a:gd name="T35" fmla="*/ 44 h 144"/>
                <a:gd name="T36" fmla="*/ 148 w 176"/>
                <a:gd name="T37" fmla="*/ 48 h 144"/>
                <a:gd name="T38" fmla="*/ 148 w 176"/>
                <a:gd name="T39" fmla="*/ 40 h 144"/>
                <a:gd name="T40" fmla="*/ 148 w 176"/>
                <a:gd name="T41" fmla="*/ 48 h 144"/>
                <a:gd name="T42" fmla="*/ 144 w 176"/>
                <a:gd name="T43" fmla="*/ 16 h 144"/>
                <a:gd name="T44" fmla="*/ 88 w 176"/>
                <a:gd name="T45" fmla="*/ 0 h 144"/>
                <a:gd name="T46" fmla="*/ 32 w 176"/>
                <a:gd name="T47" fmla="*/ 16 h 144"/>
                <a:gd name="T48" fmla="*/ 0 w 176"/>
                <a:gd name="T49" fmla="*/ 32 h 144"/>
                <a:gd name="T50" fmla="*/ 16 w 176"/>
                <a:gd name="T51" fmla="*/ 144 h 144"/>
                <a:gd name="T52" fmla="*/ 176 w 176"/>
                <a:gd name="T53" fmla="*/ 128 h 144"/>
                <a:gd name="T54" fmla="*/ 160 w 176"/>
                <a:gd name="T55" fmla="*/ 16 h 144"/>
                <a:gd name="T56" fmla="*/ 133 w 176"/>
                <a:gd name="T57" fmla="*/ 96 h 144"/>
                <a:gd name="T58" fmla="*/ 168 w 176"/>
                <a:gd name="T59" fmla="*/ 104 h 144"/>
                <a:gd name="T60" fmla="*/ 160 w 176"/>
                <a:gd name="T61" fmla="*/ 136 h 144"/>
                <a:gd name="T62" fmla="*/ 8 w 176"/>
                <a:gd name="T63" fmla="*/ 128 h 144"/>
                <a:gd name="T64" fmla="*/ 46 w 176"/>
                <a:gd name="T65" fmla="*/ 104 h 144"/>
                <a:gd name="T66" fmla="*/ 8 w 176"/>
                <a:gd name="T67" fmla="*/ 96 h 144"/>
                <a:gd name="T68" fmla="*/ 16 w 176"/>
                <a:gd name="T69" fmla="*/ 24 h 144"/>
                <a:gd name="T70" fmla="*/ 60 w 176"/>
                <a:gd name="T71" fmla="*/ 8 h 144"/>
                <a:gd name="T72" fmla="*/ 116 w 176"/>
                <a:gd name="T73" fmla="*/ 8 h 144"/>
                <a:gd name="T74" fmla="*/ 160 w 176"/>
                <a:gd name="T75" fmla="*/ 24 h 144"/>
                <a:gd name="T76" fmla="*/ 168 w 176"/>
                <a:gd name="T77"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 h="144">
                  <a:moveTo>
                    <a:pt x="68" y="24"/>
                  </a:moveTo>
                  <a:cubicBezTo>
                    <a:pt x="108" y="24"/>
                    <a:pt x="108" y="24"/>
                    <a:pt x="108" y="24"/>
                  </a:cubicBezTo>
                  <a:cubicBezTo>
                    <a:pt x="110" y="24"/>
                    <a:pt x="112" y="22"/>
                    <a:pt x="112" y="20"/>
                  </a:cubicBezTo>
                  <a:cubicBezTo>
                    <a:pt x="112" y="18"/>
                    <a:pt x="110" y="16"/>
                    <a:pt x="108" y="16"/>
                  </a:cubicBezTo>
                  <a:cubicBezTo>
                    <a:pt x="68" y="16"/>
                    <a:pt x="68" y="16"/>
                    <a:pt x="68" y="16"/>
                  </a:cubicBezTo>
                  <a:cubicBezTo>
                    <a:pt x="66" y="16"/>
                    <a:pt x="64" y="18"/>
                    <a:pt x="64" y="20"/>
                  </a:cubicBezTo>
                  <a:cubicBezTo>
                    <a:pt x="64" y="22"/>
                    <a:pt x="66" y="24"/>
                    <a:pt x="68" y="24"/>
                  </a:cubicBezTo>
                  <a:moveTo>
                    <a:pt x="88" y="56"/>
                  </a:moveTo>
                  <a:cubicBezTo>
                    <a:pt x="75" y="56"/>
                    <a:pt x="64" y="67"/>
                    <a:pt x="64" y="80"/>
                  </a:cubicBezTo>
                  <a:cubicBezTo>
                    <a:pt x="64" y="93"/>
                    <a:pt x="75" y="104"/>
                    <a:pt x="88" y="104"/>
                  </a:cubicBezTo>
                  <a:cubicBezTo>
                    <a:pt x="101" y="104"/>
                    <a:pt x="112" y="93"/>
                    <a:pt x="112" y="80"/>
                  </a:cubicBezTo>
                  <a:cubicBezTo>
                    <a:pt x="112" y="67"/>
                    <a:pt x="101" y="56"/>
                    <a:pt x="88" y="56"/>
                  </a:cubicBezTo>
                  <a:moveTo>
                    <a:pt x="88" y="96"/>
                  </a:moveTo>
                  <a:cubicBezTo>
                    <a:pt x="79" y="96"/>
                    <a:pt x="72" y="89"/>
                    <a:pt x="72" y="80"/>
                  </a:cubicBezTo>
                  <a:cubicBezTo>
                    <a:pt x="72" y="71"/>
                    <a:pt x="79" y="64"/>
                    <a:pt x="88" y="64"/>
                  </a:cubicBezTo>
                  <a:cubicBezTo>
                    <a:pt x="97" y="64"/>
                    <a:pt x="104" y="71"/>
                    <a:pt x="104" y="80"/>
                  </a:cubicBezTo>
                  <a:cubicBezTo>
                    <a:pt x="104" y="89"/>
                    <a:pt x="97" y="96"/>
                    <a:pt x="88" y="96"/>
                  </a:cubicBezTo>
                  <a:moveTo>
                    <a:pt x="88" y="40"/>
                  </a:moveTo>
                  <a:cubicBezTo>
                    <a:pt x="66" y="40"/>
                    <a:pt x="48" y="58"/>
                    <a:pt x="48" y="80"/>
                  </a:cubicBezTo>
                  <a:cubicBezTo>
                    <a:pt x="48" y="102"/>
                    <a:pt x="66" y="120"/>
                    <a:pt x="88" y="120"/>
                  </a:cubicBezTo>
                  <a:cubicBezTo>
                    <a:pt x="110" y="120"/>
                    <a:pt x="128" y="102"/>
                    <a:pt x="128" y="80"/>
                  </a:cubicBezTo>
                  <a:cubicBezTo>
                    <a:pt x="128" y="58"/>
                    <a:pt x="110" y="40"/>
                    <a:pt x="88" y="40"/>
                  </a:cubicBezTo>
                  <a:moveTo>
                    <a:pt x="88" y="112"/>
                  </a:moveTo>
                  <a:cubicBezTo>
                    <a:pt x="70" y="112"/>
                    <a:pt x="56" y="98"/>
                    <a:pt x="56" y="80"/>
                  </a:cubicBezTo>
                  <a:cubicBezTo>
                    <a:pt x="56" y="62"/>
                    <a:pt x="70" y="48"/>
                    <a:pt x="88" y="48"/>
                  </a:cubicBezTo>
                  <a:cubicBezTo>
                    <a:pt x="106" y="48"/>
                    <a:pt x="120" y="62"/>
                    <a:pt x="120" y="80"/>
                  </a:cubicBezTo>
                  <a:cubicBezTo>
                    <a:pt x="120" y="98"/>
                    <a:pt x="106" y="112"/>
                    <a:pt x="88" y="112"/>
                  </a:cubicBezTo>
                  <a:moveTo>
                    <a:pt x="148" y="64"/>
                  </a:moveTo>
                  <a:cubicBezTo>
                    <a:pt x="146" y="64"/>
                    <a:pt x="144" y="66"/>
                    <a:pt x="144" y="68"/>
                  </a:cubicBezTo>
                  <a:cubicBezTo>
                    <a:pt x="144" y="70"/>
                    <a:pt x="146" y="72"/>
                    <a:pt x="148" y="72"/>
                  </a:cubicBezTo>
                  <a:cubicBezTo>
                    <a:pt x="150" y="72"/>
                    <a:pt x="152" y="70"/>
                    <a:pt x="152" y="68"/>
                  </a:cubicBezTo>
                  <a:cubicBezTo>
                    <a:pt x="152" y="66"/>
                    <a:pt x="150" y="64"/>
                    <a:pt x="148" y="64"/>
                  </a:cubicBezTo>
                  <a:moveTo>
                    <a:pt x="148" y="32"/>
                  </a:moveTo>
                  <a:cubicBezTo>
                    <a:pt x="141" y="32"/>
                    <a:pt x="136" y="37"/>
                    <a:pt x="136" y="44"/>
                  </a:cubicBezTo>
                  <a:cubicBezTo>
                    <a:pt x="136" y="51"/>
                    <a:pt x="141" y="56"/>
                    <a:pt x="148" y="56"/>
                  </a:cubicBezTo>
                  <a:cubicBezTo>
                    <a:pt x="155" y="56"/>
                    <a:pt x="160" y="51"/>
                    <a:pt x="160" y="44"/>
                  </a:cubicBezTo>
                  <a:cubicBezTo>
                    <a:pt x="160" y="37"/>
                    <a:pt x="155" y="32"/>
                    <a:pt x="148" y="32"/>
                  </a:cubicBezTo>
                  <a:moveTo>
                    <a:pt x="148" y="48"/>
                  </a:moveTo>
                  <a:cubicBezTo>
                    <a:pt x="146" y="48"/>
                    <a:pt x="144" y="46"/>
                    <a:pt x="144" y="44"/>
                  </a:cubicBezTo>
                  <a:cubicBezTo>
                    <a:pt x="144" y="42"/>
                    <a:pt x="146" y="40"/>
                    <a:pt x="148" y="40"/>
                  </a:cubicBezTo>
                  <a:cubicBezTo>
                    <a:pt x="150" y="40"/>
                    <a:pt x="152" y="42"/>
                    <a:pt x="152" y="44"/>
                  </a:cubicBezTo>
                  <a:cubicBezTo>
                    <a:pt x="152" y="46"/>
                    <a:pt x="150" y="48"/>
                    <a:pt x="148" y="48"/>
                  </a:cubicBezTo>
                  <a:moveTo>
                    <a:pt x="160" y="16"/>
                  </a:moveTo>
                  <a:cubicBezTo>
                    <a:pt x="144" y="16"/>
                    <a:pt x="144" y="16"/>
                    <a:pt x="144" y="16"/>
                  </a:cubicBezTo>
                  <a:cubicBezTo>
                    <a:pt x="132" y="16"/>
                    <a:pt x="132" y="0"/>
                    <a:pt x="116" y="0"/>
                  </a:cubicBezTo>
                  <a:cubicBezTo>
                    <a:pt x="88" y="0"/>
                    <a:pt x="88" y="0"/>
                    <a:pt x="88" y="0"/>
                  </a:cubicBezTo>
                  <a:cubicBezTo>
                    <a:pt x="60" y="0"/>
                    <a:pt x="60" y="0"/>
                    <a:pt x="60" y="0"/>
                  </a:cubicBezTo>
                  <a:cubicBezTo>
                    <a:pt x="44" y="0"/>
                    <a:pt x="44" y="16"/>
                    <a:pt x="32" y="16"/>
                  </a:cubicBezTo>
                  <a:cubicBezTo>
                    <a:pt x="16" y="16"/>
                    <a:pt x="16" y="16"/>
                    <a:pt x="16" y="16"/>
                  </a:cubicBezTo>
                  <a:cubicBezTo>
                    <a:pt x="7" y="16"/>
                    <a:pt x="0" y="23"/>
                    <a:pt x="0" y="32"/>
                  </a:cubicBezTo>
                  <a:cubicBezTo>
                    <a:pt x="0" y="128"/>
                    <a:pt x="0" y="128"/>
                    <a:pt x="0" y="128"/>
                  </a:cubicBezTo>
                  <a:cubicBezTo>
                    <a:pt x="0" y="137"/>
                    <a:pt x="7" y="144"/>
                    <a:pt x="16" y="144"/>
                  </a:cubicBezTo>
                  <a:cubicBezTo>
                    <a:pt x="160" y="144"/>
                    <a:pt x="160" y="144"/>
                    <a:pt x="160" y="144"/>
                  </a:cubicBezTo>
                  <a:cubicBezTo>
                    <a:pt x="169" y="144"/>
                    <a:pt x="176" y="137"/>
                    <a:pt x="176" y="128"/>
                  </a:cubicBezTo>
                  <a:cubicBezTo>
                    <a:pt x="176" y="32"/>
                    <a:pt x="176" y="32"/>
                    <a:pt x="176" y="32"/>
                  </a:cubicBezTo>
                  <a:cubicBezTo>
                    <a:pt x="176" y="23"/>
                    <a:pt x="169" y="16"/>
                    <a:pt x="160" y="16"/>
                  </a:cubicBezTo>
                  <a:moveTo>
                    <a:pt x="168" y="96"/>
                  </a:moveTo>
                  <a:cubicBezTo>
                    <a:pt x="133" y="96"/>
                    <a:pt x="133" y="96"/>
                    <a:pt x="133" y="96"/>
                  </a:cubicBezTo>
                  <a:cubicBezTo>
                    <a:pt x="132" y="99"/>
                    <a:pt x="131" y="101"/>
                    <a:pt x="130" y="104"/>
                  </a:cubicBezTo>
                  <a:cubicBezTo>
                    <a:pt x="168" y="104"/>
                    <a:pt x="168" y="104"/>
                    <a:pt x="168" y="104"/>
                  </a:cubicBezTo>
                  <a:cubicBezTo>
                    <a:pt x="168" y="128"/>
                    <a:pt x="168" y="128"/>
                    <a:pt x="168" y="128"/>
                  </a:cubicBezTo>
                  <a:cubicBezTo>
                    <a:pt x="168" y="132"/>
                    <a:pt x="164" y="136"/>
                    <a:pt x="160" y="136"/>
                  </a:cubicBezTo>
                  <a:cubicBezTo>
                    <a:pt x="16" y="136"/>
                    <a:pt x="16" y="136"/>
                    <a:pt x="16" y="136"/>
                  </a:cubicBezTo>
                  <a:cubicBezTo>
                    <a:pt x="12" y="136"/>
                    <a:pt x="8" y="132"/>
                    <a:pt x="8" y="128"/>
                  </a:cubicBezTo>
                  <a:cubicBezTo>
                    <a:pt x="8" y="104"/>
                    <a:pt x="8" y="104"/>
                    <a:pt x="8" y="104"/>
                  </a:cubicBezTo>
                  <a:cubicBezTo>
                    <a:pt x="46" y="104"/>
                    <a:pt x="46" y="104"/>
                    <a:pt x="46" y="104"/>
                  </a:cubicBezTo>
                  <a:cubicBezTo>
                    <a:pt x="45" y="101"/>
                    <a:pt x="44" y="99"/>
                    <a:pt x="43" y="96"/>
                  </a:cubicBezTo>
                  <a:cubicBezTo>
                    <a:pt x="8" y="96"/>
                    <a:pt x="8" y="96"/>
                    <a:pt x="8" y="96"/>
                  </a:cubicBezTo>
                  <a:cubicBezTo>
                    <a:pt x="8" y="32"/>
                    <a:pt x="8" y="32"/>
                    <a:pt x="8" y="32"/>
                  </a:cubicBezTo>
                  <a:cubicBezTo>
                    <a:pt x="8" y="28"/>
                    <a:pt x="12" y="24"/>
                    <a:pt x="16" y="24"/>
                  </a:cubicBezTo>
                  <a:cubicBezTo>
                    <a:pt x="32" y="24"/>
                    <a:pt x="32" y="24"/>
                    <a:pt x="32" y="24"/>
                  </a:cubicBezTo>
                  <a:cubicBezTo>
                    <a:pt x="48" y="24"/>
                    <a:pt x="48" y="8"/>
                    <a:pt x="60" y="8"/>
                  </a:cubicBezTo>
                  <a:cubicBezTo>
                    <a:pt x="88" y="8"/>
                    <a:pt x="88" y="8"/>
                    <a:pt x="88" y="8"/>
                  </a:cubicBezTo>
                  <a:cubicBezTo>
                    <a:pt x="116" y="8"/>
                    <a:pt x="116" y="8"/>
                    <a:pt x="116" y="8"/>
                  </a:cubicBezTo>
                  <a:cubicBezTo>
                    <a:pt x="128" y="8"/>
                    <a:pt x="128" y="24"/>
                    <a:pt x="144" y="24"/>
                  </a:cubicBezTo>
                  <a:cubicBezTo>
                    <a:pt x="160" y="24"/>
                    <a:pt x="160" y="24"/>
                    <a:pt x="160" y="24"/>
                  </a:cubicBezTo>
                  <a:cubicBezTo>
                    <a:pt x="164" y="24"/>
                    <a:pt x="168" y="28"/>
                    <a:pt x="168" y="32"/>
                  </a:cubicBezTo>
                  <a:lnTo>
                    <a:pt x="168" y="96"/>
                  </a:lnTo>
                  <a:close/>
                </a:path>
              </a:pathLst>
            </a:custGeom>
            <a:solidFill>
              <a:schemeClr val="bg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94" name="Freeform 126"/>
            <p:cNvSpPr>
              <a:spLocks noEditPoints="1"/>
            </p:cNvSpPr>
            <p:nvPr/>
          </p:nvSpPr>
          <p:spPr bwMode="auto">
            <a:xfrm>
              <a:off x="10569662" y="5328000"/>
              <a:ext cx="656114" cy="422831"/>
            </a:xfrm>
            <a:custGeom>
              <a:avLst/>
              <a:gdLst>
                <a:gd name="T0" fmla="*/ 84 w 176"/>
                <a:gd name="T1" fmla="*/ 16 h 112"/>
                <a:gd name="T2" fmla="*/ 72 w 176"/>
                <a:gd name="T3" fmla="*/ 28 h 112"/>
                <a:gd name="T4" fmla="*/ 84 w 176"/>
                <a:gd name="T5" fmla="*/ 40 h 112"/>
                <a:gd name="T6" fmla="*/ 96 w 176"/>
                <a:gd name="T7" fmla="*/ 28 h 112"/>
                <a:gd name="T8" fmla="*/ 84 w 176"/>
                <a:gd name="T9" fmla="*/ 16 h 112"/>
                <a:gd name="T10" fmla="*/ 84 w 176"/>
                <a:gd name="T11" fmla="*/ 32 h 112"/>
                <a:gd name="T12" fmla="*/ 80 w 176"/>
                <a:gd name="T13" fmla="*/ 28 h 112"/>
                <a:gd name="T14" fmla="*/ 84 w 176"/>
                <a:gd name="T15" fmla="*/ 24 h 112"/>
                <a:gd name="T16" fmla="*/ 88 w 176"/>
                <a:gd name="T17" fmla="*/ 28 h 112"/>
                <a:gd name="T18" fmla="*/ 84 w 176"/>
                <a:gd name="T19" fmla="*/ 32 h 112"/>
                <a:gd name="T20" fmla="*/ 172 w 176"/>
                <a:gd name="T21" fmla="*/ 16 h 112"/>
                <a:gd name="T22" fmla="*/ 170 w 176"/>
                <a:gd name="T23" fmla="*/ 16 h 112"/>
                <a:gd name="T24" fmla="*/ 170 w 176"/>
                <a:gd name="T25" fmla="*/ 16 h 112"/>
                <a:gd name="T26" fmla="*/ 128 w 176"/>
                <a:gd name="T27" fmla="*/ 38 h 112"/>
                <a:gd name="T28" fmla="*/ 128 w 176"/>
                <a:gd name="T29" fmla="*/ 16 h 112"/>
                <a:gd name="T30" fmla="*/ 112 w 176"/>
                <a:gd name="T31" fmla="*/ 0 h 112"/>
                <a:gd name="T32" fmla="*/ 16 w 176"/>
                <a:gd name="T33" fmla="*/ 0 h 112"/>
                <a:gd name="T34" fmla="*/ 0 w 176"/>
                <a:gd name="T35" fmla="*/ 16 h 112"/>
                <a:gd name="T36" fmla="*/ 0 w 176"/>
                <a:gd name="T37" fmla="*/ 96 h 112"/>
                <a:gd name="T38" fmla="*/ 16 w 176"/>
                <a:gd name="T39" fmla="*/ 112 h 112"/>
                <a:gd name="T40" fmla="*/ 112 w 176"/>
                <a:gd name="T41" fmla="*/ 112 h 112"/>
                <a:gd name="T42" fmla="*/ 128 w 176"/>
                <a:gd name="T43" fmla="*/ 96 h 112"/>
                <a:gd name="T44" fmla="*/ 128 w 176"/>
                <a:gd name="T45" fmla="*/ 74 h 112"/>
                <a:gd name="T46" fmla="*/ 170 w 176"/>
                <a:gd name="T47" fmla="*/ 96 h 112"/>
                <a:gd name="T48" fmla="*/ 170 w 176"/>
                <a:gd name="T49" fmla="*/ 96 h 112"/>
                <a:gd name="T50" fmla="*/ 172 w 176"/>
                <a:gd name="T51" fmla="*/ 96 h 112"/>
                <a:gd name="T52" fmla="*/ 176 w 176"/>
                <a:gd name="T53" fmla="*/ 92 h 112"/>
                <a:gd name="T54" fmla="*/ 176 w 176"/>
                <a:gd name="T55" fmla="*/ 20 h 112"/>
                <a:gd name="T56" fmla="*/ 172 w 176"/>
                <a:gd name="T57" fmla="*/ 16 h 112"/>
                <a:gd name="T58" fmla="*/ 112 w 176"/>
                <a:gd name="T59" fmla="*/ 104 h 112"/>
                <a:gd name="T60" fmla="*/ 16 w 176"/>
                <a:gd name="T61" fmla="*/ 104 h 112"/>
                <a:gd name="T62" fmla="*/ 8 w 176"/>
                <a:gd name="T63" fmla="*/ 96 h 112"/>
                <a:gd name="T64" fmla="*/ 120 w 176"/>
                <a:gd name="T65" fmla="*/ 96 h 112"/>
                <a:gd name="T66" fmla="*/ 112 w 176"/>
                <a:gd name="T67" fmla="*/ 104 h 112"/>
                <a:gd name="T68" fmla="*/ 120 w 176"/>
                <a:gd name="T69" fmla="*/ 88 h 112"/>
                <a:gd name="T70" fmla="*/ 8 w 176"/>
                <a:gd name="T71" fmla="*/ 88 h 112"/>
                <a:gd name="T72" fmla="*/ 8 w 176"/>
                <a:gd name="T73" fmla="*/ 16 h 112"/>
                <a:gd name="T74" fmla="*/ 16 w 176"/>
                <a:gd name="T75" fmla="*/ 8 h 112"/>
                <a:gd name="T76" fmla="*/ 112 w 176"/>
                <a:gd name="T77" fmla="*/ 8 h 112"/>
                <a:gd name="T78" fmla="*/ 120 w 176"/>
                <a:gd name="T79" fmla="*/ 16 h 112"/>
                <a:gd name="T80" fmla="*/ 120 w 176"/>
                <a:gd name="T81" fmla="*/ 88 h 112"/>
                <a:gd name="T82" fmla="*/ 168 w 176"/>
                <a:gd name="T83" fmla="*/ 86 h 112"/>
                <a:gd name="T84" fmla="*/ 128 w 176"/>
                <a:gd name="T85" fmla="*/ 66 h 112"/>
                <a:gd name="T86" fmla="*/ 128 w 176"/>
                <a:gd name="T87" fmla="*/ 46 h 112"/>
                <a:gd name="T88" fmla="*/ 168 w 176"/>
                <a:gd name="T89" fmla="*/ 26 h 112"/>
                <a:gd name="T90" fmla="*/ 168 w 176"/>
                <a:gd name="T91" fmla="*/ 86 h 112"/>
                <a:gd name="T92" fmla="*/ 108 w 176"/>
                <a:gd name="T93" fmla="*/ 16 h 112"/>
                <a:gd name="T94" fmla="*/ 104 w 176"/>
                <a:gd name="T95" fmla="*/ 20 h 112"/>
                <a:gd name="T96" fmla="*/ 108 w 176"/>
                <a:gd name="T97" fmla="*/ 24 h 112"/>
                <a:gd name="T98" fmla="*/ 112 w 176"/>
                <a:gd name="T99" fmla="*/ 20 h 112"/>
                <a:gd name="T100" fmla="*/ 108 w 176"/>
                <a:gd name="T101" fmla="*/ 1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6" h="112">
                  <a:moveTo>
                    <a:pt x="84" y="16"/>
                  </a:moveTo>
                  <a:cubicBezTo>
                    <a:pt x="77" y="16"/>
                    <a:pt x="72" y="21"/>
                    <a:pt x="72" y="28"/>
                  </a:cubicBezTo>
                  <a:cubicBezTo>
                    <a:pt x="72" y="35"/>
                    <a:pt x="77" y="40"/>
                    <a:pt x="84" y="40"/>
                  </a:cubicBezTo>
                  <a:cubicBezTo>
                    <a:pt x="91" y="40"/>
                    <a:pt x="96" y="35"/>
                    <a:pt x="96" y="28"/>
                  </a:cubicBezTo>
                  <a:cubicBezTo>
                    <a:pt x="96" y="21"/>
                    <a:pt x="91" y="16"/>
                    <a:pt x="84" y="16"/>
                  </a:cubicBezTo>
                  <a:moveTo>
                    <a:pt x="84" y="32"/>
                  </a:moveTo>
                  <a:cubicBezTo>
                    <a:pt x="82" y="32"/>
                    <a:pt x="80" y="30"/>
                    <a:pt x="80" y="28"/>
                  </a:cubicBezTo>
                  <a:cubicBezTo>
                    <a:pt x="80" y="26"/>
                    <a:pt x="82" y="24"/>
                    <a:pt x="84" y="24"/>
                  </a:cubicBezTo>
                  <a:cubicBezTo>
                    <a:pt x="86" y="24"/>
                    <a:pt x="88" y="26"/>
                    <a:pt x="88" y="28"/>
                  </a:cubicBezTo>
                  <a:cubicBezTo>
                    <a:pt x="88" y="30"/>
                    <a:pt x="86" y="32"/>
                    <a:pt x="84" y="32"/>
                  </a:cubicBezTo>
                  <a:moveTo>
                    <a:pt x="172" y="16"/>
                  </a:moveTo>
                  <a:cubicBezTo>
                    <a:pt x="171" y="16"/>
                    <a:pt x="171" y="16"/>
                    <a:pt x="170" y="16"/>
                  </a:cubicBezTo>
                  <a:cubicBezTo>
                    <a:pt x="170" y="16"/>
                    <a:pt x="170" y="16"/>
                    <a:pt x="170" y="16"/>
                  </a:cubicBezTo>
                  <a:cubicBezTo>
                    <a:pt x="128" y="38"/>
                    <a:pt x="128" y="38"/>
                    <a:pt x="128" y="38"/>
                  </a:cubicBezTo>
                  <a:cubicBezTo>
                    <a:pt x="128" y="16"/>
                    <a:pt x="128" y="16"/>
                    <a:pt x="128" y="16"/>
                  </a:cubicBezTo>
                  <a:cubicBezTo>
                    <a:pt x="128" y="7"/>
                    <a:pt x="121" y="0"/>
                    <a:pt x="112" y="0"/>
                  </a:cubicBezTo>
                  <a:cubicBezTo>
                    <a:pt x="16" y="0"/>
                    <a:pt x="16" y="0"/>
                    <a:pt x="16" y="0"/>
                  </a:cubicBezTo>
                  <a:cubicBezTo>
                    <a:pt x="7" y="0"/>
                    <a:pt x="0" y="7"/>
                    <a:pt x="0" y="16"/>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74"/>
                    <a:pt x="128" y="74"/>
                    <a:pt x="128" y="74"/>
                  </a:cubicBezTo>
                  <a:cubicBezTo>
                    <a:pt x="170" y="96"/>
                    <a:pt x="170" y="96"/>
                    <a:pt x="170" y="96"/>
                  </a:cubicBezTo>
                  <a:cubicBezTo>
                    <a:pt x="170" y="96"/>
                    <a:pt x="170" y="96"/>
                    <a:pt x="170" y="96"/>
                  </a:cubicBezTo>
                  <a:cubicBezTo>
                    <a:pt x="171" y="96"/>
                    <a:pt x="171" y="96"/>
                    <a:pt x="172" y="96"/>
                  </a:cubicBezTo>
                  <a:cubicBezTo>
                    <a:pt x="174" y="96"/>
                    <a:pt x="176" y="94"/>
                    <a:pt x="176" y="92"/>
                  </a:cubicBezTo>
                  <a:cubicBezTo>
                    <a:pt x="176" y="20"/>
                    <a:pt x="176" y="20"/>
                    <a:pt x="176" y="20"/>
                  </a:cubicBezTo>
                  <a:cubicBezTo>
                    <a:pt x="176" y="18"/>
                    <a:pt x="174" y="16"/>
                    <a:pt x="172" y="16"/>
                  </a:cubicBezTo>
                  <a:moveTo>
                    <a:pt x="112" y="104"/>
                  </a:moveTo>
                  <a:cubicBezTo>
                    <a:pt x="16" y="104"/>
                    <a:pt x="16" y="104"/>
                    <a:pt x="16" y="104"/>
                  </a:cubicBezTo>
                  <a:cubicBezTo>
                    <a:pt x="12" y="104"/>
                    <a:pt x="8" y="100"/>
                    <a:pt x="8" y="96"/>
                  </a:cubicBezTo>
                  <a:cubicBezTo>
                    <a:pt x="120" y="96"/>
                    <a:pt x="120" y="96"/>
                    <a:pt x="120" y="96"/>
                  </a:cubicBezTo>
                  <a:cubicBezTo>
                    <a:pt x="120" y="100"/>
                    <a:pt x="116" y="104"/>
                    <a:pt x="112" y="104"/>
                  </a:cubicBezTo>
                  <a:moveTo>
                    <a:pt x="120" y="88"/>
                  </a:moveTo>
                  <a:cubicBezTo>
                    <a:pt x="8" y="88"/>
                    <a:pt x="8" y="88"/>
                    <a:pt x="8" y="88"/>
                  </a:cubicBezTo>
                  <a:cubicBezTo>
                    <a:pt x="8" y="16"/>
                    <a:pt x="8" y="16"/>
                    <a:pt x="8" y="16"/>
                  </a:cubicBezTo>
                  <a:cubicBezTo>
                    <a:pt x="8" y="12"/>
                    <a:pt x="12" y="8"/>
                    <a:pt x="16" y="8"/>
                  </a:cubicBezTo>
                  <a:cubicBezTo>
                    <a:pt x="112" y="8"/>
                    <a:pt x="112" y="8"/>
                    <a:pt x="112" y="8"/>
                  </a:cubicBezTo>
                  <a:cubicBezTo>
                    <a:pt x="116" y="8"/>
                    <a:pt x="120" y="12"/>
                    <a:pt x="120" y="16"/>
                  </a:cubicBezTo>
                  <a:lnTo>
                    <a:pt x="120" y="88"/>
                  </a:lnTo>
                  <a:close/>
                  <a:moveTo>
                    <a:pt x="168" y="86"/>
                  </a:moveTo>
                  <a:cubicBezTo>
                    <a:pt x="128" y="66"/>
                    <a:pt x="128" y="66"/>
                    <a:pt x="128" y="66"/>
                  </a:cubicBezTo>
                  <a:cubicBezTo>
                    <a:pt x="128" y="46"/>
                    <a:pt x="128" y="46"/>
                    <a:pt x="128" y="46"/>
                  </a:cubicBezTo>
                  <a:cubicBezTo>
                    <a:pt x="168" y="26"/>
                    <a:pt x="168" y="26"/>
                    <a:pt x="168" y="26"/>
                  </a:cubicBezTo>
                  <a:lnTo>
                    <a:pt x="168" y="86"/>
                  </a:lnTo>
                  <a:close/>
                  <a:moveTo>
                    <a:pt x="108" y="16"/>
                  </a:moveTo>
                  <a:cubicBezTo>
                    <a:pt x="106" y="16"/>
                    <a:pt x="104" y="18"/>
                    <a:pt x="104" y="20"/>
                  </a:cubicBezTo>
                  <a:cubicBezTo>
                    <a:pt x="104" y="22"/>
                    <a:pt x="106" y="24"/>
                    <a:pt x="108" y="24"/>
                  </a:cubicBezTo>
                  <a:cubicBezTo>
                    <a:pt x="110" y="24"/>
                    <a:pt x="112" y="22"/>
                    <a:pt x="112" y="20"/>
                  </a:cubicBezTo>
                  <a:cubicBezTo>
                    <a:pt x="112" y="18"/>
                    <a:pt x="110" y="16"/>
                    <a:pt x="108" y="16"/>
                  </a:cubicBezTo>
                </a:path>
              </a:pathLst>
            </a:custGeom>
            <a:solidFill>
              <a:schemeClr val="bg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95" name="Freeform 212"/>
            <p:cNvSpPr>
              <a:spLocks noEditPoints="1"/>
            </p:cNvSpPr>
            <p:nvPr/>
          </p:nvSpPr>
          <p:spPr bwMode="auto">
            <a:xfrm>
              <a:off x="8020614" y="3259836"/>
              <a:ext cx="674441" cy="483843"/>
            </a:xfrm>
            <a:custGeom>
              <a:avLst/>
              <a:gdLst>
                <a:gd name="T0" fmla="*/ 160 w 176"/>
                <a:gd name="T1" fmla="*/ 101 h 128"/>
                <a:gd name="T2" fmla="*/ 176 w 176"/>
                <a:gd name="T3" fmla="*/ 29 h 128"/>
                <a:gd name="T4" fmla="*/ 172 w 176"/>
                <a:gd name="T5" fmla="*/ 24 h 128"/>
                <a:gd name="T6" fmla="*/ 38 w 176"/>
                <a:gd name="T7" fmla="*/ 3 h 128"/>
                <a:gd name="T8" fmla="*/ 34 w 176"/>
                <a:gd name="T9" fmla="*/ 0 h 128"/>
                <a:gd name="T10" fmla="*/ 0 w 176"/>
                <a:gd name="T11" fmla="*/ 4 h 128"/>
                <a:gd name="T12" fmla="*/ 31 w 176"/>
                <a:gd name="T13" fmla="*/ 8 h 128"/>
                <a:gd name="T14" fmla="*/ 56 w 176"/>
                <a:gd name="T15" fmla="*/ 101 h 128"/>
                <a:gd name="T16" fmla="*/ 56 w 176"/>
                <a:gd name="T17" fmla="*/ 112 h 128"/>
                <a:gd name="T18" fmla="*/ 88 w 176"/>
                <a:gd name="T19" fmla="*/ 112 h 128"/>
                <a:gd name="T20" fmla="*/ 130 w 176"/>
                <a:gd name="T21" fmla="*/ 104 h 128"/>
                <a:gd name="T22" fmla="*/ 144 w 176"/>
                <a:gd name="T23" fmla="*/ 128 h 128"/>
                <a:gd name="T24" fmla="*/ 158 w 176"/>
                <a:gd name="T25" fmla="*/ 104 h 128"/>
                <a:gd name="T26" fmla="*/ 144 w 176"/>
                <a:gd name="T27" fmla="*/ 32 h 128"/>
                <a:gd name="T28" fmla="*/ 163 w 176"/>
                <a:gd name="T29" fmla="*/ 48 h 128"/>
                <a:gd name="T30" fmla="*/ 144 w 176"/>
                <a:gd name="T31" fmla="*/ 32 h 128"/>
                <a:gd name="T32" fmla="*/ 72 w 176"/>
                <a:gd name="T33" fmla="*/ 32 h 128"/>
                <a:gd name="T34" fmla="*/ 50 w 176"/>
                <a:gd name="T35" fmla="*/ 48 h 128"/>
                <a:gd name="T36" fmla="*/ 57 w 176"/>
                <a:gd name="T37" fmla="*/ 72 h 128"/>
                <a:gd name="T38" fmla="*/ 75 w 176"/>
                <a:gd name="T39" fmla="*/ 56 h 128"/>
                <a:gd name="T40" fmla="*/ 57 w 176"/>
                <a:gd name="T41" fmla="*/ 72 h 128"/>
                <a:gd name="T42" fmla="*/ 78 w 176"/>
                <a:gd name="T43" fmla="*/ 80 h 128"/>
                <a:gd name="T44" fmla="*/ 63 w 176"/>
                <a:gd name="T45" fmla="*/ 96 h 128"/>
                <a:gd name="T46" fmla="*/ 72 w 176"/>
                <a:gd name="T47" fmla="*/ 120 h 128"/>
                <a:gd name="T48" fmla="*/ 72 w 176"/>
                <a:gd name="T49" fmla="*/ 104 h 128"/>
                <a:gd name="T50" fmla="*/ 72 w 176"/>
                <a:gd name="T51" fmla="*/ 120 h 128"/>
                <a:gd name="T52" fmla="*/ 88 w 176"/>
                <a:gd name="T53" fmla="*/ 96 h 128"/>
                <a:gd name="T54" fmla="*/ 104 w 176"/>
                <a:gd name="T55" fmla="*/ 80 h 128"/>
                <a:gd name="T56" fmla="*/ 104 w 176"/>
                <a:gd name="T57" fmla="*/ 72 h 128"/>
                <a:gd name="T58" fmla="*/ 83 w 176"/>
                <a:gd name="T59" fmla="*/ 56 h 128"/>
                <a:gd name="T60" fmla="*/ 104 w 176"/>
                <a:gd name="T61" fmla="*/ 72 h 128"/>
                <a:gd name="T62" fmla="*/ 82 w 176"/>
                <a:gd name="T63" fmla="*/ 48 h 128"/>
                <a:gd name="T64" fmla="*/ 104 w 176"/>
                <a:gd name="T65" fmla="*/ 32 h 128"/>
                <a:gd name="T66" fmla="*/ 128 w 176"/>
                <a:gd name="T67" fmla="*/ 96 h 128"/>
                <a:gd name="T68" fmla="*/ 112 w 176"/>
                <a:gd name="T69" fmla="*/ 80 h 128"/>
                <a:gd name="T70" fmla="*/ 128 w 176"/>
                <a:gd name="T71" fmla="*/ 96 h 128"/>
                <a:gd name="T72" fmla="*/ 112 w 176"/>
                <a:gd name="T73" fmla="*/ 72 h 128"/>
                <a:gd name="T74" fmla="*/ 133 w 176"/>
                <a:gd name="T75" fmla="*/ 56 h 128"/>
                <a:gd name="T76" fmla="*/ 134 w 176"/>
                <a:gd name="T77" fmla="*/ 48 h 128"/>
                <a:gd name="T78" fmla="*/ 112 w 176"/>
                <a:gd name="T79" fmla="*/ 32 h 128"/>
                <a:gd name="T80" fmla="*/ 134 w 176"/>
                <a:gd name="T81" fmla="*/ 48 h 128"/>
                <a:gd name="T82" fmla="*/ 136 w 176"/>
                <a:gd name="T83" fmla="*/ 112 h 128"/>
                <a:gd name="T84" fmla="*/ 152 w 176"/>
                <a:gd name="T85" fmla="*/ 112 h 128"/>
                <a:gd name="T86" fmla="*/ 153 w 176"/>
                <a:gd name="T87" fmla="*/ 96 h 128"/>
                <a:gd name="T88" fmla="*/ 138 w 176"/>
                <a:gd name="T89" fmla="*/ 80 h 128"/>
                <a:gd name="T90" fmla="*/ 153 w 176"/>
                <a:gd name="T91" fmla="*/ 96 h 128"/>
                <a:gd name="T92" fmla="*/ 141 w 176"/>
                <a:gd name="T93" fmla="*/ 56 h 128"/>
                <a:gd name="T94" fmla="*/ 158 w 176"/>
                <a:gd name="T9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28">
                  <a:moveTo>
                    <a:pt x="160" y="101"/>
                  </a:moveTo>
                  <a:cubicBezTo>
                    <a:pt x="160" y="101"/>
                    <a:pt x="160" y="101"/>
                    <a:pt x="160" y="101"/>
                  </a:cubicBezTo>
                  <a:cubicBezTo>
                    <a:pt x="176" y="29"/>
                    <a:pt x="176" y="29"/>
                    <a:pt x="176" y="29"/>
                  </a:cubicBezTo>
                  <a:cubicBezTo>
                    <a:pt x="176" y="29"/>
                    <a:pt x="176" y="29"/>
                    <a:pt x="176" y="29"/>
                  </a:cubicBezTo>
                  <a:cubicBezTo>
                    <a:pt x="176" y="29"/>
                    <a:pt x="176" y="28"/>
                    <a:pt x="176" y="28"/>
                  </a:cubicBezTo>
                  <a:cubicBezTo>
                    <a:pt x="176" y="26"/>
                    <a:pt x="174" y="24"/>
                    <a:pt x="172" y="24"/>
                  </a:cubicBezTo>
                  <a:cubicBezTo>
                    <a:pt x="44" y="24"/>
                    <a:pt x="44" y="24"/>
                    <a:pt x="44" y="24"/>
                  </a:cubicBezTo>
                  <a:cubicBezTo>
                    <a:pt x="38" y="3"/>
                    <a:pt x="38" y="3"/>
                    <a:pt x="38" y="3"/>
                  </a:cubicBezTo>
                  <a:cubicBezTo>
                    <a:pt x="38" y="3"/>
                    <a:pt x="38" y="3"/>
                    <a:pt x="38" y="3"/>
                  </a:cubicBezTo>
                  <a:cubicBezTo>
                    <a:pt x="38" y="1"/>
                    <a:pt x="36" y="0"/>
                    <a:pt x="34" y="0"/>
                  </a:cubicBezTo>
                  <a:cubicBezTo>
                    <a:pt x="4" y="0"/>
                    <a:pt x="4" y="0"/>
                    <a:pt x="4" y="0"/>
                  </a:cubicBezTo>
                  <a:cubicBezTo>
                    <a:pt x="2" y="0"/>
                    <a:pt x="0" y="2"/>
                    <a:pt x="0" y="4"/>
                  </a:cubicBezTo>
                  <a:cubicBezTo>
                    <a:pt x="0" y="6"/>
                    <a:pt x="2" y="8"/>
                    <a:pt x="4" y="8"/>
                  </a:cubicBezTo>
                  <a:cubicBezTo>
                    <a:pt x="31" y="8"/>
                    <a:pt x="31" y="8"/>
                    <a:pt x="31" y="8"/>
                  </a:cubicBezTo>
                  <a:cubicBezTo>
                    <a:pt x="56" y="101"/>
                    <a:pt x="56" y="101"/>
                    <a:pt x="56" y="101"/>
                  </a:cubicBezTo>
                  <a:cubicBezTo>
                    <a:pt x="56" y="101"/>
                    <a:pt x="56" y="101"/>
                    <a:pt x="56" y="101"/>
                  </a:cubicBezTo>
                  <a:cubicBezTo>
                    <a:pt x="57" y="102"/>
                    <a:pt x="57" y="103"/>
                    <a:pt x="58" y="104"/>
                  </a:cubicBezTo>
                  <a:cubicBezTo>
                    <a:pt x="57" y="106"/>
                    <a:pt x="56" y="109"/>
                    <a:pt x="56" y="112"/>
                  </a:cubicBezTo>
                  <a:cubicBezTo>
                    <a:pt x="56" y="121"/>
                    <a:pt x="63" y="128"/>
                    <a:pt x="72" y="128"/>
                  </a:cubicBezTo>
                  <a:cubicBezTo>
                    <a:pt x="81" y="128"/>
                    <a:pt x="88" y="121"/>
                    <a:pt x="88" y="112"/>
                  </a:cubicBezTo>
                  <a:cubicBezTo>
                    <a:pt x="88" y="109"/>
                    <a:pt x="87" y="106"/>
                    <a:pt x="86" y="104"/>
                  </a:cubicBezTo>
                  <a:cubicBezTo>
                    <a:pt x="130" y="104"/>
                    <a:pt x="130" y="104"/>
                    <a:pt x="130" y="104"/>
                  </a:cubicBezTo>
                  <a:cubicBezTo>
                    <a:pt x="129" y="106"/>
                    <a:pt x="128" y="109"/>
                    <a:pt x="128" y="112"/>
                  </a:cubicBezTo>
                  <a:cubicBezTo>
                    <a:pt x="128" y="121"/>
                    <a:pt x="135" y="128"/>
                    <a:pt x="144" y="128"/>
                  </a:cubicBezTo>
                  <a:cubicBezTo>
                    <a:pt x="153" y="128"/>
                    <a:pt x="160" y="121"/>
                    <a:pt x="160" y="112"/>
                  </a:cubicBezTo>
                  <a:cubicBezTo>
                    <a:pt x="160" y="109"/>
                    <a:pt x="159" y="106"/>
                    <a:pt x="158" y="104"/>
                  </a:cubicBezTo>
                  <a:cubicBezTo>
                    <a:pt x="159" y="103"/>
                    <a:pt x="160" y="102"/>
                    <a:pt x="160" y="101"/>
                  </a:cubicBezTo>
                  <a:moveTo>
                    <a:pt x="144" y="32"/>
                  </a:moveTo>
                  <a:cubicBezTo>
                    <a:pt x="167" y="32"/>
                    <a:pt x="167" y="32"/>
                    <a:pt x="167" y="32"/>
                  </a:cubicBezTo>
                  <a:cubicBezTo>
                    <a:pt x="163" y="48"/>
                    <a:pt x="163" y="48"/>
                    <a:pt x="163" y="48"/>
                  </a:cubicBezTo>
                  <a:cubicBezTo>
                    <a:pt x="142" y="48"/>
                    <a:pt x="142" y="48"/>
                    <a:pt x="142" y="48"/>
                  </a:cubicBezTo>
                  <a:lnTo>
                    <a:pt x="144" y="32"/>
                  </a:lnTo>
                  <a:close/>
                  <a:moveTo>
                    <a:pt x="46" y="32"/>
                  </a:moveTo>
                  <a:cubicBezTo>
                    <a:pt x="72" y="32"/>
                    <a:pt x="72" y="32"/>
                    <a:pt x="72" y="32"/>
                  </a:cubicBezTo>
                  <a:cubicBezTo>
                    <a:pt x="74" y="48"/>
                    <a:pt x="74" y="48"/>
                    <a:pt x="74" y="48"/>
                  </a:cubicBezTo>
                  <a:cubicBezTo>
                    <a:pt x="50" y="48"/>
                    <a:pt x="50" y="48"/>
                    <a:pt x="50" y="48"/>
                  </a:cubicBezTo>
                  <a:lnTo>
                    <a:pt x="46" y="32"/>
                  </a:lnTo>
                  <a:close/>
                  <a:moveTo>
                    <a:pt x="57" y="72"/>
                  </a:moveTo>
                  <a:cubicBezTo>
                    <a:pt x="52" y="56"/>
                    <a:pt x="52" y="56"/>
                    <a:pt x="52" y="56"/>
                  </a:cubicBezTo>
                  <a:cubicBezTo>
                    <a:pt x="75" y="56"/>
                    <a:pt x="75" y="56"/>
                    <a:pt x="75" y="56"/>
                  </a:cubicBezTo>
                  <a:cubicBezTo>
                    <a:pt x="77" y="72"/>
                    <a:pt x="77" y="72"/>
                    <a:pt x="77" y="72"/>
                  </a:cubicBezTo>
                  <a:lnTo>
                    <a:pt x="57" y="72"/>
                  </a:lnTo>
                  <a:close/>
                  <a:moveTo>
                    <a:pt x="59" y="80"/>
                  </a:moveTo>
                  <a:cubicBezTo>
                    <a:pt x="78" y="80"/>
                    <a:pt x="78" y="80"/>
                    <a:pt x="78" y="80"/>
                  </a:cubicBezTo>
                  <a:cubicBezTo>
                    <a:pt x="80" y="96"/>
                    <a:pt x="80" y="96"/>
                    <a:pt x="80" y="96"/>
                  </a:cubicBezTo>
                  <a:cubicBezTo>
                    <a:pt x="63" y="96"/>
                    <a:pt x="63" y="96"/>
                    <a:pt x="63" y="96"/>
                  </a:cubicBezTo>
                  <a:lnTo>
                    <a:pt x="59" y="80"/>
                  </a:lnTo>
                  <a:close/>
                  <a:moveTo>
                    <a:pt x="72" y="120"/>
                  </a:moveTo>
                  <a:cubicBezTo>
                    <a:pt x="68" y="120"/>
                    <a:pt x="64" y="116"/>
                    <a:pt x="64" y="112"/>
                  </a:cubicBezTo>
                  <a:cubicBezTo>
                    <a:pt x="64" y="108"/>
                    <a:pt x="68" y="104"/>
                    <a:pt x="72" y="104"/>
                  </a:cubicBezTo>
                  <a:cubicBezTo>
                    <a:pt x="76" y="104"/>
                    <a:pt x="80" y="108"/>
                    <a:pt x="80" y="112"/>
                  </a:cubicBezTo>
                  <a:cubicBezTo>
                    <a:pt x="80" y="116"/>
                    <a:pt x="76" y="120"/>
                    <a:pt x="72" y="120"/>
                  </a:cubicBezTo>
                  <a:moveTo>
                    <a:pt x="104" y="96"/>
                  </a:moveTo>
                  <a:cubicBezTo>
                    <a:pt x="88" y="96"/>
                    <a:pt x="88" y="96"/>
                    <a:pt x="88" y="96"/>
                  </a:cubicBezTo>
                  <a:cubicBezTo>
                    <a:pt x="86" y="80"/>
                    <a:pt x="86" y="80"/>
                    <a:pt x="86" y="80"/>
                  </a:cubicBezTo>
                  <a:cubicBezTo>
                    <a:pt x="104" y="80"/>
                    <a:pt x="104" y="80"/>
                    <a:pt x="104" y="80"/>
                  </a:cubicBezTo>
                  <a:lnTo>
                    <a:pt x="104" y="96"/>
                  </a:lnTo>
                  <a:close/>
                  <a:moveTo>
                    <a:pt x="104" y="72"/>
                  </a:moveTo>
                  <a:cubicBezTo>
                    <a:pt x="85" y="72"/>
                    <a:pt x="85" y="72"/>
                    <a:pt x="85" y="72"/>
                  </a:cubicBezTo>
                  <a:cubicBezTo>
                    <a:pt x="83" y="56"/>
                    <a:pt x="83" y="56"/>
                    <a:pt x="83" y="56"/>
                  </a:cubicBezTo>
                  <a:cubicBezTo>
                    <a:pt x="104" y="56"/>
                    <a:pt x="104" y="56"/>
                    <a:pt x="104" y="56"/>
                  </a:cubicBezTo>
                  <a:lnTo>
                    <a:pt x="104" y="72"/>
                  </a:lnTo>
                  <a:close/>
                  <a:moveTo>
                    <a:pt x="104" y="48"/>
                  </a:moveTo>
                  <a:cubicBezTo>
                    <a:pt x="82" y="48"/>
                    <a:pt x="82" y="48"/>
                    <a:pt x="82" y="48"/>
                  </a:cubicBezTo>
                  <a:cubicBezTo>
                    <a:pt x="80" y="32"/>
                    <a:pt x="80" y="32"/>
                    <a:pt x="80" y="32"/>
                  </a:cubicBezTo>
                  <a:cubicBezTo>
                    <a:pt x="104" y="32"/>
                    <a:pt x="104" y="32"/>
                    <a:pt x="104" y="32"/>
                  </a:cubicBezTo>
                  <a:lnTo>
                    <a:pt x="104" y="48"/>
                  </a:lnTo>
                  <a:close/>
                  <a:moveTo>
                    <a:pt x="128" y="96"/>
                  </a:moveTo>
                  <a:cubicBezTo>
                    <a:pt x="112" y="96"/>
                    <a:pt x="112" y="96"/>
                    <a:pt x="112" y="96"/>
                  </a:cubicBezTo>
                  <a:cubicBezTo>
                    <a:pt x="112" y="80"/>
                    <a:pt x="112" y="80"/>
                    <a:pt x="112" y="80"/>
                  </a:cubicBezTo>
                  <a:cubicBezTo>
                    <a:pt x="130" y="80"/>
                    <a:pt x="130" y="80"/>
                    <a:pt x="130" y="80"/>
                  </a:cubicBezTo>
                  <a:lnTo>
                    <a:pt x="128" y="96"/>
                  </a:lnTo>
                  <a:close/>
                  <a:moveTo>
                    <a:pt x="131" y="72"/>
                  </a:moveTo>
                  <a:cubicBezTo>
                    <a:pt x="112" y="72"/>
                    <a:pt x="112" y="72"/>
                    <a:pt x="112" y="72"/>
                  </a:cubicBezTo>
                  <a:cubicBezTo>
                    <a:pt x="112" y="56"/>
                    <a:pt x="112" y="56"/>
                    <a:pt x="112" y="56"/>
                  </a:cubicBezTo>
                  <a:cubicBezTo>
                    <a:pt x="133" y="56"/>
                    <a:pt x="133" y="56"/>
                    <a:pt x="133" y="56"/>
                  </a:cubicBezTo>
                  <a:lnTo>
                    <a:pt x="131" y="72"/>
                  </a:lnTo>
                  <a:close/>
                  <a:moveTo>
                    <a:pt x="134" y="48"/>
                  </a:moveTo>
                  <a:cubicBezTo>
                    <a:pt x="112" y="48"/>
                    <a:pt x="112" y="48"/>
                    <a:pt x="112" y="48"/>
                  </a:cubicBezTo>
                  <a:cubicBezTo>
                    <a:pt x="112" y="32"/>
                    <a:pt x="112" y="32"/>
                    <a:pt x="112" y="32"/>
                  </a:cubicBezTo>
                  <a:cubicBezTo>
                    <a:pt x="136" y="32"/>
                    <a:pt x="136" y="32"/>
                    <a:pt x="136" y="32"/>
                  </a:cubicBezTo>
                  <a:lnTo>
                    <a:pt x="134" y="48"/>
                  </a:lnTo>
                  <a:close/>
                  <a:moveTo>
                    <a:pt x="144" y="120"/>
                  </a:moveTo>
                  <a:cubicBezTo>
                    <a:pt x="140" y="120"/>
                    <a:pt x="136" y="116"/>
                    <a:pt x="136" y="112"/>
                  </a:cubicBezTo>
                  <a:cubicBezTo>
                    <a:pt x="136" y="108"/>
                    <a:pt x="140" y="104"/>
                    <a:pt x="144" y="104"/>
                  </a:cubicBezTo>
                  <a:cubicBezTo>
                    <a:pt x="148" y="104"/>
                    <a:pt x="152" y="108"/>
                    <a:pt x="152" y="112"/>
                  </a:cubicBezTo>
                  <a:cubicBezTo>
                    <a:pt x="152" y="116"/>
                    <a:pt x="148" y="120"/>
                    <a:pt x="144" y="120"/>
                  </a:cubicBezTo>
                  <a:moveTo>
                    <a:pt x="153" y="96"/>
                  </a:moveTo>
                  <a:cubicBezTo>
                    <a:pt x="136" y="96"/>
                    <a:pt x="136" y="96"/>
                    <a:pt x="136" y="96"/>
                  </a:cubicBezTo>
                  <a:cubicBezTo>
                    <a:pt x="138" y="80"/>
                    <a:pt x="138" y="80"/>
                    <a:pt x="138" y="80"/>
                  </a:cubicBezTo>
                  <a:cubicBezTo>
                    <a:pt x="156" y="80"/>
                    <a:pt x="156" y="80"/>
                    <a:pt x="156" y="80"/>
                  </a:cubicBezTo>
                  <a:lnTo>
                    <a:pt x="153" y="96"/>
                  </a:lnTo>
                  <a:close/>
                  <a:moveTo>
                    <a:pt x="139" y="72"/>
                  </a:moveTo>
                  <a:cubicBezTo>
                    <a:pt x="141" y="56"/>
                    <a:pt x="141" y="56"/>
                    <a:pt x="141" y="56"/>
                  </a:cubicBezTo>
                  <a:cubicBezTo>
                    <a:pt x="162" y="56"/>
                    <a:pt x="162" y="56"/>
                    <a:pt x="162" y="56"/>
                  </a:cubicBezTo>
                  <a:cubicBezTo>
                    <a:pt x="158" y="72"/>
                    <a:pt x="158" y="72"/>
                    <a:pt x="158" y="72"/>
                  </a:cubicBezTo>
                  <a:lnTo>
                    <a:pt x="139" y="72"/>
                  </a:lnTo>
                  <a:close/>
                </a:path>
              </a:pathLst>
            </a:custGeom>
            <a:solidFill>
              <a:schemeClr val="bg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96" name="Freeform 231"/>
            <p:cNvSpPr>
              <a:spLocks noEditPoints="1"/>
            </p:cNvSpPr>
            <p:nvPr/>
          </p:nvSpPr>
          <p:spPr bwMode="auto">
            <a:xfrm>
              <a:off x="9320108" y="6620992"/>
              <a:ext cx="722978" cy="581531"/>
            </a:xfrm>
            <a:custGeom>
              <a:avLst/>
              <a:gdLst>
                <a:gd name="T0" fmla="*/ 24 w 176"/>
                <a:gd name="T1" fmla="*/ 124 h 144"/>
                <a:gd name="T2" fmla="*/ 40 w 176"/>
                <a:gd name="T3" fmla="*/ 124 h 144"/>
                <a:gd name="T4" fmla="*/ 52 w 176"/>
                <a:gd name="T5" fmla="*/ 120 h 144"/>
                <a:gd name="T6" fmla="*/ 60 w 176"/>
                <a:gd name="T7" fmla="*/ 128 h 144"/>
                <a:gd name="T8" fmla="*/ 124 w 176"/>
                <a:gd name="T9" fmla="*/ 56 h 144"/>
                <a:gd name="T10" fmla="*/ 132 w 176"/>
                <a:gd name="T11" fmla="*/ 48 h 144"/>
                <a:gd name="T12" fmla="*/ 124 w 176"/>
                <a:gd name="T13" fmla="*/ 56 h 144"/>
                <a:gd name="T14" fmla="*/ 24 w 176"/>
                <a:gd name="T15" fmla="*/ 52 h 144"/>
                <a:gd name="T16" fmla="*/ 40 w 176"/>
                <a:gd name="T17" fmla="*/ 52 h 144"/>
                <a:gd name="T18" fmla="*/ 136 w 176"/>
                <a:gd name="T19" fmla="*/ 88 h 144"/>
                <a:gd name="T20" fmla="*/ 140 w 176"/>
                <a:gd name="T21" fmla="*/ 84 h 144"/>
                <a:gd name="T22" fmla="*/ 120 w 176"/>
                <a:gd name="T23" fmla="*/ 124 h 144"/>
                <a:gd name="T24" fmla="*/ 136 w 176"/>
                <a:gd name="T25" fmla="*/ 124 h 144"/>
                <a:gd name="T26" fmla="*/ 100 w 176"/>
                <a:gd name="T27" fmla="*/ 48 h 144"/>
                <a:gd name="T28" fmla="*/ 108 w 176"/>
                <a:gd name="T29" fmla="*/ 56 h 144"/>
                <a:gd name="T30" fmla="*/ 160 w 176"/>
                <a:gd name="T31" fmla="*/ 64 h 144"/>
                <a:gd name="T32" fmla="*/ 144 w 176"/>
                <a:gd name="T33" fmla="*/ 8 h 144"/>
                <a:gd name="T34" fmla="*/ 18 w 176"/>
                <a:gd name="T35" fmla="*/ 16 h 144"/>
                <a:gd name="T36" fmla="*/ 0 w 176"/>
                <a:gd name="T37" fmla="*/ 128 h 144"/>
                <a:gd name="T38" fmla="*/ 160 w 176"/>
                <a:gd name="T39" fmla="*/ 128 h 144"/>
                <a:gd name="T40" fmla="*/ 176 w 176"/>
                <a:gd name="T41" fmla="*/ 80 h 144"/>
                <a:gd name="T42" fmla="*/ 152 w 176"/>
                <a:gd name="T43" fmla="*/ 34 h 144"/>
                <a:gd name="T44" fmla="*/ 152 w 176"/>
                <a:gd name="T45" fmla="*/ 32 h 144"/>
                <a:gd name="T46" fmla="*/ 102 w 176"/>
                <a:gd name="T47" fmla="*/ 21 h 144"/>
                <a:gd name="T48" fmla="*/ 112 w 176"/>
                <a:gd name="T49" fmla="*/ 32 h 144"/>
                <a:gd name="T50" fmla="*/ 8 w 176"/>
                <a:gd name="T51" fmla="*/ 32 h 144"/>
                <a:gd name="T52" fmla="*/ 8 w 176"/>
                <a:gd name="T53" fmla="*/ 34 h 144"/>
                <a:gd name="T54" fmla="*/ 144 w 176"/>
                <a:gd name="T55" fmla="*/ 136 h 144"/>
                <a:gd name="T56" fmla="*/ 8 w 176"/>
                <a:gd name="T57" fmla="*/ 48 h 144"/>
                <a:gd name="T58" fmla="*/ 152 w 176"/>
                <a:gd name="T59" fmla="*/ 48 h 144"/>
                <a:gd name="T60" fmla="*/ 120 w 176"/>
                <a:gd name="T61" fmla="*/ 80 h 144"/>
                <a:gd name="T62" fmla="*/ 152 w 176"/>
                <a:gd name="T63" fmla="*/ 112 h 144"/>
                <a:gd name="T64" fmla="*/ 160 w 176"/>
                <a:gd name="T65" fmla="*/ 104 h 144"/>
                <a:gd name="T66" fmla="*/ 128 w 176"/>
                <a:gd name="T67" fmla="*/ 80 h 144"/>
                <a:gd name="T68" fmla="*/ 168 w 176"/>
                <a:gd name="T69" fmla="*/ 80 h 144"/>
                <a:gd name="T70" fmla="*/ 100 w 176"/>
                <a:gd name="T71" fmla="*/ 120 h 144"/>
                <a:gd name="T72" fmla="*/ 108 w 176"/>
                <a:gd name="T73" fmla="*/ 128 h 144"/>
                <a:gd name="T74" fmla="*/ 84 w 176"/>
                <a:gd name="T75" fmla="*/ 120 h 144"/>
                <a:gd name="T76" fmla="*/ 76 w 176"/>
                <a:gd name="T77" fmla="*/ 128 h 144"/>
                <a:gd name="T78" fmla="*/ 84 w 176"/>
                <a:gd name="T79" fmla="*/ 120 h 144"/>
                <a:gd name="T80" fmla="*/ 48 w 176"/>
                <a:gd name="T81" fmla="*/ 52 h 144"/>
                <a:gd name="T82" fmla="*/ 64 w 176"/>
                <a:gd name="T83" fmla="*/ 52 h 144"/>
                <a:gd name="T84" fmla="*/ 76 w 176"/>
                <a:gd name="T85" fmla="*/ 48 h 144"/>
                <a:gd name="T86" fmla="*/ 84 w 176"/>
                <a:gd name="T87" fmla="*/ 5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44">
                  <a:moveTo>
                    <a:pt x="36" y="120"/>
                  </a:moveTo>
                  <a:cubicBezTo>
                    <a:pt x="28" y="120"/>
                    <a:pt x="28" y="120"/>
                    <a:pt x="28" y="120"/>
                  </a:cubicBezTo>
                  <a:cubicBezTo>
                    <a:pt x="26" y="120"/>
                    <a:pt x="24" y="122"/>
                    <a:pt x="24" y="124"/>
                  </a:cubicBezTo>
                  <a:cubicBezTo>
                    <a:pt x="24" y="126"/>
                    <a:pt x="26" y="128"/>
                    <a:pt x="28" y="128"/>
                  </a:cubicBezTo>
                  <a:cubicBezTo>
                    <a:pt x="36" y="128"/>
                    <a:pt x="36" y="128"/>
                    <a:pt x="36" y="128"/>
                  </a:cubicBezTo>
                  <a:cubicBezTo>
                    <a:pt x="38" y="128"/>
                    <a:pt x="40" y="126"/>
                    <a:pt x="40" y="124"/>
                  </a:cubicBezTo>
                  <a:cubicBezTo>
                    <a:pt x="40" y="122"/>
                    <a:pt x="38" y="120"/>
                    <a:pt x="36" y="120"/>
                  </a:cubicBezTo>
                  <a:moveTo>
                    <a:pt x="60" y="120"/>
                  </a:moveTo>
                  <a:cubicBezTo>
                    <a:pt x="52" y="120"/>
                    <a:pt x="52" y="120"/>
                    <a:pt x="52" y="120"/>
                  </a:cubicBezTo>
                  <a:cubicBezTo>
                    <a:pt x="50" y="120"/>
                    <a:pt x="48" y="122"/>
                    <a:pt x="48" y="124"/>
                  </a:cubicBezTo>
                  <a:cubicBezTo>
                    <a:pt x="48" y="126"/>
                    <a:pt x="50" y="128"/>
                    <a:pt x="52" y="128"/>
                  </a:cubicBezTo>
                  <a:cubicBezTo>
                    <a:pt x="60" y="128"/>
                    <a:pt x="60" y="128"/>
                    <a:pt x="60" y="128"/>
                  </a:cubicBezTo>
                  <a:cubicBezTo>
                    <a:pt x="62" y="128"/>
                    <a:pt x="64" y="126"/>
                    <a:pt x="64" y="124"/>
                  </a:cubicBezTo>
                  <a:cubicBezTo>
                    <a:pt x="64" y="122"/>
                    <a:pt x="62" y="120"/>
                    <a:pt x="60" y="120"/>
                  </a:cubicBezTo>
                  <a:moveTo>
                    <a:pt x="124" y="56"/>
                  </a:moveTo>
                  <a:cubicBezTo>
                    <a:pt x="132" y="56"/>
                    <a:pt x="132" y="56"/>
                    <a:pt x="132" y="56"/>
                  </a:cubicBezTo>
                  <a:cubicBezTo>
                    <a:pt x="134" y="56"/>
                    <a:pt x="136" y="54"/>
                    <a:pt x="136" y="52"/>
                  </a:cubicBezTo>
                  <a:cubicBezTo>
                    <a:pt x="136" y="50"/>
                    <a:pt x="134" y="48"/>
                    <a:pt x="132" y="48"/>
                  </a:cubicBezTo>
                  <a:cubicBezTo>
                    <a:pt x="124" y="48"/>
                    <a:pt x="124" y="48"/>
                    <a:pt x="124" y="48"/>
                  </a:cubicBezTo>
                  <a:cubicBezTo>
                    <a:pt x="122" y="48"/>
                    <a:pt x="120" y="50"/>
                    <a:pt x="120" y="52"/>
                  </a:cubicBezTo>
                  <a:cubicBezTo>
                    <a:pt x="120" y="54"/>
                    <a:pt x="122" y="56"/>
                    <a:pt x="124" y="56"/>
                  </a:cubicBezTo>
                  <a:moveTo>
                    <a:pt x="36" y="48"/>
                  </a:moveTo>
                  <a:cubicBezTo>
                    <a:pt x="28" y="48"/>
                    <a:pt x="28" y="48"/>
                    <a:pt x="28" y="48"/>
                  </a:cubicBezTo>
                  <a:cubicBezTo>
                    <a:pt x="26" y="48"/>
                    <a:pt x="24" y="50"/>
                    <a:pt x="24" y="52"/>
                  </a:cubicBezTo>
                  <a:cubicBezTo>
                    <a:pt x="24" y="54"/>
                    <a:pt x="26" y="56"/>
                    <a:pt x="28" y="56"/>
                  </a:cubicBezTo>
                  <a:cubicBezTo>
                    <a:pt x="36" y="56"/>
                    <a:pt x="36" y="56"/>
                    <a:pt x="36" y="56"/>
                  </a:cubicBezTo>
                  <a:cubicBezTo>
                    <a:pt x="38" y="56"/>
                    <a:pt x="40" y="54"/>
                    <a:pt x="40" y="52"/>
                  </a:cubicBezTo>
                  <a:cubicBezTo>
                    <a:pt x="40" y="50"/>
                    <a:pt x="38" y="48"/>
                    <a:pt x="36" y="48"/>
                  </a:cubicBezTo>
                  <a:moveTo>
                    <a:pt x="140" y="84"/>
                  </a:moveTo>
                  <a:cubicBezTo>
                    <a:pt x="138" y="84"/>
                    <a:pt x="136" y="86"/>
                    <a:pt x="136" y="88"/>
                  </a:cubicBezTo>
                  <a:cubicBezTo>
                    <a:pt x="136" y="90"/>
                    <a:pt x="138" y="92"/>
                    <a:pt x="140" y="92"/>
                  </a:cubicBezTo>
                  <a:cubicBezTo>
                    <a:pt x="142" y="92"/>
                    <a:pt x="144" y="90"/>
                    <a:pt x="144" y="88"/>
                  </a:cubicBezTo>
                  <a:cubicBezTo>
                    <a:pt x="144" y="86"/>
                    <a:pt x="142" y="84"/>
                    <a:pt x="140" y="84"/>
                  </a:cubicBezTo>
                  <a:moveTo>
                    <a:pt x="132" y="120"/>
                  </a:moveTo>
                  <a:cubicBezTo>
                    <a:pt x="124" y="120"/>
                    <a:pt x="124" y="120"/>
                    <a:pt x="124" y="120"/>
                  </a:cubicBezTo>
                  <a:cubicBezTo>
                    <a:pt x="122" y="120"/>
                    <a:pt x="120" y="122"/>
                    <a:pt x="120" y="124"/>
                  </a:cubicBezTo>
                  <a:cubicBezTo>
                    <a:pt x="120" y="126"/>
                    <a:pt x="122" y="128"/>
                    <a:pt x="124" y="128"/>
                  </a:cubicBezTo>
                  <a:cubicBezTo>
                    <a:pt x="132" y="128"/>
                    <a:pt x="132" y="128"/>
                    <a:pt x="132" y="128"/>
                  </a:cubicBezTo>
                  <a:cubicBezTo>
                    <a:pt x="134" y="128"/>
                    <a:pt x="136" y="126"/>
                    <a:pt x="136" y="124"/>
                  </a:cubicBezTo>
                  <a:cubicBezTo>
                    <a:pt x="136" y="122"/>
                    <a:pt x="134" y="120"/>
                    <a:pt x="132" y="120"/>
                  </a:cubicBezTo>
                  <a:moveTo>
                    <a:pt x="108" y="48"/>
                  </a:moveTo>
                  <a:cubicBezTo>
                    <a:pt x="100" y="48"/>
                    <a:pt x="100" y="48"/>
                    <a:pt x="100" y="48"/>
                  </a:cubicBezTo>
                  <a:cubicBezTo>
                    <a:pt x="98" y="48"/>
                    <a:pt x="96" y="50"/>
                    <a:pt x="96" y="52"/>
                  </a:cubicBezTo>
                  <a:cubicBezTo>
                    <a:pt x="96" y="54"/>
                    <a:pt x="98" y="56"/>
                    <a:pt x="100" y="56"/>
                  </a:cubicBezTo>
                  <a:cubicBezTo>
                    <a:pt x="108" y="56"/>
                    <a:pt x="108" y="56"/>
                    <a:pt x="108" y="56"/>
                  </a:cubicBezTo>
                  <a:cubicBezTo>
                    <a:pt x="110" y="56"/>
                    <a:pt x="112" y="54"/>
                    <a:pt x="112" y="52"/>
                  </a:cubicBezTo>
                  <a:cubicBezTo>
                    <a:pt x="112" y="50"/>
                    <a:pt x="110" y="48"/>
                    <a:pt x="108" y="48"/>
                  </a:cubicBezTo>
                  <a:moveTo>
                    <a:pt x="160" y="64"/>
                  </a:moveTo>
                  <a:cubicBezTo>
                    <a:pt x="160" y="32"/>
                    <a:pt x="160" y="32"/>
                    <a:pt x="160" y="32"/>
                  </a:cubicBezTo>
                  <a:cubicBezTo>
                    <a:pt x="160" y="23"/>
                    <a:pt x="153" y="16"/>
                    <a:pt x="145" y="16"/>
                  </a:cubicBezTo>
                  <a:cubicBezTo>
                    <a:pt x="144" y="8"/>
                    <a:pt x="144" y="8"/>
                    <a:pt x="144" y="8"/>
                  </a:cubicBezTo>
                  <a:cubicBezTo>
                    <a:pt x="82" y="16"/>
                    <a:pt x="82" y="16"/>
                    <a:pt x="82" y="16"/>
                  </a:cubicBezTo>
                  <a:cubicBezTo>
                    <a:pt x="22" y="0"/>
                    <a:pt x="22" y="0"/>
                    <a:pt x="22" y="0"/>
                  </a:cubicBezTo>
                  <a:cubicBezTo>
                    <a:pt x="18" y="16"/>
                    <a:pt x="18" y="16"/>
                    <a:pt x="18" y="16"/>
                  </a:cubicBezTo>
                  <a:cubicBezTo>
                    <a:pt x="16" y="16"/>
                    <a:pt x="16" y="16"/>
                    <a:pt x="16" y="16"/>
                  </a:cubicBezTo>
                  <a:cubicBezTo>
                    <a:pt x="7" y="16"/>
                    <a:pt x="0" y="23"/>
                    <a:pt x="0" y="32"/>
                  </a:cubicBezTo>
                  <a:cubicBezTo>
                    <a:pt x="0" y="128"/>
                    <a:pt x="0" y="128"/>
                    <a:pt x="0" y="128"/>
                  </a:cubicBezTo>
                  <a:cubicBezTo>
                    <a:pt x="0" y="137"/>
                    <a:pt x="7" y="144"/>
                    <a:pt x="16" y="144"/>
                  </a:cubicBezTo>
                  <a:cubicBezTo>
                    <a:pt x="144" y="144"/>
                    <a:pt x="144" y="144"/>
                    <a:pt x="144" y="144"/>
                  </a:cubicBezTo>
                  <a:cubicBezTo>
                    <a:pt x="153" y="144"/>
                    <a:pt x="160" y="137"/>
                    <a:pt x="160" y="128"/>
                  </a:cubicBezTo>
                  <a:cubicBezTo>
                    <a:pt x="160" y="112"/>
                    <a:pt x="160" y="112"/>
                    <a:pt x="160" y="112"/>
                  </a:cubicBezTo>
                  <a:cubicBezTo>
                    <a:pt x="169" y="112"/>
                    <a:pt x="176" y="105"/>
                    <a:pt x="176" y="96"/>
                  </a:cubicBezTo>
                  <a:cubicBezTo>
                    <a:pt x="176" y="80"/>
                    <a:pt x="176" y="80"/>
                    <a:pt x="176" y="80"/>
                  </a:cubicBezTo>
                  <a:cubicBezTo>
                    <a:pt x="176" y="71"/>
                    <a:pt x="169" y="64"/>
                    <a:pt x="160" y="64"/>
                  </a:cubicBezTo>
                  <a:moveTo>
                    <a:pt x="152" y="32"/>
                  </a:moveTo>
                  <a:cubicBezTo>
                    <a:pt x="152" y="34"/>
                    <a:pt x="152" y="34"/>
                    <a:pt x="152" y="34"/>
                  </a:cubicBezTo>
                  <a:cubicBezTo>
                    <a:pt x="150" y="33"/>
                    <a:pt x="149" y="33"/>
                    <a:pt x="147" y="32"/>
                  </a:cubicBezTo>
                  <a:cubicBezTo>
                    <a:pt x="146" y="24"/>
                    <a:pt x="146" y="24"/>
                    <a:pt x="146" y="24"/>
                  </a:cubicBezTo>
                  <a:cubicBezTo>
                    <a:pt x="149" y="25"/>
                    <a:pt x="152" y="28"/>
                    <a:pt x="152" y="32"/>
                  </a:cubicBezTo>
                  <a:moveTo>
                    <a:pt x="137" y="17"/>
                  </a:moveTo>
                  <a:cubicBezTo>
                    <a:pt x="138" y="31"/>
                    <a:pt x="138" y="31"/>
                    <a:pt x="138" y="31"/>
                  </a:cubicBezTo>
                  <a:cubicBezTo>
                    <a:pt x="102" y="21"/>
                    <a:pt x="102" y="21"/>
                    <a:pt x="102" y="21"/>
                  </a:cubicBezTo>
                  <a:lnTo>
                    <a:pt x="137" y="17"/>
                  </a:lnTo>
                  <a:close/>
                  <a:moveTo>
                    <a:pt x="28" y="10"/>
                  </a:moveTo>
                  <a:cubicBezTo>
                    <a:pt x="112" y="32"/>
                    <a:pt x="112" y="32"/>
                    <a:pt x="112" y="32"/>
                  </a:cubicBezTo>
                  <a:cubicBezTo>
                    <a:pt x="22" y="32"/>
                    <a:pt x="22" y="32"/>
                    <a:pt x="22" y="32"/>
                  </a:cubicBezTo>
                  <a:lnTo>
                    <a:pt x="28" y="10"/>
                  </a:lnTo>
                  <a:close/>
                  <a:moveTo>
                    <a:pt x="8" y="32"/>
                  </a:moveTo>
                  <a:cubicBezTo>
                    <a:pt x="8" y="28"/>
                    <a:pt x="12" y="24"/>
                    <a:pt x="16" y="24"/>
                  </a:cubicBezTo>
                  <a:cubicBezTo>
                    <a:pt x="14" y="32"/>
                    <a:pt x="14" y="32"/>
                    <a:pt x="14" y="32"/>
                  </a:cubicBezTo>
                  <a:cubicBezTo>
                    <a:pt x="12" y="33"/>
                    <a:pt x="10" y="33"/>
                    <a:pt x="8" y="34"/>
                  </a:cubicBezTo>
                  <a:lnTo>
                    <a:pt x="8" y="32"/>
                  </a:lnTo>
                  <a:close/>
                  <a:moveTo>
                    <a:pt x="152" y="128"/>
                  </a:moveTo>
                  <a:cubicBezTo>
                    <a:pt x="152" y="132"/>
                    <a:pt x="148" y="136"/>
                    <a:pt x="144" y="136"/>
                  </a:cubicBezTo>
                  <a:cubicBezTo>
                    <a:pt x="16" y="136"/>
                    <a:pt x="16" y="136"/>
                    <a:pt x="16" y="136"/>
                  </a:cubicBezTo>
                  <a:cubicBezTo>
                    <a:pt x="12" y="136"/>
                    <a:pt x="8" y="132"/>
                    <a:pt x="8" y="128"/>
                  </a:cubicBezTo>
                  <a:cubicBezTo>
                    <a:pt x="8" y="48"/>
                    <a:pt x="8" y="48"/>
                    <a:pt x="8" y="48"/>
                  </a:cubicBezTo>
                  <a:cubicBezTo>
                    <a:pt x="8" y="44"/>
                    <a:pt x="12" y="40"/>
                    <a:pt x="16" y="40"/>
                  </a:cubicBezTo>
                  <a:cubicBezTo>
                    <a:pt x="144" y="40"/>
                    <a:pt x="144" y="40"/>
                    <a:pt x="144" y="40"/>
                  </a:cubicBezTo>
                  <a:cubicBezTo>
                    <a:pt x="148" y="40"/>
                    <a:pt x="152" y="44"/>
                    <a:pt x="152" y="48"/>
                  </a:cubicBezTo>
                  <a:cubicBezTo>
                    <a:pt x="152" y="64"/>
                    <a:pt x="152" y="64"/>
                    <a:pt x="152" y="64"/>
                  </a:cubicBezTo>
                  <a:cubicBezTo>
                    <a:pt x="136" y="64"/>
                    <a:pt x="136" y="64"/>
                    <a:pt x="136" y="64"/>
                  </a:cubicBezTo>
                  <a:cubicBezTo>
                    <a:pt x="127" y="64"/>
                    <a:pt x="120" y="71"/>
                    <a:pt x="120" y="80"/>
                  </a:cubicBezTo>
                  <a:cubicBezTo>
                    <a:pt x="120" y="96"/>
                    <a:pt x="120" y="96"/>
                    <a:pt x="120" y="96"/>
                  </a:cubicBezTo>
                  <a:cubicBezTo>
                    <a:pt x="120" y="105"/>
                    <a:pt x="127" y="112"/>
                    <a:pt x="136" y="112"/>
                  </a:cubicBezTo>
                  <a:cubicBezTo>
                    <a:pt x="152" y="112"/>
                    <a:pt x="152" y="112"/>
                    <a:pt x="152" y="112"/>
                  </a:cubicBezTo>
                  <a:lnTo>
                    <a:pt x="152" y="128"/>
                  </a:lnTo>
                  <a:close/>
                  <a:moveTo>
                    <a:pt x="168" y="96"/>
                  </a:moveTo>
                  <a:cubicBezTo>
                    <a:pt x="168" y="100"/>
                    <a:pt x="164" y="104"/>
                    <a:pt x="160" y="104"/>
                  </a:cubicBezTo>
                  <a:cubicBezTo>
                    <a:pt x="136" y="104"/>
                    <a:pt x="136" y="104"/>
                    <a:pt x="136" y="104"/>
                  </a:cubicBezTo>
                  <a:cubicBezTo>
                    <a:pt x="132" y="104"/>
                    <a:pt x="128" y="100"/>
                    <a:pt x="128" y="96"/>
                  </a:cubicBezTo>
                  <a:cubicBezTo>
                    <a:pt x="128" y="80"/>
                    <a:pt x="128" y="80"/>
                    <a:pt x="128" y="80"/>
                  </a:cubicBezTo>
                  <a:cubicBezTo>
                    <a:pt x="128" y="76"/>
                    <a:pt x="132" y="72"/>
                    <a:pt x="136" y="72"/>
                  </a:cubicBezTo>
                  <a:cubicBezTo>
                    <a:pt x="160" y="72"/>
                    <a:pt x="160" y="72"/>
                    <a:pt x="160" y="72"/>
                  </a:cubicBezTo>
                  <a:cubicBezTo>
                    <a:pt x="164" y="72"/>
                    <a:pt x="168" y="76"/>
                    <a:pt x="168" y="80"/>
                  </a:cubicBezTo>
                  <a:lnTo>
                    <a:pt x="168" y="96"/>
                  </a:lnTo>
                  <a:close/>
                  <a:moveTo>
                    <a:pt x="108" y="120"/>
                  </a:moveTo>
                  <a:cubicBezTo>
                    <a:pt x="100" y="120"/>
                    <a:pt x="100" y="120"/>
                    <a:pt x="100" y="120"/>
                  </a:cubicBezTo>
                  <a:cubicBezTo>
                    <a:pt x="98" y="120"/>
                    <a:pt x="96" y="122"/>
                    <a:pt x="96" y="124"/>
                  </a:cubicBezTo>
                  <a:cubicBezTo>
                    <a:pt x="96" y="126"/>
                    <a:pt x="98" y="128"/>
                    <a:pt x="100" y="128"/>
                  </a:cubicBezTo>
                  <a:cubicBezTo>
                    <a:pt x="108" y="128"/>
                    <a:pt x="108" y="128"/>
                    <a:pt x="108" y="128"/>
                  </a:cubicBezTo>
                  <a:cubicBezTo>
                    <a:pt x="110" y="128"/>
                    <a:pt x="112" y="126"/>
                    <a:pt x="112" y="124"/>
                  </a:cubicBezTo>
                  <a:cubicBezTo>
                    <a:pt x="112" y="122"/>
                    <a:pt x="110" y="120"/>
                    <a:pt x="108" y="120"/>
                  </a:cubicBezTo>
                  <a:moveTo>
                    <a:pt x="84" y="120"/>
                  </a:moveTo>
                  <a:cubicBezTo>
                    <a:pt x="76" y="120"/>
                    <a:pt x="76" y="120"/>
                    <a:pt x="76" y="120"/>
                  </a:cubicBezTo>
                  <a:cubicBezTo>
                    <a:pt x="74" y="120"/>
                    <a:pt x="72" y="122"/>
                    <a:pt x="72" y="124"/>
                  </a:cubicBezTo>
                  <a:cubicBezTo>
                    <a:pt x="72" y="126"/>
                    <a:pt x="74" y="128"/>
                    <a:pt x="76" y="128"/>
                  </a:cubicBezTo>
                  <a:cubicBezTo>
                    <a:pt x="84" y="128"/>
                    <a:pt x="84" y="128"/>
                    <a:pt x="84" y="128"/>
                  </a:cubicBezTo>
                  <a:cubicBezTo>
                    <a:pt x="86" y="128"/>
                    <a:pt x="88" y="126"/>
                    <a:pt x="88" y="124"/>
                  </a:cubicBezTo>
                  <a:cubicBezTo>
                    <a:pt x="88" y="122"/>
                    <a:pt x="86" y="120"/>
                    <a:pt x="84" y="120"/>
                  </a:cubicBezTo>
                  <a:moveTo>
                    <a:pt x="60" y="48"/>
                  </a:moveTo>
                  <a:cubicBezTo>
                    <a:pt x="52" y="48"/>
                    <a:pt x="52" y="48"/>
                    <a:pt x="52" y="48"/>
                  </a:cubicBezTo>
                  <a:cubicBezTo>
                    <a:pt x="50" y="48"/>
                    <a:pt x="48" y="50"/>
                    <a:pt x="48" y="52"/>
                  </a:cubicBezTo>
                  <a:cubicBezTo>
                    <a:pt x="48" y="54"/>
                    <a:pt x="50" y="56"/>
                    <a:pt x="52" y="56"/>
                  </a:cubicBezTo>
                  <a:cubicBezTo>
                    <a:pt x="60" y="56"/>
                    <a:pt x="60" y="56"/>
                    <a:pt x="60" y="56"/>
                  </a:cubicBezTo>
                  <a:cubicBezTo>
                    <a:pt x="62" y="56"/>
                    <a:pt x="64" y="54"/>
                    <a:pt x="64" y="52"/>
                  </a:cubicBezTo>
                  <a:cubicBezTo>
                    <a:pt x="64" y="50"/>
                    <a:pt x="62" y="48"/>
                    <a:pt x="60" y="48"/>
                  </a:cubicBezTo>
                  <a:moveTo>
                    <a:pt x="84" y="48"/>
                  </a:moveTo>
                  <a:cubicBezTo>
                    <a:pt x="76" y="48"/>
                    <a:pt x="76" y="48"/>
                    <a:pt x="76" y="48"/>
                  </a:cubicBezTo>
                  <a:cubicBezTo>
                    <a:pt x="74" y="48"/>
                    <a:pt x="72" y="50"/>
                    <a:pt x="72" y="52"/>
                  </a:cubicBezTo>
                  <a:cubicBezTo>
                    <a:pt x="72" y="54"/>
                    <a:pt x="74" y="56"/>
                    <a:pt x="76" y="56"/>
                  </a:cubicBezTo>
                  <a:cubicBezTo>
                    <a:pt x="84" y="56"/>
                    <a:pt x="84" y="56"/>
                    <a:pt x="84" y="56"/>
                  </a:cubicBezTo>
                  <a:cubicBezTo>
                    <a:pt x="86" y="56"/>
                    <a:pt x="88" y="54"/>
                    <a:pt x="88" y="52"/>
                  </a:cubicBezTo>
                  <a:cubicBezTo>
                    <a:pt x="88" y="50"/>
                    <a:pt x="86" y="48"/>
                    <a:pt x="84" y="48"/>
                  </a:cubicBezTo>
                </a:path>
              </a:pathLst>
            </a:custGeom>
            <a:solidFill>
              <a:schemeClr val="bg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97" name="Freeform 463"/>
            <p:cNvSpPr>
              <a:spLocks noEditPoints="1"/>
            </p:cNvSpPr>
            <p:nvPr/>
          </p:nvSpPr>
          <p:spPr bwMode="auto">
            <a:xfrm>
              <a:off x="6910297" y="4619417"/>
              <a:ext cx="587282" cy="472383"/>
            </a:xfrm>
            <a:custGeom>
              <a:avLst/>
              <a:gdLst>
                <a:gd name="T0" fmla="*/ 16 w 176"/>
                <a:gd name="T1" fmla="*/ 104 h 144"/>
                <a:gd name="T2" fmla="*/ 24 w 176"/>
                <a:gd name="T3" fmla="*/ 104 h 144"/>
                <a:gd name="T4" fmla="*/ 44 w 176"/>
                <a:gd name="T5" fmla="*/ 84 h 144"/>
                <a:gd name="T6" fmla="*/ 136 w 176"/>
                <a:gd name="T7" fmla="*/ 80 h 144"/>
                <a:gd name="T8" fmla="*/ 116 w 176"/>
                <a:gd name="T9" fmla="*/ 108 h 144"/>
                <a:gd name="T10" fmla="*/ 136 w 176"/>
                <a:gd name="T11" fmla="*/ 88 h 144"/>
                <a:gd name="T12" fmla="*/ 136 w 176"/>
                <a:gd name="T13" fmla="*/ 80 h 144"/>
                <a:gd name="T14" fmla="*/ 143 w 176"/>
                <a:gd name="T15" fmla="*/ 16 h 144"/>
                <a:gd name="T16" fmla="*/ 120 w 176"/>
                <a:gd name="T17" fmla="*/ 0 h 144"/>
                <a:gd name="T18" fmla="*/ 80 w 176"/>
                <a:gd name="T19" fmla="*/ 24 h 144"/>
                <a:gd name="T20" fmla="*/ 33 w 176"/>
                <a:gd name="T21" fmla="*/ 16 h 144"/>
                <a:gd name="T22" fmla="*/ 4 w 176"/>
                <a:gd name="T23" fmla="*/ 87 h 144"/>
                <a:gd name="T24" fmla="*/ 40 w 176"/>
                <a:gd name="T25" fmla="*/ 144 h 144"/>
                <a:gd name="T26" fmla="*/ 97 w 176"/>
                <a:gd name="T27" fmla="*/ 112 h 144"/>
                <a:gd name="T28" fmla="*/ 176 w 176"/>
                <a:gd name="T29" fmla="*/ 104 h 144"/>
                <a:gd name="T30" fmla="*/ 40 w 176"/>
                <a:gd name="T31" fmla="*/ 136 h 144"/>
                <a:gd name="T32" fmla="*/ 40 w 176"/>
                <a:gd name="T33" fmla="*/ 72 h 144"/>
                <a:gd name="T34" fmla="*/ 40 w 176"/>
                <a:gd name="T35" fmla="*/ 136 h 144"/>
                <a:gd name="T36" fmla="*/ 40 w 176"/>
                <a:gd name="T37" fmla="*/ 64 h 144"/>
                <a:gd name="T38" fmla="*/ 41 w 176"/>
                <a:gd name="T39" fmla="*/ 17 h 144"/>
                <a:gd name="T40" fmla="*/ 56 w 176"/>
                <a:gd name="T41" fmla="*/ 8 h 144"/>
                <a:gd name="T42" fmla="*/ 72 w 176"/>
                <a:gd name="T43" fmla="*/ 23 h 144"/>
                <a:gd name="T44" fmla="*/ 96 w 176"/>
                <a:gd name="T45" fmla="*/ 104 h 144"/>
                <a:gd name="T46" fmla="*/ 80 w 176"/>
                <a:gd name="T47" fmla="*/ 96 h 144"/>
                <a:gd name="T48" fmla="*/ 96 w 176"/>
                <a:gd name="T49" fmla="*/ 104 h 144"/>
                <a:gd name="T50" fmla="*/ 80 w 176"/>
                <a:gd name="T51" fmla="*/ 88 h 144"/>
                <a:gd name="T52" fmla="*/ 96 w 176"/>
                <a:gd name="T53" fmla="*/ 32 h 144"/>
                <a:gd name="T54" fmla="*/ 104 w 176"/>
                <a:gd name="T55" fmla="*/ 23 h 144"/>
                <a:gd name="T56" fmla="*/ 120 w 176"/>
                <a:gd name="T57" fmla="*/ 8 h 144"/>
                <a:gd name="T58" fmla="*/ 135 w 176"/>
                <a:gd name="T59" fmla="*/ 17 h 144"/>
                <a:gd name="T60" fmla="*/ 136 w 176"/>
                <a:gd name="T61" fmla="*/ 64 h 144"/>
                <a:gd name="T62" fmla="*/ 104 w 176"/>
                <a:gd name="T63" fmla="*/ 23 h 144"/>
                <a:gd name="T64" fmla="*/ 104 w 176"/>
                <a:gd name="T65" fmla="*/ 104 h 144"/>
                <a:gd name="T66" fmla="*/ 168 w 176"/>
                <a:gd name="T67" fmla="*/ 10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44">
                  <a:moveTo>
                    <a:pt x="40" y="80"/>
                  </a:moveTo>
                  <a:cubicBezTo>
                    <a:pt x="27" y="80"/>
                    <a:pt x="16" y="91"/>
                    <a:pt x="16" y="104"/>
                  </a:cubicBezTo>
                  <a:cubicBezTo>
                    <a:pt x="16" y="106"/>
                    <a:pt x="18" y="108"/>
                    <a:pt x="20" y="108"/>
                  </a:cubicBezTo>
                  <a:cubicBezTo>
                    <a:pt x="22" y="108"/>
                    <a:pt x="24" y="106"/>
                    <a:pt x="24" y="104"/>
                  </a:cubicBezTo>
                  <a:cubicBezTo>
                    <a:pt x="24" y="95"/>
                    <a:pt x="31" y="88"/>
                    <a:pt x="40" y="88"/>
                  </a:cubicBezTo>
                  <a:cubicBezTo>
                    <a:pt x="42" y="88"/>
                    <a:pt x="44" y="86"/>
                    <a:pt x="44" y="84"/>
                  </a:cubicBezTo>
                  <a:cubicBezTo>
                    <a:pt x="44" y="82"/>
                    <a:pt x="42" y="80"/>
                    <a:pt x="40" y="80"/>
                  </a:cubicBezTo>
                  <a:moveTo>
                    <a:pt x="136" y="80"/>
                  </a:moveTo>
                  <a:cubicBezTo>
                    <a:pt x="123" y="80"/>
                    <a:pt x="112" y="91"/>
                    <a:pt x="112" y="104"/>
                  </a:cubicBezTo>
                  <a:cubicBezTo>
                    <a:pt x="112" y="106"/>
                    <a:pt x="114" y="108"/>
                    <a:pt x="116" y="108"/>
                  </a:cubicBezTo>
                  <a:cubicBezTo>
                    <a:pt x="118" y="108"/>
                    <a:pt x="120" y="106"/>
                    <a:pt x="120" y="104"/>
                  </a:cubicBezTo>
                  <a:cubicBezTo>
                    <a:pt x="120" y="95"/>
                    <a:pt x="127" y="88"/>
                    <a:pt x="136" y="88"/>
                  </a:cubicBezTo>
                  <a:cubicBezTo>
                    <a:pt x="138" y="88"/>
                    <a:pt x="140" y="86"/>
                    <a:pt x="140" y="84"/>
                  </a:cubicBezTo>
                  <a:cubicBezTo>
                    <a:pt x="140" y="82"/>
                    <a:pt x="138" y="80"/>
                    <a:pt x="136" y="80"/>
                  </a:cubicBezTo>
                  <a:moveTo>
                    <a:pt x="172" y="87"/>
                  </a:moveTo>
                  <a:cubicBezTo>
                    <a:pt x="143" y="16"/>
                    <a:pt x="143" y="16"/>
                    <a:pt x="143" y="16"/>
                  </a:cubicBezTo>
                  <a:cubicBezTo>
                    <a:pt x="143" y="16"/>
                    <a:pt x="143" y="16"/>
                    <a:pt x="143" y="16"/>
                  </a:cubicBezTo>
                  <a:cubicBezTo>
                    <a:pt x="139" y="7"/>
                    <a:pt x="130" y="0"/>
                    <a:pt x="120" y="0"/>
                  </a:cubicBezTo>
                  <a:cubicBezTo>
                    <a:pt x="107" y="0"/>
                    <a:pt x="96" y="11"/>
                    <a:pt x="96" y="24"/>
                  </a:cubicBezTo>
                  <a:cubicBezTo>
                    <a:pt x="80" y="24"/>
                    <a:pt x="80" y="24"/>
                    <a:pt x="80" y="24"/>
                  </a:cubicBezTo>
                  <a:cubicBezTo>
                    <a:pt x="80" y="11"/>
                    <a:pt x="69" y="0"/>
                    <a:pt x="56" y="0"/>
                  </a:cubicBezTo>
                  <a:cubicBezTo>
                    <a:pt x="46" y="0"/>
                    <a:pt x="37" y="7"/>
                    <a:pt x="33" y="16"/>
                  </a:cubicBezTo>
                  <a:cubicBezTo>
                    <a:pt x="33" y="16"/>
                    <a:pt x="33" y="16"/>
                    <a:pt x="33" y="16"/>
                  </a:cubicBezTo>
                  <a:cubicBezTo>
                    <a:pt x="4" y="87"/>
                    <a:pt x="4" y="87"/>
                    <a:pt x="4" y="87"/>
                  </a:cubicBezTo>
                  <a:cubicBezTo>
                    <a:pt x="1" y="92"/>
                    <a:pt x="0" y="98"/>
                    <a:pt x="0" y="104"/>
                  </a:cubicBezTo>
                  <a:cubicBezTo>
                    <a:pt x="0" y="126"/>
                    <a:pt x="18" y="144"/>
                    <a:pt x="40" y="144"/>
                  </a:cubicBezTo>
                  <a:cubicBezTo>
                    <a:pt x="59" y="144"/>
                    <a:pt x="75" y="130"/>
                    <a:pt x="79" y="112"/>
                  </a:cubicBezTo>
                  <a:cubicBezTo>
                    <a:pt x="97" y="112"/>
                    <a:pt x="97" y="112"/>
                    <a:pt x="97" y="112"/>
                  </a:cubicBezTo>
                  <a:cubicBezTo>
                    <a:pt x="101" y="130"/>
                    <a:pt x="117" y="144"/>
                    <a:pt x="136" y="144"/>
                  </a:cubicBezTo>
                  <a:cubicBezTo>
                    <a:pt x="158" y="144"/>
                    <a:pt x="176" y="126"/>
                    <a:pt x="176" y="104"/>
                  </a:cubicBezTo>
                  <a:cubicBezTo>
                    <a:pt x="176" y="98"/>
                    <a:pt x="175" y="92"/>
                    <a:pt x="172" y="87"/>
                  </a:cubicBezTo>
                  <a:moveTo>
                    <a:pt x="40" y="136"/>
                  </a:moveTo>
                  <a:cubicBezTo>
                    <a:pt x="22" y="136"/>
                    <a:pt x="8" y="122"/>
                    <a:pt x="8" y="104"/>
                  </a:cubicBezTo>
                  <a:cubicBezTo>
                    <a:pt x="8" y="86"/>
                    <a:pt x="22" y="72"/>
                    <a:pt x="40" y="72"/>
                  </a:cubicBezTo>
                  <a:cubicBezTo>
                    <a:pt x="58" y="72"/>
                    <a:pt x="72" y="86"/>
                    <a:pt x="72" y="104"/>
                  </a:cubicBezTo>
                  <a:cubicBezTo>
                    <a:pt x="72" y="122"/>
                    <a:pt x="58" y="136"/>
                    <a:pt x="40" y="136"/>
                  </a:cubicBezTo>
                  <a:moveTo>
                    <a:pt x="72" y="80"/>
                  </a:moveTo>
                  <a:cubicBezTo>
                    <a:pt x="65" y="70"/>
                    <a:pt x="53" y="64"/>
                    <a:pt x="40" y="64"/>
                  </a:cubicBezTo>
                  <a:cubicBezTo>
                    <a:pt x="33" y="64"/>
                    <a:pt x="26" y="66"/>
                    <a:pt x="20" y="69"/>
                  </a:cubicBezTo>
                  <a:cubicBezTo>
                    <a:pt x="41" y="17"/>
                    <a:pt x="41" y="17"/>
                    <a:pt x="41" y="17"/>
                  </a:cubicBezTo>
                  <a:cubicBezTo>
                    <a:pt x="41" y="17"/>
                    <a:pt x="41" y="17"/>
                    <a:pt x="41" y="17"/>
                  </a:cubicBezTo>
                  <a:cubicBezTo>
                    <a:pt x="44" y="12"/>
                    <a:pt x="50" y="8"/>
                    <a:pt x="56" y="8"/>
                  </a:cubicBezTo>
                  <a:cubicBezTo>
                    <a:pt x="64" y="8"/>
                    <a:pt x="71" y="14"/>
                    <a:pt x="72" y="23"/>
                  </a:cubicBezTo>
                  <a:cubicBezTo>
                    <a:pt x="72" y="23"/>
                    <a:pt x="72" y="23"/>
                    <a:pt x="72" y="23"/>
                  </a:cubicBezTo>
                  <a:lnTo>
                    <a:pt x="72" y="80"/>
                  </a:lnTo>
                  <a:close/>
                  <a:moveTo>
                    <a:pt x="96" y="104"/>
                  </a:moveTo>
                  <a:cubicBezTo>
                    <a:pt x="80" y="104"/>
                    <a:pt x="80" y="104"/>
                    <a:pt x="80" y="104"/>
                  </a:cubicBezTo>
                  <a:cubicBezTo>
                    <a:pt x="80" y="96"/>
                    <a:pt x="80" y="96"/>
                    <a:pt x="80" y="96"/>
                  </a:cubicBezTo>
                  <a:cubicBezTo>
                    <a:pt x="96" y="96"/>
                    <a:pt x="96" y="96"/>
                    <a:pt x="96" y="96"/>
                  </a:cubicBezTo>
                  <a:lnTo>
                    <a:pt x="96" y="104"/>
                  </a:lnTo>
                  <a:close/>
                  <a:moveTo>
                    <a:pt x="96" y="88"/>
                  </a:moveTo>
                  <a:cubicBezTo>
                    <a:pt x="80" y="88"/>
                    <a:pt x="80" y="88"/>
                    <a:pt x="80" y="88"/>
                  </a:cubicBezTo>
                  <a:cubicBezTo>
                    <a:pt x="80" y="32"/>
                    <a:pt x="80" y="32"/>
                    <a:pt x="80" y="32"/>
                  </a:cubicBezTo>
                  <a:cubicBezTo>
                    <a:pt x="96" y="32"/>
                    <a:pt x="96" y="32"/>
                    <a:pt x="96" y="32"/>
                  </a:cubicBezTo>
                  <a:lnTo>
                    <a:pt x="96" y="88"/>
                  </a:lnTo>
                  <a:close/>
                  <a:moveTo>
                    <a:pt x="104" y="23"/>
                  </a:moveTo>
                  <a:cubicBezTo>
                    <a:pt x="104" y="23"/>
                    <a:pt x="104" y="23"/>
                    <a:pt x="104" y="23"/>
                  </a:cubicBezTo>
                  <a:cubicBezTo>
                    <a:pt x="105" y="14"/>
                    <a:pt x="112" y="8"/>
                    <a:pt x="120" y="8"/>
                  </a:cubicBezTo>
                  <a:cubicBezTo>
                    <a:pt x="126" y="8"/>
                    <a:pt x="132" y="12"/>
                    <a:pt x="135" y="17"/>
                  </a:cubicBezTo>
                  <a:cubicBezTo>
                    <a:pt x="135" y="17"/>
                    <a:pt x="135" y="17"/>
                    <a:pt x="135" y="17"/>
                  </a:cubicBezTo>
                  <a:cubicBezTo>
                    <a:pt x="156" y="69"/>
                    <a:pt x="156" y="69"/>
                    <a:pt x="156" y="69"/>
                  </a:cubicBezTo>
                  <a:cubicBezTo>
                    <a:pt x="150" y="66"/>
                    <a:pt x="143" y="64"/>
                    <a:pt x="136" y="64"/>
                  </a:cubicBezTo>
                  <a:cubicBezTo>
                    <a:pt x="123" y="64"/>
                    <a:pt x="111" y="70"/>
                    <a:pt x="104" y="80"/>
                  </a:cubicBezTo>
                  <a:lnTo>
                    <a:pt x="104" y="23"/>
                  </a:lnTo>
                  <a:close/>
                  <a:moveTo>
                    <a:pt x="136" y="136"/>
                  </a:moveTo>
                  <a:cubicBezTo>
                    <a:pt x="118" y="136"/>
                    <a:pt x="104" y="122"/>
                    <a:pt x="104" y="104"/>
                  </a:cubicBezTo>
                  <a:cubicBezTo>
                    <a:pt x="104" y="86"/>
                    <a:pt x="118" y="72"/>
                    <a:pt x="136" y="72"/>
                  </a:cubicBezTo>
                  <a:cubicBezTo>
                    <a:pt x="154" y="72"/>
                    <a:pt x="168" y="86"/>
                    <a:pt x="168" y="104"/>
                  </a:cubicBezTo>
                  <a:cubicBezTo>
                    <a:pt x="168" y="122"/>
                    <a:pt x="154" y="136"/>
                    <a:pt x="136" y="136"/>
                  </a:cubicBezTo>
                </a:path>
              </a:pathLst>
            </a:custGeom>
            <a:solidFill>
              <a:schemeClr val="bg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98" name="Freeform 412"/>
            <p:cNvSpPr>
              <a:spLocks noEditPoints="1"/>
            </p:cNvSpPr>
            <p:nvPr/>
          </p:nvSpPr>
          <p:spPr bwMode="auto">
            <a:xfrm>
              <a:off x="9982380" y="3526896"/>
              <a:ext cx="587282" cy="421315"/>
            </a:xfrm>
            <a:custGeom>
              <a:avLst/>
              <a:gdLst>
                <a:gd name="T0" fmla="*/ 108 w 176"/>
                <a:gd name="T1" fmla="*/ 48 h 128"/>
                <a:gd name="T2" fmla="*/ 108 w 176"/>
                <a:gd name="T3" fmla="*/ 56 h 128"/>
                <a:gd name="T4" fmla="*/ 136 w 176"/>
                <a:gd name="T5" fmla="*/ 52 h 128"/>
                <a:gd name="T6" fmla="*/ 172 w 176"/>
                <a:gd name="T7" fmla="*/ 48 h 128"/>
                <a:gd name="T8" fmla="*/ 176 w 176"/>
                <a:gd name="T9" fmla="*/ 8 h 128"/>
                <a:gd name="T10" fmla="*/ 8 w 176"/>
                <a:gd name="T11" fmla="*/ 0 h 128"/>
                <a:gd name="T12" fmla="*/ 0 w 176"/>
                <a:gd name="T13" fmla="*/ 44 h 128"/>
                <a:gd name="T14" fmla="*/ 16 w 176"/>
                <a:gd name="T15" fmla="*/ 64 h 128"/>
                <a:gd name="T16" fmla="*/ 0 w 176"/>
                <a:gd name="T17" fmla="*/ 84 h 128"/>
                <a:gd name="T18" fmla="*/ 8 w 176"/>
                <a:gd name="T19" fmla="*/ 128 h 128"/>
                <a:gd name="T20" fmla="*/ 176 w 176"/>
                <a:gd name="T21" fmla="*/ 120 h 128"/>
                <a:gd name="T22" fmla="*/ 172 w 176"/>
                <a:gd name="T23" fmla="*/ 80 h 128"/>
                <a:gd name="T24" fmla="*/ 172 w 176"/>
                <a:gd name="T25" fmla="*/ 48 h 128"/>
                <a:gd name="T26" fmla="*/ 168 w 176"/>
                <a:gd name="T27" fmla="*/ 8 h 128"/>
                <a:gd name="T28" fmla="*/ 152 w 176"/>
                <a:gd name="T29" fmla="*/ 16 h 128"/>
                <a:gd name="T30" fmla="*/ 8 w 176"/>
                <a:gd name="T31" fmla="*/ 8 h 128"/>
                <a:gd name="T32" fmla="*/ 144 w 176"/>
                <a:gd name="T33" fmla="*/ 16 h 128"/>
                <a:gd name="T34" fmla="*/ 8 w 176"/>
                <a:gd name="T35" fmla="*/ 8 h 128"/>
                <a:gd name="T36" fmla="*/ 8 w 176"/>
                <a:gd name="T37" fmla="*/ 120 h 128"/>
                <a:gd name="T38" fmla="*/ 144 w 176"/>
                <a:gd name="T39" fmla="*/ 112 h 128"/>
                <a:gd name="T40" fmla="*/ 168 w 176"/>
                <a:gd name="T41" fmla="*/ 120 h 128"/>
                <a:gd name="T42" fmla="*/ 152 w 176"/>
                <a:gd name="T43" fmla="*/ 112 h 128"/>
                <a:gd name="T44" fmla="*/ 168 w 176"/>
                <a:gd name="T45" fmla="*/ 120 h 128"/>
                <a:gd name="T46" fmla="*/ 168 w 176"/>
                <a:gd name="T47" fmla="*/ 104 h 128"/>
                <a:gd name="T48" fmla="*/ 8 w 176"/>
                <a:gd name="T49" fmla="*/ 88 h 128"/>
                <a:gd name="T50" fmla="*/ 8 w 176"/>
                <a:gd name="T51" fmla="*/ 40 h 128"/>
                <a:gd name="T52" fmla="*/ 168 w 176"/>
                <a:gd name="T53" fmla="*/ 24 h 128"/>
                <a:gd name="T54" fmla="*/ 152 w 176"/>
                <a:gd name="T55" fmla="*/ 64 h 128"/>
                <a:gd name="T56" fmla="*/ 132 w 176"/>
                <a:gd name="T57" fmla="*/ 72 h 128"/>
                <a:gd name="T58" fmla="*/ 104 w 176"/>
                <a:gd name="T59" fmla="*/ 76 h 128"/>
                <a:gd name="T60" fmla="*/ 132 w 176"/>
                <a:gd name="T61" fmla="*/ 80 h 128"/>
                <a:gd name="T62" fmla="*/ 132 w 176"/>
                <a:gd name="T63" fmla="*/ 72 h 128"/>
                <a:gd name="T64" fmla="*/ 124 w 176"/>
                <a:gd name="T65" fmla="*/ 68 h 128"/>
                <a:gd name="T66" fmla="*/ 124 w 176"/>
                <a:gd name="T67" fmla="*/ 60 h 128"/>
                <a:gd name="T68" fmla="*/ 104 w 176"/>
                <a:gd name="T69" fmla="*/ 64 h 128"/>
                <a:gd name="T70" fmla="*/ 84 w 176"/>
                <a:gd name="T71" fmla="*/ 56 h 128"/>
                <a:gd name="T72" fmla="*/ 68 w 176"/>
                <a:gd name="T73" fmla="*/ 42 h 128"/>
                <a:gd name="T74" fmla="*/ 64 w 176"/>
                <a:gd name="T75" fmla="*/ 40 h 128"/>
                <a:gd name="T76" fmla="*/ 60 w 176"/>
                <a:gd name="T77" fmla="*/ 42 h 128"/>
                <a:gd name="T78" fmla="*/ 44 w 176"/>
                <a:gd name="T79" fmla="*/ 56 h 128"/>
                <a:gd name="T80" fmla="*/ 42 w 176"/>
                <a:gd name="T81" fmla="*/ 63 h 128"/>
                <a:gd name="T82" fmla="*/ 48 w 176"/>
                <a:gd name="T83" fmla="*/ 83 h 128"/>
                <a:gd name="T84" fmla="*/ 52 w 176"/>
                <a:gd name="T85" fmla="*/ 88 h 128"/>
                <a:gd name="T86" fmla="*/ 64 w 176"/>
                <a:gd name="T87" fmla="*/ 81 h 128"/>
                <a:gd name="T88" fmla="*/ 76 w 176"/>
                <a:gd name="T89" fmla="*/ 88 h 128"/>
                <a:gd name="T90" fmla="*/ 80 w 176"/>
                <a:gd name="T91" fmla="*/ 83 h 128"/>
                <a:gd name="T92" fmla="*/ 86 w 176"/>
                <a:gd name="T93" fmla="*/ 63 h 128"/>
                <a:gd name="T94" fmla="*/ 84 w 176"/>
                <a:gd name="T95"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28">
                  <a:moveTo>
                    <a:pt x="132" y="48"/>
                  </a:moveTo>
                  <a:cubicBezTo>
                    <a:pt x="108" y="48"/>
                    <a:pt x="108" y="48"/>
                    <a:pt x="108" y="48"/>
                  </a:cubicBezTo>
                  <a:cubicBezTo>
                    <a:pt x="106" y="48"/>
                    <a:pt x="104" y="50"/>
                    <a:pt x="104" y="52"/>
                  </a:cubicBezTo>
                  <a:cubicBezTo>
                    <a:pt x="104" y="54"/>
                    <a:pt x="106" y="56"/>
                    <a:pt x="108" y="56"/>
                  </a:cubicBezTo>
                  <a:cubicBezTo>
                    <a:pt x="132" y="56"/>
                    <a:pt x="132" y="56"/>
                    <a:pt x="132" y="56"/>
                  </a:cubicBezTo>
                  <a:cubicBezTo>
                    <a:pt x="134" y="56"/>
                    <a:pt x="136" y="54"/>
                    <a:pt x="136" y="52"/>
                  </a:cubicBezTo>
                  <a:cubicBezTo>
                    <a:pt x="136" y="50"/>
                    <a:pt x="134" y="48"/>
                    <a:pt x="132" y="48"/>
                  </a:cubicBezTo>
                  <a:moveTo>
                    <a:pt x="172" y="48"/>
                  </a:moveTo>
                  <a:cubicBezTo>
                    <a:pt x="174" y="48"/>
                    <a:pt x="176" y="46"/>
                    <a:pt x="176" y="44"/>
                  </a:cubicBezTo>
                  <a:cubicBezTo>
                    <a:pt x="176" y="8"/>
                    <a:pt x="176" y="8"/>
                    <a:pt x="176" y="8"/>
                  </a:cubicBezTo>
                  <a:cubicBezTo>
                    <a:pt x="176" y="4"/>
                    <a:pt x="172" y="0"/>
                    <a:pt x="168" y="0"/>
                  </a:cubicBezTo>
                  <a:cubicBezTo>
                    <a:pt x="8" y="0"/>
                    <a:pt x="8" y="0"/>
                    <a:pt x="8" y="0"/>
                  </a:cubicBezTo>
                  <a:cubicBezTo>
                    <a:pt x="4" y="0"/>
                    <a:pt x="0" y="4"/>
                    <a:pt x="0" y="8"/>
                  </a:cubicBezTo>
                  <a:cubicBezTo>
                    <a:pt x="0" y="44"/>
                    <a:pt x="0" y="44"/>
                    <a:pt x="0" y="44"/>
                  </a:cubicBezTo>
                  <a:cubicBezTo>
                    <a:pt x="0" y="46"/>
                    <a:pt x="2" y="48"/>
                    <a:pt x="4" y="48"/>
                  </a:cubicBezTo>
                  <a:cubicBezTo>
                    <a:pt x="11" y="48"/>
                    <a:pt x="16" y="55"/>
                    <a:pt x="16" y="64"/>
                  </a:cubicBezTo>
                  <a:cubicBezTo>
                    <a:pt x="16" y="73"/>
                    <a:pt x="11" y="80"/>
                    <a:pt x="4" y="80"/>
                  </a:cubicBezTo>
                  <a:cubicBezTo>
                    <a:pt x="2" y="80"/>
                    <a:pt x="0" y="82"/>
                    <a:pt x="0" y="84"/>
                  </a:cubicBezTo>
                  <a:cubicBezTo>
                    <a:pt x="0" y="120"/>
                    <a:pt x="0" y="120"/>
                    <a:pt x="0" y="120"/>
                  </a:cubicBezTo>
                  <a:cubicBezTo>
                    <a:pt x="0" y="124"/>
                    <a:pt x="4" y="128"/>
                    <a:pt x="8" y="128"/>
                  </a:cubicBezTo>
                  <a:cubicBezTo>
                    <a:pt x="168" y="128"/>
                    <a:pt x="168" y="128"/>
                    <a:pt x="168" y="128"/>
                  </a:cubicBezTo>
                  <a:cubicBezTo>
                    <a:pt x="172" y="128"/>
                    <a:pt x="176" y="124"/>
                    <a:pt x="176" y="120"/>
                  </a:cubicBezTo>
                  <a:cubicBezTo>
                    <a:pt x="176" y="84"/>
                    <a:pt x="176" y="84"/>
                    <a:pt x="176" y="84"/>
                  </a:cubicBezTo>
                  <a:cubicBezTo>
                    <a:pt x="176" y="82"/>
                    <a:pt x="174" y="80"/>
                    <a:pt x="172" y="80"/>
                  </a:cubicBezTo>
                  <a:cubicBezTo>
                    <a:pt x="165" y="80"/>
                    <a:pt x="160" y="73"/>
                    <a:pt x="160" y="64"/>
                  </a:cubicBezTo>
                  <a:cubicBezTo>
                    <a:pt x="160" y="55"/>
                    <a:pt x="165" y="48"/>
                    <a:pt x="172" y="48"/>
                  </a:cubicBezTo>
                  <a:moveTo>
                    <a:pt x="152" y="8"/>
                  </a:moveTo>
                  <a:cubicBezTo>
                    <a:pt x="168" y="8"/>
                    <a:pt x="168" y="8"/>
                    <a:pt x="168" y="8"/>
                  </a:cubicBezTo>
                  <a:cubicBezTo>
                    <a:pt x="168" y="16"/>
                    <a:pt x="168" y="16"/>
                    <a:pt x="168" y="16"/>
                  </a:cubicBezTo>
                  <a:cubicBezTo>
                    <a:pt x="152" y="16"/>
                    <a:pt x="152" y="16"/>
                    <a:pt x="152" y="16"/>
                  </a:cubicBezTo>
                  <a:lnTo>
                    <a:pt x="152" y="8"/>
                  </a:lnTo>
                  <a:close/>
                  <a:moveTo>
                    <a:pt x="8" y="8"/>
                  </a:moveTo>
                  <a:cubicBezTo>
                    <a:pt x="144" y="8"/>
                    <a:pt x="144" y="8"/>
                    <a:pt x="144" y="8"/>
                  </a:cubicBezTo>
                  <a:cubicBezTo>
                    <a:pt x="144" y="16"/>
                    <a:pt x="144" y="16"/>
                    <a:pt x="144" y="16"/>
                  </a:cubicBezTo>
                  <a:cubicBezTo>
                    <a:pt x="8" y="16"/>
                    <a:pt x="8" y="16"/>
                    <a:pt x="8" y="16"/>
                  </a:cubicBezTo>
                  <a:lnTo>
                    <a:pt x="8" y="8"/>
                  </a:lnTo>
                  <a:close/>
                  <a:moveTo>
                    <a:pt x="144" y="120"/>
                  </a:moveTo>
                  <a:cubicBezTo>
                    <a:pt x="8" y="120"/>
                    <a:pt x="8" y="120"/>
                    <a:pt x="8" y="120"/>
                  </a:cubicBezTo>
                  <a:cubicBezTo>
                    <a:pt x="8" y="112"/>
                    <a:pt x="8" y="112"/>
                    <a:pt x="8" y="112"/>
                  </a:cubicBezTo>
                  <a:cubicBezTo>
                    <a:pt x="144" y="112"/>
                    <a:pt x="144" y="112"/>
                    <a:pt x="144" y="112"/>
                  </a:cubicBezTo>
                  <a:lnTo>
                    <a:pt x="144" y="120"/>
                  </a:lnTo>
                  <a:close/>
                  <a:moveTo>
                    <a:pt x="168" y="120"/>
                  </a:moveTo>
                  <a:cubicBezTo>
                    <a:pt x="152" y="120"/>
                    <a:pt x="152" y="120"/>
                    <a:pt x="152" y="120"/>
                  </a:cubicBezTo>
                  <a:cubicBezTo>
                    <a:pt x="152" y="112"/>
                    <a:pt x="152" y="112"/>
                    <a:pt x="152" y="112"/>
                  </a:cubicBezTo>
                  <a:cubicBezTo>
                    <a:pt x="168" y="112"/>
                    <a:pt x="168" y="112"/>
                    <a:pt x="168" y="112"/>
                  </a:cubicBezTo>
                  <a:lnTo>
                    <a:pt x="168" y="120"/>
                  </a:lnTo>
                  <a:close/>
                  <a:moveTo>
                    <a:pt x="168" y="88"/>
                  </a:moveTo>
                  <a:cubicBezTo>
                    <a:pt x="168" y="104"/>
                    <a:pt x="168" y="104"/>
                    <a:pt x="168" y="104"/>
                  </a:cubicBezTo>
                  <a:cubicBezTo>
                    <a:pt x="8" y="104"/>
                    <a:pt x="8" y="104"/>
                    <a:pt x="8" y="104"/>
                  </a:cubicBezTo>
                  <a:cubicBezTo>
                    <a:pt x="8" y="88"/>
                    <a:pt x="8" y="88"/>
                    <a:pt x="8" y="88"/>
                  </a:cubicBezTo>
                  <a:cubicBezTo>
                    <a:pt x="17" y="85"/>
                    <a:pt x="24" y="76"/>
                    <a:pt x="24" y="64"/>
                  </a:cubicBezTo>
                  <a:cubicBezTo>
                    <a:pt x="24" y="52"/>
                    <a:pt x="17" y="43"/>
                    <a:pt x="8" y="40"/>
                  </a:cubicBezTo>
                  <a:cubicBezTo>
                    <a:pt x="8" y="24"/>
                    <a:pt x="8" y="24"/>
                    <a:pt x="8" y="24"/>
                  </a:cubicBezTo>
                  <a:cubicBezTo>
                    <a:pt x="168" y="24"/>
                    <a:pt x="168" y="24"/>
                    <a:pt x="168" y="24"/>
                  </a:cubicBezTo>
                  <a:cubicBezTo>
                    <a:pt x="168" y="40"/>
                    <a:pt x="168" y="40"/>
                    <a:pt x="168" y="40"/>
                  </a:cubicBezTo>
                  <a:cubicBezTo>
                    <a:pt x="159" y="43"/>
                    <a:pt x="152" y="52"/>
                    <a:pt x="152" y="64"/>
                  </a:cubicBezTo>
                  <a:cubicBezTo>
                    <a:pt x="152" y="76"/>
                    <a:pt x="159" y="85"/>
                    <a:pt x="168" y="88"/>
                  </a:cubicBezTo>
                  <a:moveTo>
                    <a:pt x="132" y="72"/>
                  </a:moveTo>
                  <a:cubicBezTo>
                    <a:pt x="108" y="72"/>
                    <a:pt x="108" y="72"/>
                    <a:pt x="108" y="72"/>
                  </a:cubicBezTo>
                  <a:cubicBezTo>
                    <a:pt x="106" y="72"/>
                    <a:pt x="104" y="74"/>
                    <a:pt x="104" y="76"/>
                  </a:cubicBezTo>
                  <a:cubicBezTo>
                    <a:pt x="104" y="78"/>
                    <a:pt x="106" y="80"/>
                    <a:pt x="108" y="80"/>
                  </a:cubicBezTo>
                  <a:cubicBezTo>
                    <a:pt x="132" y="80"/>
                    <a:pt x="132" y="80"/>
                    <a:pt x="132" y="80"/>
                  </a:cubicBezTo>
                  <a:cubicBezTo>
                    <a:pt x="134" y="80"/>
                    <a:pt x="136" y="78"/>
                    <a:pt x="136" y="76"/>
                  </a:cubicBezTo>
                  <a:cubicBezTo>
                    <a:pt x="136" y="74"/>
                    <a:pt x="134" y="72"/>
                    <a:pt x="132" y="72"/>
                  </a:cubicBezTo>
                  <a:moveTo>
                    <a:pt x="108" y="68"/>
                  </a:moveTo>
                  <a:cubicBezTo>
                    <a:pt x="124" y="68"/>
                    <a:pt x="124" y="68"/>
                    <a:pt x="124" y="68"/>
                  </a:cubicBezTo>
                  <a:cubicBezTo>
                    <a:pt x="126" y="68"/>
                    <a:pt x="128" y="66"/>
                    <a:pt x="128" y="64"/>
                  </a:cubicBezTo>
                  <a:cubicBezTo>
                    <a:pt x="128" y="62"/>
                    <a:pt x="126" y="60"/>
                    <a:pt x="124" y="60"/>
                  </a:cubicBezTo>
                  <a:cubicBezTo>
                    <a:pt x="108" y="60"/>
                    <a:pt x="108" y="60"/>
                    <a:pt x="108" y="60"/>
                  </a:cubicBezTo>
                  <a:cubicBezTo>
                    <a:pt x="106" y="60"/>
                    <a:pt x="104" y="62"/>
                    <a:pt x="104" y="64"/>
                  </a:cubicBezTo>
                  <a:cubicBezTo>
                    <a:pt x="104" y="66"/>
                    <a:pt x="106" y="68"/>
                    <a:pt x="108" y="68"/>
                  </a:cubicBezTo>
                  <a:moveTo>
                    <a:pt x="84" y="56"/>
                  </a:moveTo>
                  <a:cubicBezTo>
                    <a:pt x="74" y="56"/>
                    <a:pt x="74" y="56"/>
                    <a:pt x="74" y="56"/>
                  </a:cubicBezTo>
                  <a:cubicBezTo>
                    <a:pt x="68" y="42"/>
                    <a:pt x="68" y="42"/>
                    <a:pt x="68" y="42"/>
                  </a:cubicBezTo>
                  <a:cubicBezTo>
                    <a:pt x="68" y="42"/>
                    <a:pt x="68" y="42"/>
                    <a:pt x="68" y="42"/>
                  </a:cubicBezTo>
                  <a:cubicBezTo>
                    <a:pt x="67" y="41"/>
                    <a:pt x="66" y="40"/>
                    <a:pt x="64" y="40"/>
                  </a:cubicBezTo>
                  <a:cubicBezTo>
                    <a:pt x="62" y="40"/>
                    <a:pt x="61" y="41"/>
                    <a:pt x="60" y="42"/>
                  </a:cubicBezTo>
                  <a:cubicBezTo>
                    <a:pt x="60" y="42"/>
                    <a:pt x="60" y="42"/>
                    <a:pt x="60" y="42"/>
                  </a:cubicBezTo>
                  <a:cubicBezTo>
                    <a:pt x="54" y="56"/>
                    <a:pt x="54" y="56"/>
                    <a:pt x="54" y="56"/>
                  </a:cubicBezTo>
                  <a:cubicBezTo>
                    <a:pt x="44" y="56"/>
                    <a:pt x="44" y="56"/>
                    <a:pt x="44" y="56"/>
                  </a:cubicBezTo>
                  <a:cubicBezTo>
                    <a:pt x="42" y="56"/>
                    <a:pt x="40" y="58"/>
                    <a:pt x="40" y="60"/>
                  </a:cubicBezTo>
                  <a:cubicBezTo>
                    <a:pt x="40" y="63"/>
                    <a:pt x="42" y="63"/>
                    <a:pt x="42" y="63"/>
                  </a:cubicBezTo>
                  <a:cubicBezTo>
                    <a:pt x="52" y="70"/>
                    <a:pt x="52" y="70"/>
                    <a:pt x="52" y="70"/>
                  </a:cubicBezTo>
                  <a:cubicBezTo>
                    <a:pt x="48" y="83"/>
                    <a:pt x="48" y="83"/>
                    <a:pt x="48" y="83"/>
                  </a:cubicBezTo>
                  <a:cubicBezTo>
                    <a:pt x="48" y="83"/>
                    <a:pt x="48" y="84"/>
                    <a:pt x="48" y="84"/>
                  </a:cubicBezTo>
                  <a:cubicBezTo>
                    <a:pt x="48" y="86"/>
                    <a:pt x="50" y="88"/>
                    <a:pt x="52" y="88"/>
                  </a:cubicBezTo>
                  <a:cubicBezTo>
                    <a:pt x="53" y="88"/>
                    <a:pt x="54" y="88"/>
                    <a:pt x="54" y="87"/>
                  </a:cubicBezTo>
                  <a:cubicBezTo>
                    <a:pt x="64" y="81"/>
                    <a:pt x="64" y="81"/>
                    <a:pt x="64" y="81"/>
                  </a:cubicBezTo>
                  <a:cubicBezTo>
                    <a:pt x="74" y="87"/>
                    <a:pt x="74" y="87"/>
                    <a:pt x="74" y="87"/>
                  </a:cubicBezTo>
                  <a:cubicBezTo>
                    <a:pt x="74" y="87"/>
                    <a:pt x="74" y="88"/>
                    <a:pt x="76" y="88"/>
                  </a:cubicBezTo>
                  <a:cubicBezTo>
                    <a:pt x="78" y="88"/>
                    <a:pt x="80" y="86"/>
                    <a:pt x="80" y="84"/>
                  </a:cubicBezTo>
                  <a:cubicBezTo>
                    <a:pt x="80" y="84"/>
                    <a:pt x="80" y="83"/>
                    <a:pt x="80" y="83"/>
                  </a:cubicBezTo>
                  <a:cubicBezTo>
                    <a:pt x="76" y="70"/>
                    <a:pt x="76" y="70"/>
                    <a:pt x="76" y="70"/>
                  </a:cubicBezTo>
                  <a:cubicBezTo>
                    <a:pt x="86" y="63"/>
                    <a:pt x="86" y="63"/>
                    <a:pt x="86" y="63"/>
                  </a:cubicBezTo>
                  <a:cubicBezTo>
                    <a:pt x="86" y="63"/>
                    <a:pt x="88" y="63"/>
                    <a:pt x="88" y="60"/>
                  </a:cubicBezTo>
                  <a:cubicBezTo>
                    <a:pt x="88" y="58"/>
                    <a:pt x="86" y="56"/>
                    <a:pt x="84" y="56"/>
                  </a:cubicBezTo>
                </a:path>
              </a:pathLst>
            </a:custGeom>
            <a:solidFill>
              <a:schemeClr val="bg1"/>
            </a:solidFill>
            <a:ln>
              <a:noFill/>
            </a:ln>
          </p:spPr>
          <p:txBody>
            <a:bodyPr vert="horz" wrap="square" lIns="60960" tIns="30480" rIns="60960" bIns="30480" numCol="1" anchor="t" anchorCtr="0" compatLnSpc="1">
              <a:prstTxWarp prst="textNoShape">
                <a:avLst/>
              </a:prstTxWarp>
            </a:bodyPr>
            <a:lstStyle/>
            <a:p>
              <a:endParaRPr lang="uk-UA" sz="1200"/>
            </a:p>
          </p:txBody>
        </p:sp>
      </p:grpSp>
    </p:spTree>
    <p:extLst>
      <p:ext uri="{BB962C8B-B14F-4D97-AF65-F5344CB8AC3E}">
        <p14:creationId xmlns:p14="http://schemas.microsoft.com/office/powerpoint/2010/main" val="2512695240"/>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1250" fill="hold"/>
                                        <p:tgtEl>
                                          <p:spTgt spid="86"/>
                                        </p:tgtEl>
                                        <p:attrNameLst>
                                          <p:attrName>ppt_w</p:attrName>
                                        </p:attrNameLst>
                                      </p:cBhvr>
                                      <p:tavLst>
                                        <p:tav tm="0">
                                          <p:val>
                                            <p:fltVal val="0"/>
                                          </p:val>
                                        </p:tav>
                                        <p:tav tm="100000">
                                          <p:val>
                                            <p:strVal val="#ppt_w"/>
                                          </p:val>
                                        </p:tav>
                                      </p:tavLst>
                                    </p:anim>
                                    <p:anim calcmode="lin" valueType="num">
                                      <p:cBhvr>
                                        <p:cTn id="8" dur="1250" fill="hold"/>
                                        <p:tgtEl>
                                          <p:spTgt spid="86"/>
                                        </p:tgtEl>
                                        <p:attrNameLst>
                                          <p:attrName>ppt_h</p:attrName>
                                        </p:attrNameLst>
                                      </p:cBhvr>
                                      <p:tavLst>
                                        <p:tav tm="0">
                                          <p:val>
                                            <p:fltVal val="0"/>
                                          </p:val>
                                        </p:tav>
                                        <p:tav tm="100000">
                                          <p:val>
                                            <p:strVal val="#ppt_h"/>
                                          </p:val>
                                        </p:tav>
                                      </p:tavLst>
                                    </p:anim>
                                    <p:anim calcmode="lin" valueType="num">
                                      <p:cBhvr>
                                        <p:cTn id="9" dur="1250" fill="hold"/>
                                        <p:tgtEl>
                                          <p:spTgt spid="86"/>
                                        </p:tgtEl>
                                        <p:attrNameLst>
                                          <p:attrName>style.rotation</p:attrName>
                                        </p:attrNameLst>
                                      </p:cBhvr>
                                      <p:tavLst>
                                        <p:tav tm="0">
                                          <p:val>
                                            <p:fltVal val="360"/>
                                          </p:val>
                                        </p:tav>
                                        <p:tav tm="100000">
                                          <p:val>
                                            <p:fltVal val="0"/>
                                          </p:val>
                                        </p:tav>
                                      </p:tavLst>
                                    </p:anim>
                                    <p:animEffect transition="in" filter="fade">
                                      <p:cBhvr>
                                        <p:cTn id="10" dur="1250"/>
                                        <p:tgtEl>
                                          <p:spTgt spid="86"/>
                                        </p:tgtEl>
                                      </p:cBhvr>
                                    </p:animEffect>
                                  </p:childTnLst>
                                </p:cTn>
                              </p:par>
                            </p:childTnLst>
                          </p:cTn>
                        </p:par>
                        <p:par>
                          <p:cTn id="11" fill="hold">
                            <p:stCondLst>
                              <p:cond delay="1250"/>
                            </p:stCondLst>
                            <p:childTnLst>
                              <p:par>
                                <p:cTn id="12" presetID="37" presetClass="entr" presetSubtype="0" fill="hold" nodeType="afterEffect">
                                  <p:stCondLst>
                                    <p:cond delay="0"/>
                                  </p:stCondLst>
                                  <p:childTnLst>
                                    <p:set>
                                      <p:cBhvr>
                                        <p:cTn id="13" dur="1" fill="hold">
                                          <p:stCondLst>
                                            <p:cond delay="0"/>
                                          </p:stCondLst>
                                        </p:cTn>
                                        <p:tgtEl>
                                          <p:spTgt spid="50"/>
                                        </p:tgtEl>
                                        <p:attrNameLst>
                                          <p:attrName>style.visibility</p:attrName>
                                        </p:attrNameLst>
                                      </p:cBhvr>
                                      <p:to>
                                        <p:strVal val="visible"/>
                                      </p:to>
                                    </p:set>
                                    <p:animEffect transition="in" filter="fade">
                                      <p:cBhvr>
                                        <p:cTn id="14" dur="1250"/>
                                        <p:tgtEl>
                                          <p:spTgt spid="50"/>
                                        </p:tgtEl>
                                      </p:cBhvr>
                                    </p:animEffect>
                                    <p:anim calcmode="lin" valueType="num">
                                      <p:cBhvr>
                                        <p:cTn id="15" dur="1250" fill="hold"/>
                                        <p:tgtEl>
                                          <p:spTgt spid="50"/>
                                        </p:tgtEl>
                                        <p:attrNameLst>
                                          <p:attrName>ppt_x</p:attrName>
                                        </p:attrNameLst>
                                      </p:cBhvr>
                                      <p:tavLst>
                                        <p:tav tm="0">
                                          <p:val>
                                            <p:strVal val="#ppt_x"/>
                                          </p:val>
                                        </p:tav>
                                        <p:tav tm="100000">
                                          <p:val>
                                            <p:strVal val="#ppt_x"/>
                                          </p:val>
                                        </p:tav>
                                      </p:tavLst>
                                    </p:anim>
                                    <p:anim calcmode="lin" valueType="num">
                                      <p:cBhvr>
                                        <p:cTn id="16" dur="1125" decel="100000" fill="hold"/>
                                        <p:tgtEl>
                                          <p:spTgt spid="50"/>
                                        </p:tgtEl>
                                        <p:attrNameLst>
                                          <p:attrName>ppt_y</p:attrName>
                                        </p:attrNameLst>
                                      </p:cBhvr>
                                      <p:tavLst>
                                        <p:tav tm="0">
                                          <p:val>
                                            <p:strVal val="#ppt_y+1"/>
                                          </p:val>
                                        </p:tav>
                                        <p:tav tm="100000">
                                          <p:val>
                                            <p:strVal val="#ppt_y-.03"/>
                                          </p:val>
                                        </p:tav>
                                      </p:tavLst>
                                    </p:anim>
                                    <p:anim calcmode="lin" valueType="num">
                                      <p:cBhvr>
                                        <p:cTn id="17" dur="125" accel="100000" fill="hold">
                                          <p:stCondLst>
                                            <p:cond delay="1125"/>
                                          </p:stCondLst>
                                        </p:cTn>
                                        <p:tgtEl>
                                          <p:spTgt spid="50"/>
                                        </p:tgtEl>
                                        <p:attrNameLst>
                                          <p:attrName>ppt_y</p:attrName>
                                        </p:attrNameLst>
                                      </p:cBhvr>
                                      <p:tavLst>
                                        <p:tav tm="0">
                                          <p:val>
                                            <p:strVal val="#ppt_y-.03"/>
                                          </p:val>
                                        </p:tav>
                                        <p:tav tm="100000">
                                          <p:val>
                                            <p:strVal val="#ppt_y"/>
                                          </p:val>
                                        </p:tav>
                                      </p:tavLst>
                                    </p:anim>
                                  </p:childTnLst>
                                </p:cTn>
                              </p:par>
                              <p:par>
                                <p:cTn id="18" presetID="37" presetClass="entr" presetSubtype="0" fill="hold" nodeType="withEffect">
                                  <p:stCondLst>
                                    <p:cond delay="25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1250"/>
                                        <p:tgtEl>
                                          <p:spTgt spid="46"/>
                                        </p:tgtEl>
                                      </p:cBhvr>
                                    </p:animEffect>
                                    <p:anim calcmode="lin" valueType="num">
                                      <p:cBhvr>
                                        <p:cTn id="21" dur="1250" fill="hold"/>
                                        <p:tgtEl>
                                          <p:spTgt spid="46"/>
                                        </p:tgtEl>
                                        <p:attrNameLst>
                                          <p:attrName>ppt_x</p:attrName>
                                        </p:attrNameLst>
                                      </p:cBhvr>
                                      <p:tavLst>
                                        <p:tav tm="0">
                                          <p:val>
                                            <p:strVal val="#ppt_x"/>
                                          </p:val>
                                        </p:tav>
                                        <p:tav tm="100000">
                                          <p:val>
                                            <p:strVal val="#ppt_x"/>
                                          </p:val>
                                        </p:tav>
                                      </p:tavLst>
                                    </p:anim>
                                    <p:anim calcmode="lin" valueType="num">
                                      <p:cBhvr>
                                        <p:cTn id="22" dur="1125" decel="100000" fill="hold"/>
                                        <p:tgtEl>
                                          <p:spTgt spid="46"/>
                                        </p:tgtEl>
                                        <p:attrNameLst>
                                          <p:attrName>ppt_y</p:attrName>
                                        </p:attrNameLst>
                                      </p:cBhvr>
                                      <p:tavLst>
                                        <p:tav tm="0">
                                          <p:val>
                                            <p:strVal val="#ppt_y+1"/>
                                          </p:val>
                                        </p:tav>
                                        <p:tav tm="100000">
                                          <p:val>
                                            <p:strVal val="#ppt_y-.03"/>
                                          </p:val>
                                        </p:tav>
                                      </p:tavLst>
                                    </p:anim>
                                    <p:anim calcmode="lin" valueType="num">
                                      <p:cBhvr>
                                        <p:cTn id="23" dur="125" accel="100000" fill="hold">
                                          <p:stCondLst>
                                            <p:cond delay="1125"/>
                                          </p:stCondLst>
                                        </p:cTn>
                                        <p:tgtEl>
                                          <p:spTgt spid="46"/>
                                        </p:tgtEl>
                                        <p:attrNameLst>
                                          <p:attrName>ppt_y</p:attrName>
                                        </p:attrNameLst>
                                      </p:cBhvr>
                                      <p:tavLst>
                                        <p:tav tm="0">
                                          <p:val>
                                            <p:strVal val="#ppt_y-.03"/>
                                          </p:val>
                                        </p:tav>
                                        <p:tav tm="100000">
                                          <p:val>
                                            <p:strVal val="#ppt_y"/>
                                          </p:val>
                                        </p:tav>
                                      </p:tavLst>
                                    </p:anim>
                                  </p:childTnLst>
                                </p:cTn>
                              </p:par>
                              <p:par>
                                <p:cTn id="24" presetID="37" presetClass="entr" presetSubtype="0" fill="hold" nodeType="withEffect">
                                  <p:stCondLst>
                                    <p:cond delay="500"/>
                                  </p:stCondLst>
                                  <p:childTnLst>
                                    <p:set>
                                      <p:cBhvr>
                                        <p:cTn id="25" dur="1" fill="hold">
                                          <p:stCondLst>
                                            <p:cond delay="0"/>
                                          </p:stCondLst>
                                        </p:cTn>
                                        <p:tgtEl>
                                          <p:spTgt spid="66"/>
                                        </p:tgtEl>
                                        <p:attrNameLst>
                                          <p:attrName>style.visibility</p:attrName>
                                        </p:attrNameLst>
                                      </p:cBhvr>
                                      <p:to>
                                        <p:strVal val="visible"/>
                                      </p:to>
                                    </p:set>
                                    <p:animEffect transition="in" filter="fade">
                                      <p:cBhvr>
                                        <p:cTn id="26" dur="1250"/>
                                        <p:tgtEl>
                                          <p:spTgt spid="66"/>
                                        </p:tgtEl>
                                      </p:cBhvr>
                                    </p:animEffect>
                                    <p:anim calcmode="lin" valueType="num">
                                      <p:cBhvr>
                                        <p:cTn id="27" dur="1250" fill="hold"/>
                                        <p:tgtEl>
                                          <p:spTgt spid="66"/>
                                        </p:tgtEl>
                                        <p:attrNameLst>
                                          <p:attrName>ppt_x</p:attrName>
                                        </p:attrNameLst>
                                      </p:cBhvr>
                                      <p:tavLst>
                                        <p:tav tm="0">
                                          <p:val>
                                            <p:strVal val="#ppt_x"/>
                                          </p:val>
                                        </p:tav>
                                        <p:tav tm="100000">
                                          <p:val>
                                            <p:strVal val="#ppt_x"/>
                                          </p:val>
                                        </p:tav>
                                      </p:tavLst>
                                    </p:anim>
                                    <p:anim calcmode="lin" valueType="num">
                                      <p:cBhvr>
                                        <p:cTn id="28" dur="1125" decel="100000" fill="hold"/>
                                        <p:tgtEl>
                                          <p:spTgt spid="66"/>
                                        </p:tgtEl>
                                        <p:attrNameLst>
                                          <p:attrName>ppt_y</p:attrName>
                                        </p:attrNameLst>
                                      </p:cBhvr>
                                      <p:tavLst>
                                        <p:tav tm="0">
                                          <p:val>
                                            <p:strVal val="#ppt_y+1"/>
                                          </p:val>
                                        </p:tav>
                                        <p:tav tm="100000">
                                          <p:val>
                                            <p:strVal val="#ppt_y-.03"/>
                                          </p:val>
                                        </p:tav>
                                      </p:tavLst>
                                    </p:anim>
                                    <p:anim calcmode="lin" valueType="num">
                                      <p:cBhvr>
                                        <p:cTn id="29" dur="125" accel="100000" fill="hold">
                                          <p:stCondLst>
                                            <p:cond delay="1125"/>
                                          </p:stCondLst>
                                        </p:cTn>
                                        <p:tgtEl>
                                          <p:spTgt spid="66"/>
                                        </p:tgtEl>
                                        <p:attrNameLst>
                                          <p:attrName>ppt_y</p:attrName>
                                        </p:attrNameLst>
                                      </p:cBhvr>
                                      <p:tavLst>
                                        <p:tav tm="0">
                                          <p:val>
                                            <p:strVal val="#ppt_y-.03"/>
                                          </p:val>
                                        </p:tav>
                                        <p:tav tm="100000">
                                          <p:val>
                                            <p:strVal val="#ppt_y"/>
                                          </p:val>
                                        </p:tav>
                                      </p:tavLst>
                                    </p:anim>
                                  </p:childTnLst>
                                </p:cTn>
                              </p:par>
                              <p:par>
                                <p:cTn id="30" presetID="37" presetClass="entr" presetSubtype="0" fill="hold" nodeType="withEffect">
                                  <p:stCondLst>
                                    <p:cond delay="750"/>
                                  </p:stCondLst>
                                  <p:childTnLst>
                                    <p:set>
                                      <p:cBhvr>
                                        <p:cTn id="31" dur="1" fill="hold">
                                          <p:stCondLst>
                                            <p:cond delay="0"/>
                                          </p:stCondLst>
                                        </p:cTn>
                                        <p:tgtEl>
                                          <p:spTgt spid="62"/>
                                        </p:tgtEl>
                                        <p:attrNameLst>
                                          <p:attrName>style.visibility</p:attrName>
                                        </p:attrNameLst>
                                      </p:cBhvr>
                                      <p:to>
                                        <p:strVal val="visible"/>
                                      </p:to>
                                    </p:set>
                                    <p:animEffect transition="in" filter="fade">
                                      <p:cBhvr>
                                        <p:cTn id="32" dur="1250"/>
                                        <p:tgtEl>
                                          <p:spTgt spid="62"/>
                                        </p:tgtEl>
                                      </p:cBhvr>
                                    </p:animEffect>
                                    <p:anim calcmode="lin" valueType="num">
                                      <p:cBhvr>
                                        <p:cTn id="33" dur="1250" fill="hold"/>
                                        <p:tgtEl>
                                          <p:spTgt spid="62"/>
                                        </p:tgtEl>
                                        <p:attrNameLst>
                                          <p:attrName>ppt_x</p:attrName>
                                        </p:attrNameLst>
                                      </p:cBhvr>
                                      <p:tavLst>
                                        <p:tav tm="0">
                                          <p:val>
                                            <p:strVal val="#ppt_x"/>
                                          </p:val>
                                        </p:tav>
                                        <p:tav tm="100000">
                                          <p:val>
                                            <p:strVal val="#ppt_x"/>
                                          </p:val>
                                        </p:tav>
                                      </p:tavLst>
                                    </p:anim>
                                    <p:anim calcmode="lin" valueType="num">
                                      <p:cBhvr>
                                        <p:cTn id="34" dur="1125" decel="100000" fill="hold"/>
                                        <p:tgtEl>
                                          <p:spTgt spid="62"/>
                                        </p:tgtEl>
                                        <p:attrNameLst>
                                          <p:attrName>ppt_y</p:attrName>
                                        </p:attrNameLst>
                                      </p:cBhvr>
                                      <p:tavLst>
                                        <p:tav tm="0">
                                          <p:val>
                                            <p:strVal val="#ppt_y+1"/>
                                          </p:val>
                                        </p:tav>
                                        <p:tav tm="100000">
                                          <p:val>
                                            <p:strVal val="#ppt_y-.03"/>
                                          </p:val>
                                        </p:tav>
                                      </p:tavLst>
                                    </p:anim>
                                    <p:anim calcmode="lin" valueType="num">
                                      <p:cBhvr>
                                        <p:cTn id="35" dur="125" accel="100000" fill="hold">
                                          <p:stCondLst>
                                            <p:cond delay="1125"/>
                                          </p:stCondLst>
                                        </p:cTn>
                                        <p:tgtEl>
                                          <p:spTgt spid="62"/>
                                        </p:tgtEl>
                                        <p:attrNameLst>
                                          <p:attrName>ppt_y</p:attrName>
                                        </p:attrNameLst>
                                      </p:cBhvr>
                                      <p:tavLst>
                                        <p:tav tm="0">
                                          <p:val>
                                            <p:strVal val="#ppt_y-.03"/>
                                          </p:val>
                                        </p:tav>
                                        <p:tav tm="100000">
                                          <p:val>
                                            <p:strVal val="#ppt_y"/>
                                          </p:val>
                                        </p:tav>
                                      </p:tavLst>
                                    </p:anim>
                                  </p:childTnLst>
                                </p:cTn>
                              </p:par>
                              <p:par>
                                <p:cTn id="36" presetID="37" presetClass="entr" presetSubtype="0" fill="hold" nodeType="withEffect">
                                  <p:stCondLst>
                                    <p:cond delay="100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1250"/>
                                        <p:tgtEl>
                                          <p:spTgt spid="58"/>
                                        </p:tgtEl>
                                      </p:cBhvr>
                                    </p:animEffect>
                                    <p:anim calcmode="lin" valueType="num">
                                      <p:cBhvr>
                                        <p:cTn id="39" dur="1250" fill="hold"/>
                                        <p:tgtEl>
                                          <p:spTgt spid="58"/>
                                        </p:tgtEl>
                                        <p:attrNameLst>
                                          <p:attrName>ppt_x</p:attrName>
                                        </p:attrNameLst>
                                      </p:cBhvr>
                                      <p:tavLst>
                                        <p:tav tm="0">
                                          <p:val>
                                            <p:strVal val="#ppt_x"/>
                                          </p:val>
                                        </p:tav>
                                        <p:tav tm="100000">
                                          <p:val>
                                            <p:strVal val="#ppt_x"/>
                                          </p:val>
                                        </p:tav>
                                      </p:tavLst>
                                    </p:anim>
                                    <p:anim calcmode="lin" valueType="num">
                                      <p:cBhvr>
                                        <p:cTn id="40" dur="1125" decel="100000" fill="hold"/>
                                        <p:tgtEl>
                                          <p:spTgt spid="58"/>
                                        </p:tgtEl>
                                        <p:attrNameLst>
                                          <p:attrName>ppt_y</p:attrName>
                                        </p:attrNameLst>
                                      </p:cBhvr>
                                      <p:tavLst>
                                        <p:tav tm="0">
                                          <p:val>
                                            <p:strVal val="#ppt_y+1"/>
                                          </p:val>
                                        </p:tav>
                                        <p:tav tm="100000">
                                          <p:val>
                                            <p:strVal val="#ppt_y-.03"/>
                                          </p:val>
                                        </p:tav>
                                      </p:tavLst>
                                    </p:anim>
                                    <p:anim calcmode="lin" valueType="num">
                                      <p:cBhvr>
                                        <p:cTn id="41" dur="125" accel="100000" fill="hold">
                                          <p:stCondLst>
                                            <p:cond delay="1125"/>
                                          </p:stCondLst>
                                        </p:cTn>
                                        <p:tgtEl>
                                          <p:spTgt spid="58"/>
                                        </p:tgtEl>
                                        <p:attrNameLst>
                                          <p:attrName>ppt_y</p:attrName>
                                        </p:attrNameLst>
                                      </p:cBhvr>
                                      <p:tavLst>
                                        <p:tav tm="0">
                                          <p:val>
                                            <p:strVal val="#ppt_y-.03"/>
                                          </p:val>
                                        </p:tav>
                                        <p:tav tm="100000">
                                          <p:val>
                                            <p:strVal val="#ppt_y"/>
                                          </p:val>
                                        </p:tav>
                                      </p:tavLst>
                                    </p:anim>
                                  </p:childTnLst>
                                </p:cTn>
                              </p:par>
                              <p:par>
                                <p:cTn id="42" presetID="37" presetClass="entr" presetSubtype="0" fill="hold" nodeType="withEffect">
                                  <p:stCondLst>
                                    <p:cond delay="1250"/>
                                  </p:stCondLst>
                                  <p:childTnLst>
                                    <p:set>
                                      <p:cBhvr>
                                        <p:cTn id="43" dur="1" fill="hold">
                                          <p:stCondLst>
                                            <p:cond delay="0"/>
                                          </p:stCondLst>
                                        </p:cTn>
                                        <p:tgtEl>
                                          <p:spTgt spid="54"/>
                                        </p:tgtEl>
                                        <p:attrNameLst>
                                          <p:attrName>style.visibility</p:attrName>
                                        </p:attrNameLst>
                                      </p:cBhvr>
                                      <p:to>
                                        <p:strVal val="visible"/>
                                      </p:to>
                                    </p:set>
                                    <p:animEffect transition="in" filter="fade">
                                      <p:cBhvr>
                                        <p:cTn id="44" dur="1250"/>
                                        <p:tgtEl>
                                          <p:spTgt spid="54"/>
                                        </p:tgtEl>
                                      </p:cBhvr>
                                    </p:animEffect>
                                    <p:anim calcmode="lin" valueType="num">
                                      <p:cBhvr>
                                        <p:cTn id="45" dur="1250" fill="hold"/>
                                        <p:tgtEl>
                                          <p:spTgt spid="54"/>
                                        </p:tgtEl>
                                        <p:attrNameLst>
                                          <p:attrName>ppt_x</p:attrName>
                                        </p:attrNameLst>
                                      </p:cBhvr>
                                      <p:tavLst>
                                        <p:tav tm="0">
                                          <p:val>
                                            <p:strVal val="#ppt_x"/>
                                          </p:val>
                                        </p:tav>
                                        <p:tav tm="100000">
                                          <p:val>
                                            <p:strVal val="#ppt_x"/>
                                          </p:val>
                                        </p:tav>
                                      </p:tavLst>
                                    </p:anim>
                                    <p:anim calcmode="lin" valueType="num">
                                      <p:cBhvr>
                                        <p:cTn id="46" dur="1125" decel="100000" fill="hold"/>
                                        <p:tgtEl>
                                          <p:spTgt spid="54"/>
                                        </p:tgtEl>
                                        <p:attrNameLst>
                                          <p:attrName>ppt_y</p:attrName>
                                        </p:attrNameLst>
                                      </p:cBhvr>
                                      <p:tavLst>
                                        <p:tav tm="0">
                                          <p:val>
                                            <p:strVal val="#ppt_y+1"/>
                                          </p:val>
                                        </p:tav>
                                        <p:tav tm="100000">
                                          <p:val>
                                            <p:strVal val="#ppt_y-.03"/>
                                          </p:val>
                                        </p:tav>
                                      </p:tavLst>
                                    </p:anim>
                                    <p:anim calcmode="lin" valueType="num">
                                      <p:cBhvr>
                                        <p:cTn id="47" dur="125" accel="100000" fill="hold">
                                          <p:stCondLst>
                                            <p:cond delay="1125"/>
                                          </p:stCondLst>
                                        </p:cTn>
                                        <p:tgtEl>
                                          <p:spTgt spid="5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84200" y="365552"/>
            <a:ext cx="3632200" cy="923330"/>
          </a:xfrm>
        </p:spPr>
        <p:txBody>
          <a:bodyPr/>
          <a:lstStyle/>
          <a:p>
            <a:r>
              <a:rPr lang="en-US"/>
              <a:t>smart chart - </a:t>
            </a:r>
            <a:br>
              <a:rPr lang="en-US"/>
            </a:br>
            <a:r>
              <a:rPr lang="en-US">
                <a:solidFill>
                  <a:schemeClr val="accent1"/>
                </a:solidFill>
              </a:rPr>
              <a:t>annual sales, </a:t>
            </a:r>
            <a:r>
              <a:rPr lang="en-US"/>
              <a:t>k-usd</a:t>
            </a:r>
            <a:endParaRPr lang="uk-UA"/>
          </a:p>
        </p:txBody>
      </p:sp>
      <p:sp>
        <p:nvSpPr>
          <p:cNvPr id="4" name="Slide Number Placeholder 3"/>
          <p:cNvSpPr>
            <a:spLocks noGrp="1"/>
          </p:cNvSpPr>
          <p:nvPr>
            <p:ph type="sldNum" sz="quarter" idx="10"/>
          </p:nvPr>
        </p:nvSpPr>
        <p:spPr/>
        <p:txBody>
          <a:bodyPr/>
          <a:lstStyle/>
          <a:p>
            <a:pPr algn="l"/>
            <a:r>
              <a:rPr lang="en-US"/>
              <a:t>page</a:t>
            </a:r>
          </a:p>
          <a:p>
            <a:pPr algn="l"/>
            <a:r>
              <a:rPr lang="en-US"/>
              <a:t>0</a:t>
            </a:r>
            <a:fld id="{37D409AB-2201-4E18-8A34-C31753AD9B06}" type="slidenum">
              <a:rPr smtClean="0"/>
              <a:pPr algn="l"/>
              <a:t>22</a:t>
            </a:fld>
            <a:endParaRPr/>
          </a:p>
        </p:txBody>
      </p:sp>
      <p:graphicFrame>
        <p:nvGraphicFramePr>
          <p:cNvPr id="31" name="Chart 30"/>
          <p:cNvGraphicFramePr/>
          <p:nvPr/>
        </p:nvGraphicFramePr>
        <p:xfrm>
          <a:off x="990600" y="1553843"/>
          <a:ext cx="6756400" cy="4494614"/>
        </p:xfrm>
        <a:graphic>
          <a:graphicData uri="http://schemas.openxmlformats.org/drawingml/2006/chart">
            <c:chart xmlns:c="http://schemas.openxmlformats.org/drawingml/2006/chart" xmlns:r="http://schemas.openxmlformats.org/officeDocument/2006/relationships" r:id="rId2"/>
          </a:graphicData>
        </a:graphic>
      </p:graphicFrame>
      <p:grpSp>
        <p:nvGrpSpPr>
          <p:cNvPr id="32" name="Group 31"/>
          <p:cNvGrpSpPr/>
          <p:nvPr/>
        </p:nvGrpSpPr>
        <p:grpSpPr>
          <a:xfrm>
            <a:off x="7975600" y="3692134"/>
            <a:ext cx="3098800" cy="1516917"/>
            <a:chOff x="1600200" y="5481960"/>
            <a:chExt cx="4648200" cy="2275375"/>
          </a:xfrm>
        </p:grpSpPr>
        <p:sp>
          <p:nvSpPr>
            <p:cNvPr id="33" name="TextBox 32"/>
            <p:cNvSpPr txBox="1"/>
            <p:nvPr/>
          </p:nvSpPr>
          <p:spPr>
            <a:xfrm>
              <a:off x="1600200" y="6273767"/>
              <a:ext cx="4648200" cy="692498"/>
            </a:xfrm>
            <a:prstGeom prst="rect">
              <a:avLst/>
            </a:prstGeom>
            <a:noFill/>
            <a:ln w="25400">
              <a:noFill/>
            </a:ln>
          </p:spPr>
          <p:txBody>
            <a:bodyPr wrap="square" rtlCol="0">
              <a:spAutoFit/>
            </a:bodyPr>
            <a:lstStyle/>
            <a:p>
              <a:pPr algn="ctr"/>
              <a:r>
                <a:rPr lang="en-US" sz="2400">
                  <a:solidFill>
                    <a:schemeClr val="accent1"/>
                  </a:solidFill>
                  <a:latin typeface="+mj-lt"/>
                </a:rPr>
                <a:t>join</a:t>
              </a:r>
              <a:r>
                <a:rPr lang="en-US" sz="2400">
                  <a:latin typeface="+mj-lt"/>
                </a:rPr>
                <a:t> the crew</a:t>
              </a:r>
              <a:endParaRPr lang="uk-UA" sz="2400">
                <a:solidFill>
                  <a:schemeClr val="accent1"/>
                </a:solidFill>
                <a:latin typeface="+mj-lt"/>
              </a:endParaRPr>
            </a:p>
          </p:txBody>
        </p:sp>
        <p:sp>
          <p:nvSpPr>
            <p:cNvPr id="34" name="TextBox 33"/>
            <p:cNvSpPr txBox="1"/>
            <p:nvPr/>
          </p:nvSpPr>
          <p:spPr>
            <a:xfrm>
              <a:off x="1647381" y="7003475"/>
              <a:ext cx="4553840" cy="753860"/>
            </a:xfrm>
            <a:prstGeom prst="rect">
              <a:avLst/>
            </a:prstGeom>
            <a:noFill/>
          </p:spPr>
          <p:txBody>
            <a:bodyPr wrap="square" rtlCol="0">
              <a:spAutoFit/>
            </a:bodyPr>
            <a:lstStyle/>
            <a:p>
              <a:pPr algn="ctr"/>
              <a:r>
                <a:rPr lang="en-US" sz="1333">
                  <a:solidFill>
                    <a:schemeClr val="tx2"/>
                  </a:solidFill>
                </a:rPr>
                <a:t>lorem ipsum dolor sit amet, consectetuer adipiscing elit. maecenas</a:t>
              </a:r>
            </a:p>
          </p:txBody>
        </p:sp>
        <p:sp>
          <p:nvSpPr>
            <p:cNvPr id="35" name="Freeform 89"/>
            <p:cNvSpPr>
              <a:spLocks noEditPoints="1"/>
            </p:cNvSpPr>
            <p:nvPr/>
          </p:nvSpPr>
          <p:spPr bwMode="auto">
            <a:xfrm>
              <a:off x="3587102" y="5481960"/>
              <a:ext cx="674396" cy="689378"/>
            </a:xfrm>
            <a:custGeom>
              <a:avLst/>
              <a:gdLst>
                <a:gd name="T0" fmla="*/ 132 w 176"/>
                <a:gd name="T1" fmla="*/ 84 h 176"/>
                <a:gd name="T2" fmla="*/ 92 w 176"/>
                <a:gd name="T3" fmla="*/ 84 h 176"/>
                <a:gd name="T4" fmla="*/ 92 w 176"/>
                <a:gd name="T5" fmla="*/ 44 h 176"/>
                <a:gd name="T6" fmla="*/ 88 w 176"/>
                <a:gd name="T7" fmla="*/ 40 h 176"/>
                <a:gd name="T8" fmla="*/ 84 w 176"/>
                <a:gd name="T9" fmla="*/ 44 h 176"/>
                <a:gd name="T10" fmla="*/ 84 w 176"/>
                <a:gd name="T11" fmla="*/ 84 h 176"/>
                <a:gd name="T12" fmla="*/ 44 w 176"/>
                <a:gd name="T13" fmla="*/ 84 h 176"/>
                <a:gd name="T14" fmla="*/ 40 w 176"/>
                <a:gd name="T15" fmla="*/ 88 h 176"/>
                <a:gd name="T16" fmla="*/ 44 w 176"/>
                <a:gd name="T17" fmla="*/ 92 h 176"/>
                <a:gd name="T18" fmla="*/ 84 w 176"/>
                <a:gd name="T19" fmla="*/ 92 h 176"/>
                <a:gd name="T20" fmla="*/ 84 w 176"/>
                <a:gd name="T21" fmla="*/ 132 h 176"/>
                <a:gd name="T22" fmla="*/ 88 w 176"/>
                <a:gd name="T23" fmla="*/ 136 h 176"/>
                <a:gd name="T24" fmla="*/ 92 w 176"/>
                <a:gd name="T25" fmla="*/ 132 h 176"/>
                <a:gd name="T26" fmla="*/ 92 w 176"/>
                <a:gd name="T27" fmla="*/ 92 h 176"/>
                <a:gd name="T28" fmla="*/ 132 w 176"/>
                <a:gd name="T29" fmla="*/ 92 h 176"/>
                <a:gd name="T30" fmla="*/ 136 w 176"/>
                <a:gd name="T31" fmla="*/ 88 h 176"/>
                <a:gd name="T32" fmla="*/ 132 w 176"/>
                <a:gd name="T33" fmla="*/ 84 h 176"/>
                <a:gd name="T34" fmla="*/ 88 w 176"/>
                <a:gd name="T35" fmla="*/ 0 h 176"/>
                <a:gd name="T36" fmla="*/ 0 w 176"/>
                <a:gd name="T37" fmla="*/ 88 h 176"/>
                <a:gd name="T38" fmla="*/ 88 w 176"/>
                <a:gd name="T39" fmla="*/ 176 h 176"/>
                <a:gd name="T40" fmla="*/ 176 w 176"/>
                <a:gd name="T41" fmla="*/ 88 h 176"/>
                <a:gd name="T42" fmla="*/ 88 w 176"/>
                <a:gd name="T43" fmla="*/ 0 h 176"/>
                <a:gd name="T44" fmla="*/ 88 w 176"/>
                <a:gd name="T45" fmla="*/ 168 h 176"/>
                <a:gd name="T46" fmla="*/ 8 w 176"/>
                <a:gd name="T47" fmla="*/ 88 h 176"/>
                <a:gd name="T48" fmla="*/ 88 w 176"/>
                <a:gd name="T49" fmla="*/ 8 h 176"/>
                <a:gd name="T50" fmla="*/ 168 w 176"/>
                <a:gd name="T51" fmla="*/ 88 h 176"/>
                <a:gd name="T52" fmla="*/ 88 w 176"/>
                <a:gd name="T53"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6" h="176">
                  <a:moveTo>
                    <a:pt x="132" y="84"/>
                  </a:moveTo>
                  <a:cubicBezTo>
                    <a:pt x="92" y="84"/>
                    <a:pt x="92" y="84"/>
                    <a:pt x="92" y="84"/>
                  </a:cubicBezTo>
                  <a:cubicBezTo>
                    <a:pt x="92" y="44"/>
                    <a:pt x="92" y="44"/>
                    <a:pt x="92" y="44"/>
                  </a:cubicBezTo>
                  <a:cubicBezTo>
                    <a:pt x="92" y="42"/>
                    <a:pt x="90" y="40"/>
                    <a:pt x="88" y="40"/>
                  </a:cubicBezTo>
                  <a:cubicBezTo>
                    <a:pt x="86" y="40"/>
                    <a:pt x="84" y="42"/>
                    <a:pt x="84" y="44"/>
                  </a:cubicBezTo>
                  <a:cubicBezTo>
                    <a:pt x="84" y="84"/>
                    <a:pt x="84" y="84"/>
                    <a:pt x="84" y="84"/>
                  </a:cubicBezTo>
                  <a:cubicBezTo>
                    <a:pt x="44" y="84"/>
                    <a:pt x="44" y="84"/>
                    <a:pt x="44" y="84"/>
                  </a:cubicBezTo>
                  <a:cubicBezTo>
                    <a:pt x="42" y="84"/>
                    <a:pt x="40" y="86"/>
                    <a:pt x="40" y="88"/>
                  </a:cubicBezTo>
                  <a:cubicBezTo>
                    <a:pt x="40" y="90"/>
                    <a:pt x="42" y="92"/>
                    <a:pt x="44" y="92"/>
                  </a:cubicBezTo>
                  <a:cubicBezTo>
                    <a:pt x="84" y="92"/>
                    <a:pt x="84" y="92"/>
                    <a:pt x="84" y="92"/>
                  </a:cubicBezTo>
                  <a:cubicBezTo>
                    <a:pt x="84" y="132"/>
                    <a:pt x="84" y="132"/>
                    <a:pt x="84" y="132"/>
                  </a:cubicBezTo>
                  <a:cubicBezTo>
                    <a:pt x="84" y="134"/>
                    <a:pt x="86" y="136"/>
                    <a:pt x="88" y="136"/>
                  </a:cubicBezTo>
                  <a:cubicBezTo>
                    <a:pt x="90" y="136"/>
                    <a:pt x="92" y="134"/>
                    <a:pt x="92" y="132"/>
                  </a:cubicBezTo>
                  <a:cubicBezTo>
                    <a:pt x="92" y="92"/>
                    <a:pt x="92" y="92"/>
                    <a:pt x="92" y="92"/>
                  </a:cubicBezTo>
                  <a:cubicBezTo>
                    <a:pt x="132" y="92"/>
                    <a:pt x="132" y="92"/>
                    <a:pt x="132" y="92"/>
                  </a:cubicBezTo>
                  <a:cubicBezTo>
                    <a:pt x="134" y="92"/>
                    <a:pt x="136" y="90"/>
                    <a:pt x="136" y="88"/>
                  </a:cubicBezTo>
                  <a:cubicBezTo>
                    <a:pt x="136" y="86"/>
                    <a:pt x="134" y="84"/>
                    <a:pt x="132" y="84"/>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2"/>
            </a:solidFill>
            <a:ln>
              <a:noFill/>
            </a:ln>
          </p:spPr>
          <p:txBody>
            <a:bodyPr vert="horz" wrap="square" lIns="60960" tIns="30480" rIns="60960" bIns="30480" numCol="1" anchor="t" anchorCtr="0" compatLnSpc="1">
              <a:prstTxWarp prst="textNoShape">
                <a:avLst/>
              </a:prstTxWarp>
            </a:bodyPr>
            <a:lstStyle/>
            <a:p>
              <a:endParaRPr lang="uk-UA" sz="1200"/>
            </a:p>
          </p:txBody>
        </p:sp>
      </p:grpSp>
      <p:grpSp>
        <p:nvGrpSpPr>
          <p:cNvPr id="36" name="Group 35"/>
          <p:cNvGrpSpPr/>
          <p:nvPr/>
        </p:nvGrpSpPr>
        <p:grpSpPr>
          <a:xfrm>
            <a:off x="7975600" y="1549400"/>
            <a:ext cx="3098800" cy="1613097"/>
            <a:chOff x="1600200" y="2267861"/>
            <a:chExt cx="4648200" cy="2419645"/>
          </a:xfrm>
        </p:grpSpPr>
        <p:grpSp>
          <p:nvGrpSpPr>
            <p:cNvPr id="37" name="Group 36"/>
            <p:cNvGrpSpPr/>
            <p:nvPr/>
          </p:nvGrpSpPr>
          <p:grpSpPr>
            <a:xfrm>
              <a:off x="1600200" y="3203938"/>
              <a:ext cx="4648200" cy="1483568"/>
              <a:chOff x="1600200" y="3586259"/>
              <a:chExt cx="4648200" cy="1483568"/>
            </a:xfrm>
          </p:grpSpPr>
          <p:sp>
            <p:nvSpPr>
              <p:cNvPr id="39" name="TextBox 38"/>
              <p:cNvSpPr txBox="1"/>
              <p:nvPr/>
            </p:nvSpPr>
            <p:spPr>
              <a:xfrm>
                <a:off x="1600200" y="3586259"/>
                <a:ext cx="4648200" cy="692497"/>
              </a:xfrm>
              <a:prstGeom prst="rect">
                <a:avLst/>
              </a:prstGeom>
              <a:noFill/>
              <a:ln w="25400">
                <a:noFill/>
              </a:ln>
            </p:spPr>
            <p:txBody>
              <a:bodyPr wrap="square" rtlCol="0">
                <a:spAutoFit/>
              </a:bodyPr>
              <a:lstStyle/>
              <a:p>
                <a:pPr algn="ctr"/>
                <a:r>
                  <a:rPr lang="en-US" sz="2400">
                    <a:latin typeface="+mj-lt"/>
                  </a:rPr>
                  <a:t>we are </a:t>
                </a:r>
                <a:r>
                  <a:rPr lang="en-US" sz="2400">
                    <a:solidFill>
                      <a:schemeClr val="accent1"/>
                    </a:solidFill>
                    <a:latin typeface="+mj-lt"/>
                  </a:rPr>
                  <a:t>growing</a:t>
                </a:r>
                <a:endParaRPr lang="uk-UA" sz="2400">
                  <a:solidFill>
                    <a:schemeClr val="accent1"/>
                  </a:solidFill>
                  <a:latin typeface="+mj-lt"/>
                </a:endParaRPr>
              </a:p>
            </p:txBody>
          </p:sp>
          <p:sp>
            <p:nvSpPr>
              <p:cNvPr id="40" name="TextBox 39"/>
              <p:cNvSpPr txBox="1"/>
              <p:nvPr/>
            </p:nvSpPr>
            <p:spPr>
              <a:xfrm>
                <a:off x="1647381" y="4315968"/>
                <a:ext cx="4553840" cy="753859"/>
              </a:xfrm>
              <a:prstGeom prst="rect">
                <a:avLst/>
              </a:prstGeom>
              <a:noFill/>
            </p:spPr>
            <p:txBody>
              <a:bodyPr wrap="square" rtlCol="0">
                <a:spAutoFit/>
              </a:bodyPr>
              <a:lstStyle/>
              <a:p>
                <a:pPr algn="ctr"/>
                <a:r>
                  <a:rPr lang="en-US" sz="1333">
                    <a:solidFill>
                      <a:schemeClr val="tx2"/>
                    </a:solidFill>
                  </a:rPr>
                  <a:t>lorem ipsum dolor sit amet, consectetuer adipiscing elit. maecenas</a:t>
                </a:r>
              </a:p>
            </p:txBody>
          </p:sp>
        </p:grpSp>
        <p:sp>
          <p:nvSpPr>
            <p:cNvPr id="38" name="Freeform 29"/>
            <p:cNvSpPr>
              <a:spLocks noEditPoints="1"/>
            </p:cNvSpPr>
            <p:nvPr/>
          </p:nvSpPr>
          <p:spPr bwMode="auto">
            <a:xfrm>
              <a:off x="3572899" y="2267861"/>
              <a:ext cx="702801" cy="702801"/>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2"/>
            </a:solidFill>
            <a:ln>
              <a:noFill/>
            </a:ln>
          </p:spPr>
          <p:txBody>
            <a:bodyPr vert="horz" wrap="square" lIns="60960" tIns="30480" rIns="60960" bIns="30480" numCol="1" anchor="t" anchorCtr="0" compatLnSpc="1">
              <a:prstTxWarp prst="textNoShape">
                <a:avLst/>
              </a:prstTxWarp>
            </a:bodyPr>
            <a:lstStyle/>
            <a:p>
              <a:endParaRPr lang="uk-UA" sz="1200"/>
            </a:p>
          </p:txBody>
        </p:sp>
      </p:grpSp>
    </p:spTree>
    <p:extLst>
      <p:ext uri="{BB962C8B-B14F-4D97-AF65-F5344CB8AC3E}">
        <p14:creationId xmlns:p14="http://schemas.microsoft.com/office/powerpoint/2010/main" val="2582167739"/>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250"/>
                                        <p:tgtEl>
                                          <p:spTgt spid="31"/>
                                        </p:tgtEl>
                                      </p:cBhvr>
                                    </p:animEffect>
                                    <p:anim calcmode="lin" valueType="num">
                                      <p:cBhvr>
                                        <p:cTn id="8" dur="1250" fill="hold"/>
                                        <p:tgtEl>
                                          <p:spTgt spid="31"/>
                                        </p:tgtEl>
                                        <p:attrNameLst>
                                          <p:attrName>ppt_x</p:attrName>
                                        </p:attrNameLst>
                                      </p:cBhvr>
                                      <p:tavLst>
                                        <p:tav tm="0">
                                          <p:val>
                                            <p:strVal val="#ppt_x"/>
                                          </p:val>
                                        </p:tav>
                                        <p:tav tm="100000">
                                          <p:val>
                                            <p:strVal val="#ppt_x"/>
                                          </p:val>
                                        </p:tav>
                                      </p:tavLst>
                                    </p:anim>
                                    <p:anim calcmode="lin" valueType="num">
                                      <p:cBhvr>
                                        <p:cTn id="9" dur="1125" decel="100000" fill="hold"/>
                                        <p:tgtEl>
                                          <p:spTgt spid="31"/>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31"/>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1250"/>
                                        <p:tgtEl>
                                          <p:spTgt spid="36"/>
                                        </p:tgtEl>
                                      </p:cBhvr>
                                    </p:animEffect>
                                    <p:anim calcmode="lin" valueType="num">
                                      <p:cBhvr>
                                        <p:cTn id="14" dur="1250" fill="hold"/>
                                        <p:tgtEl>
                                          <p:spTgt spid="36"/>
                                        </p:tgtEl>
                                        <p:attrNameLst>
                                          <p:attrName>ppt_x</p:attrName>
                                        </p:attrNameLst>
                                      </p:cBhvr>
                                      <p:tavLst>
                                        <p:tav tm="0">
                                          <p:val>
                                            <p:strVal val="#ppt_x"/>
                                          </p:val>
                                        </p:tav>
                                        <p:tav tm="100000">
                                          <p:val>
                                            <p:strVal val="#ppt_x"/>
                                          </p:val>
                                        </p:tav>
                                      </p:tavLst>
                                    </p:anim>
                                    <p:anim calcmode="lin" valueType="num">
                                      <p:cBhvr>
                                        <p:cTn id="15" dur="1125" decel="100000" fill="hold"/>
                                        <p:tgtEl>
                                          <p:spTgt spid="36"/>
                                        </p:tgtEl>
                                        <p:attrNameLst>
                                          <p:attrName>ppt_y</p:attrName>
                                        </p:attrNameLst>
                                      </p:cBhvr>
                                      <p:tavLst>
                                        <p:tav tm="0">
                                          <p:val>
                                            <p:strVal val="#ppt_y+1"/>
                                          </p:val>
                                        </p:tav>
                                        <p:tav tm="100000">
                                          <p:val>
                                            <p:strVal val="#ppt_y-.03"/>
                                          </p:val>
                                        </p:tav>
                                      </p:tavLst>
                                    </p:anim>
                                    <p:anim calcmode="lin" valueType="num">
                                      <p:cBhvr>
                                        <p:cTn id="16" dur="125" accel="100000" fill="hold">
                                          <p:stCondLst>
                                            <p:cond delay="1125"/>
                                          </p:stCondLst>
                                        </p:cTn>
                                        <p:tgtEl>
                                          <p:spTgt spid="36"/>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1250"/>
                                        <p:tgtEl>
                                          <p:spTgt spid="32"/>
                                        </p:tgtEl>
                                      </p:cBhvr>
                                    </p:animEffect>
                                    <p:anim calcmode="lin" valueType="num">
                                      <p:cBhvr>
                                        <p:cTn id="20" dur="1250" fill="hold"/>
                                        <p:tgtEl>
                                          <p:spTgt spid="32"/>
                                        </p:tgtEl>
                                        <p:attrNameLst>
                                          <p:attrName>ppt_x</p:attrName>
                                        </p:attrNameLst>
                                      </p:cBhvr>
                                      <p:tavLst>
                                        <p:tav tm="0">
                                          <p:val>
                                            <p:strVal val="#ppt_x"/>
                                          </p:val>
                                        </p:tav>
                                        <p:tav tm="100000">
                                          <p:val>
                                            <p:strVal val="#ppt_x"/>
                                          </p:val>
                                        </p:tav>
                                      </p:tavLst>
                                    </p:anim>
                                    <p:anim calcmode="lin" valueType="num">
                                      <p:cBhvr>
                                        <p:cTn id="21" dur="1125" decel="100000" fill="hold"/>
                                        <p:tgtEl>
                                          <p:spTgt spid="32"/>
                                        </p:tgtEl>
                                        <p:attrNameLst>
                                          <p:attrName>ppt_y</p:attrName>
                                        </p:attrNameLst>
                                      </p:cBhvr>
                                      <p:tavLst>
                                        <p:tav tm="0">
                                          <p:val>
                                            <p:strVal val="#ppt_y+1"/>
                                          </p:val>
                                        </p:tav>
                                        <p:tav tm="100000">
                                          <p:val>
                                            <p:strVal val="#ppt_y-.03"/>
                                          </p:val>
                                        </p:tav>
                                      </p:tavLst>
                                    </p:anim>
                                    <p:anim calcmode="lin" valueType="num">
                                      <p:cBhvr>
                                        <p:cTn id="22" dur="125" accel="100000" fill="hold">
                                          <p:stCondLst>
                                            <p:cond delay="1125"/>
                                          </p:stCondLst>
                                        </p:cTn>
                                        <p:tgtEl>
                                          <p:spTgt spid="3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1"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84200" y="365552"/>
            <a:ext cx="3632200" cy="923330"/>
          </a:xfrm>
        </p:spPr>
        <p:txBody>
          <a:bodyPr/>
          <a:lstStyle/>
          <a:p>
            <a:r>
              <a:rPr lang="en-US"/>
              <a:t>smart chart - </a:t>
            </a:r>
            <a:br>
              <a:rPr lang="en-US"/>
            </a:br>
            <a:r>
              <a:rPr lang="en-US">
                <a:solidFill>
                  <a:schemeClr val="accent1"/>
                </a:solidFill>
              </a:rPr>
              <a:t>annual sales, </a:t>
            </a:r>
            <a:r>
              <a:rPr lang="en-US"/>
              <a:t>k-usd</a:t>
            </a:r>
            <a:endParaRPr lang="uk-UA"/>
          </a:p>
        </p:txBody>
      </p:sp>
      <p:sp>
        <p:nvSpPr>
          <p:cNvPr id="4" name="Slide Number Placeholder 3"/>
          <p:cNvSpPr>
            <a:spLocks noGrp="1"/>
          </p:cNvSpPr>
          <p:nvPr>
            <p:ph type="sldNum" sz="quarter" idx="10"/>
          </p:nvPr>
        </p:nvSpPr>
        <p:spPr/>
        <p:txBody>
          <a:bodyPr/>
          <a:lstStyle/>
          <a:p>
            <a:pPr algn="l"/>
            <a:r>
              <a:rPr lang="en-US"/>
              <a:t>page</a:t>
            </a:r>
          </a:p>
          <a:p>
            <a:pPr algn="l"/>
            <a:r>
              <a:rPr lang="en-US"/>
              <a:t>0</a:t>
            </a:r>
            <a:fld id="{37D409AB-2201-4E18-8A34-C31753AD9B06}" type="slidenum">
              <a:rPr smtClean="0"/>
              <a:pPr algn="l"/>
              <a:t>23</a:t>
            </a:fld>
            <a:endParaRPr/>
          </a:p>
        </p:txBody>
      </p:sp>
      <p:grpSp>
        <p:nvGrpSpPr>
          <p:cNvPr id="69" name="Group 68"/>
          <p:cNvGrpSpPr/>
          <p:nvPr/>
        </p:nvGrpSpPr>
        <p:grpSpPr>
          <a:xfrm>
            <a:off x="838200" y="1727158"/>
            <a:ext cx="6949259" cy="4102045"/>
            <a:chOff x="1257300" y="2590736"/>
            <a:chExt cx="10423888" cy="6153068"/>
          </a:xfrm>
        </p:grpSpPr>
        <p:graphicFrame>
          <p:nvGraphicFramePr>
            <p:cNvPr id="70" name="Диаграмма 14"/>
            <p:cNvGraphicFramePr/>
            <p:nvPr/>
          </p:nvGraphicFramePr>
          <p:xfrm>
            <a:off x="1257300" y="4305300"/>
            <a:ext cx="10423888" cy="4438504"/>
          </p:xfrm>
          <a:graphic>
            <a:graphicData uri="http://schemas.openxmlformats.org/drawingml/2006/chart">
              <c:chart xmlns:c="http://schemas.openxmlformats.org/drawingml/2006/chart" xmlns:r="http://schemas.openxmlformats.org/officeDocument/2006/relationships" r:id="rId2"/>
            </a:graphicData>
          </a:graphic>
        </p:graphicFrame>
        <p:cxnSp>
          <p:nvCxnSpPr>
            <p:cNvPr id="71" name="Прямая соединительная линия 16"/>
            <p:cNvCxnSpPr/>
            <p:nvPr/>
          </p:nvCxnSpPr>
          <p:spPr>
            <a:xfrm flipV="1">
              <a:off x="2341296" y="3634049"/>
              <a:ext cx="0" cy="586031"/>
            </a:xfrm>
            <a:prstGeom prst="line">
              <a:avLst/>
            </a:prstGeom>
            <a:ln w="38100" cap="sq">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72" name="Прямая соединительная линия 61"/>
            <p:cNvCxnSpPr/>
            <p:nvPr/>
          </p:nvCxnSpPr>
          <p:spPr>
            <a:xfrm flipV="1">
              <a:off x="3213547" y="3634049"/>
              <a:ext cx="0" cy="1043231"/>
            </a:xfrm>
            <a:prstGeom prst="line">
              <a:avLst/>
            </a:prstGeom>
            <a:ln w="38100" cap="sq">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73" name="Прямая соединительная линия 79"/>
            <p:cNvCxnSpPr/>
            <p:nvPr/>
          </p:nvCxnSpPr>
          <p:spPr>
            <a:xfrm>
              <a:off x="2341296" y="3634049"/>
              <a:ext cx="872251" cy="0"/>
            </a:xfrm>
            <a:prstGeom prst="line">
              <a:avLst/>
            </a:prstGeom>
            <a:ln w="38100" cap="sq">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74" name="Прямая соединительная линия 89"/>
            <p:cNvCxnSpPr/>
            <p:nvPr/>
          </p:nvCxnSpPr>
          <p:spPr>
            <a:xfrm>
              <a:off x="2777421" y="3140089"/>
              <a:ext cx="0" cy="476487"/>
            </a:xfrm>
            <a:prstGeom prst="line">
              <a:avLst/>
            </a:prstGeom>
            <a:ln w="38100">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75" name="Скругленный прямоугольник 67"/>
            <p:cNvSpPr/>
            <p:nvPr/>
          </p:nvSpPr>
          <p:spPr>
            <a:xfrm>
              <a:off x="1971896" y="2590736"/>
              <a:ext cx="1611051" cy="758142"/>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867">
                <a:latin typeface="+mj-lt"/>
              </a:endParaRPr>
            </a:p>
          </p:txBody>
        </p:sp>
        <p:sp>
          <p:nvSpPr>
            <p:cNvPr id="76" name="TextBox 75"/>
            <p:cNvSpPr txBox="1"/>
            <p:nvPr/>
          </p:nvSpPr>
          <p:spPr>
            <a:xfrm>
              <a:off x="2066662" y="2708197"/>
              <a:ext cx="1421515" cy="569484"/>
            </a:xfrm>
            <a:prstGeom prst="rect">
              <a:avLst/>
            </a:prstGeom>
            <a:noFill/>
          </p:spPr>
          <p:txBody>
            <a:bodyPr wrap="square" rtlCol="0">
              <a:spAutoFit/>
            </a:bodyPr>
            <a:lstStyle/>
            <a:p>
              <a:pPr algn="ctr"/>
              <a:r>
                <a:rPr lang="en-US" sz="1867" b="1">
                  <a:solidFill>
                    <a:schemeClr val="bg2"/>
                  </a:solidFill>
                  <a:latin typeface="+mj-lt"/>
                </a:rPr>
                <a:t>+23</a:t>
              </a:r>
              <a:r>
                <a:rPr lang="ru-RU" sz="1867" b="1">
                  <a:solidFill>
                    <a:schemeClr val="bg2"/>
                  </a:solidFill>
                  <a:latin typeface="+mj-lt"/>
                </a:rPr>
                <a:t>%</a:t>
              </a:r>
              <a:endParaRPr lang="uk-UA" sz="1867" b="1">
                <a:solidFill>
                  <a:schemeClr val="bg2"/>
                </a:solidFill>
                <a:latin typeface="+mj-lt"/>
              </a:endParaRPr>
            </a:p>
          </p:txBody>
        </p:sp>
        <p:cxnSp>
          <p:nvCxnSpPr>
            <p:cNvPr id="77" name="Прямая соединительная линия 16"/>
            <p:cNvCxnSpPr/>
            <p:nvPr/>
          </p:nvCxnSpPr>
          <p:spPr>
            <a:xfrm flipV="1">
              <a:off x="4841972" y="3642378"/>
              <a:ext cx="0" cy="1758802"/>
            </a:xfrm>
            <a:prstGeom prst="line">
              <a:avLst/>
            </a:prstGeom>
            <a:ln w="38100" cap="sq">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78" name="Прямая соединительная линия 61"/>
            <p:cNvCxnSpPr/>
            <p:nvPr/>
          </p:nvCxnSpPr>
          <p:spPr>
            <a:xfrm flipV="1">
              <a:off x="5714223" y="3642379"/>
              <a:ext cx="0" cy="1568301"/>
            </a:xfrm>
            <a:prstGeom prst="line">
              <a:avLst/>
            </a:prstGeom>
            <a:ln w="38100" cap="sq">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79" name="Прямая соединительная линия 79"/>
            <p:cNvCxnSpPr/>
            <p:nvPr/>
          </p:nvCxnSpPr>
          <p:spPr>
            <a:xfrm>
              <a:off x="4841972" y="3642378"/>
              <a:ext cx="872251" cy="0"/>
            </a:xfrm>
            <a:prstGeom prst="line">
              <a:avLst/>
            </a:prstGeom>
            <a:ln w="38100" cap="sq">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80" name="Прямая соединительная линия 89"/>
            <p:cNvCxnSpPr/>
            <p:nvPr/>
          </p:nvCxnSpPr>
          <p:spPr>
            <a:xfrm>
              <a:off x="5278097" y="3148418"/>
              <a:ext cx="0" cy="476487"/>
            </a:xfrm>
            <a:prstGeom prst="line">
              <a:avLst/>
            </a:prstGeom>
            <a:ln w="38100">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1" name="Скругленный прямоугольник 80"/>
            <p:cNvSpPr/>
            <p:nvPr/>
          </p:nvSpPr>
          <p:spPr>
            <a:xfrm>
              <a:off x="4470730" y="2590736"/>
              <a:ext cx="1611051" cy="758142"/>
            </a:xfrm>
            <a:prstGeom prst="roundRect">
              <a:avLst>
                <a:gd name="adj" fmla="val 50000"/>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867">
                <a:latin typeface="+mj-lt"/>
              </a:endParaRPr>
            </a:p>
          </p:txBody>
        </p:sp>
        <p:sp>
          <p:nvSpPr>
            <p:cNvPr id="82" name="TextBox 81"/>
            <p:cNvSpPr txBox="1"/>
            <p:nvPr/>
          </p:nvSpPr>
          <p:spPr>
            <a:xfrm>
              <a:off x="4565497" y="2708197"/>
              <a:ext cx="1421515" cy="569484"/>
            </a:xfrm>
            <a:prstGeom prst="rect">
              <a:avLst/>
            </a:prstGeom>
            <a:noFill/>
          </p:spPr>
          <p:txBody>
            <a:bodyPr wrap="square" rtlCol="0">
              <a:spAutoFit/>
            </a:bodyPr>
            <a:lstStyle/>
            <a:p>
              <a:pPr algn="ctr"/>
              <a:r>
                <a:rPr lang="ru-RU" sz="1867" b="1">
                  <a:solidFill>
                    <a:schemeClr val="bg2"/>
                  </a:solidFill>
                  <a:latin typeface="+mj-lt"/>
                </a:rPr>
                <a:t>-</a:t>
              </a:r>
              <a:r>
                <a:rPr lang="en-US" sz="1867" b="1">
                  <a:solidFill>
                    <a:schemeClr val="bg2"/>
                  </a:solidFill>
                  <a:latin typeface="+mj-lt"/>
                </a:rPr>
                <a:t>7</a:t>
              </a:r>
              <a:r>
                <a:rPr lang="ru-RU" sz="1867" b="1">
                  <a:solidFill>
                    <a:schemeClr val="bg2"/>
                  </a:solidFill>
                  <a:latin typeface="+mj-lt"/>
                </a:rPr>
                <a:t>%</a:t>
              </a:r>
              <a:endParaRPr lang="uk-UA" sz="1867" b="1">
                <a:solidFill>
                  <a:schemeClr val="bg2"/>
                </a:solidFill>
                <a:latin typeface="+mj-lt"/>
              </a:endParaRPr>
            </a:p>
          </p:txBody>
        </p:sp>
        <p:cxnSp>
          <p:nvCxnSpPr>
            <p:cNvPr id="83" name="Прямая соединительная линия 16"/>
            <p:cNvCxnSpPr/>
            <p:nvPr/>
          </p:nvCxnSpPr>
          <p:spPr>
            <a:xfrm flipV="1">
              <a:off x="7333460" y="3642379"/>
              <a:ext cx="0" cy="1111101"/>
            </a:xfrm>
            <a:prstGeom prst="line">
              <a:avLst/>
            </a:prstGeom>
            <a:ln w="38100" cap="sq">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84" name="Прямая соединительная линия 61"/>
            <p:cNvCxnSpPr/>
            <p:nvPr/>
          </p:nvCxnSpPr>
          <p:spPr>
            <a:xfrm flipV="1">
              <a:off x="8205711" y="3642380"/>
              <a:ext cx="0" cy="1339700"/>
            </a:xfrm>
            <a:prstGeom prst="line">
              <a:avLst/>
            </a:prstGeom>
            <a:ln w="38100" cap="sq">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85" name="Прямая соединительная линия 79"/>
            <p:cNvCxnSpPr/>
            <p:nvPr/>
          </p:nvCxnSpPr>
          <p:spPr>
            <a:xfrm>
              <a:off x="7333460" y="3642378"/>
              <a:ext cx="872251" cy="0"/>
            </a:xfrm>
            <a:prstGeom prst="line">
              <a:avLst/>
            </a:prstGeom>
            <a:ln w="38100" cap="sq">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86" name="Прямая соединительная линия 89"/>
            <p:cNvCxnSpPr/>
            <p:nvPr/>
          </p:nvCxnSpPr>
          <p:spPr>
            <a:xfrm>
              <a:off x="7769585" y="3148418"/>
              <a:ext cx="0" cy="476487"/>
            </a:xfrm>
            <a:prstGeom prst="line">
              <a:avLst/>
            </a:prstGeom>
            <a:ln w="38100">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7" name="Скругленный прямоугольник 82"/>
            <p:cNvSpPr/>
            <p:nvPr/>
          </p:nvSpPr>
          <p:spPr>
            <a:xfrm>
              <a:off x="6953519" y="2590736"/>
              <a:ext cx="1611051" cy="758142"/>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867">
                <a:latin typeface="+mj-lt"/>
              </a:endParaRPr>
            </a:p>
          </p:txBody>
        </p:sp>
        <p:sp>
          <p:nvSpPr>
            <p:cNvPr id="88" name="TextBox 87"/>
            <p:cNvSpPr txBox="1"/>
            <p:nvPr/>
          </p:nvSpPr>
          <p:spPr>
            <a:xfrm>
              <a:off x="7048287" y="2708197"/>
              <a:ext cx="1421515" cy="569484"/>
            </a:xfrm>
            <a:prstGeom prst="rect">
              <a:avLst/>
            </a:prstGeom>
            <a:noFill/>
          </p:spPr>
          <p:txBody>
            <a:bodyPr wrap="square" rtlCol="0">
              <a:spAutoFit/>
            </a:bodyPr>
            <a:lstStyle/>
            <a:p>
              <a:pPr algn="ctr"/>
              <a:r>
                <a:rPr lang="en-US" sz="1867" b="1">
                  <a:solidFill>
                    <a:schemeClr val="bg2"/>
                  </a:solidFill>
                  <a:latin typeface="+mj-lt"/>
                </a:rPr>
                <a:t>+13</a:t>
              </a:r>
              <a:r>
                <a:rPr lang="ru-RU" sz="1867" b="1">
                  <a:solidFill>
                    <a:schemeClr val="bg2"/>
                  </a:solidFill>
                  <a:latin typeface="+mj-lt"/>
                </a:rPr>
                <a:t>%</a:t>
              </a:r>
              <a:endParaRPr lang="uk-UA" sz="1867" b="1">
                <a:solidFill>
                  <a:schemeClr val="bg2"/>
                </a:solidFill>
                <a:latin typeface="+mj-lt"/>
              </a:endParaRPr>
            </a:p>
          </p:txBody>
        </p:sp>
        <p:cxnSp>
          <p:nvCxnSpPr>
            <p:cNvPr id="89" name="Прямая соединительная линия 16"/>
            <p:cNvCxnSpPr/>
            <p:nvPr/>
          </p:nvCxnSpPr>
          <p:spPr>
            <a:xfrm flipV="1">
              <a:off x="9838495" y="3642379"/>
              <a:ext cx="0" cy="1644501"/>
            </a:xfrm>
            <a:prstGeom prst="line">
              <a:avLst/>
            </a:prstGeom>
            <a:ln w="38100" cap="sq">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90" name="Прямая соединительная линия 61"/>
            <p:cNvCxnSpPr/>
            <p:nvPr/>
          </p:nvCxnSpPr>
          <p:spPr>
            <a:xfrm flipV="1">
              <a:off x="10710746" y="3642379"/>
              <a:ext cx="0" cy="1758801"/>
            </a:xfrm>
            <a:prstGeom prst="line">
              <a:avLst/>
            </a:prstGeom>
            <a:ln w="38100" cap="sq">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91" name="Прямая соединительная линия 79"/>
            <p:cNvCxnSpPr/>
            <p:nvPr/>
          </p:nvCxnSpPr>
          <p:spPr>
            <a:xfrm>
              <a:off x="9838495" y="3642378"/>
              <a:ext cx="872251" cy="0"/>
            </a:xfrm>
            <a:prstGeom prst="line">
              <a:avLst/>
            </a:prstGeom>
            <a:ln w="38100" cap="sq">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92" name="Прямая соединительная линия 89"/>
            <p:cNvCxnSpPr/>
            <p:nvPr/>
          </p:nvCxnSpPr>
          <p:spPr>
            <a:xfrm>
              <a:off x="10274620" y="3148418"/>
              <a:ext cx="0" cy="476487"/>
            </a:xfrm>
            <a:prstGeom prst="line">
              <a:avLst/>
            </a:prstGeom>
            <a:ln w="38100">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93" name="Скругленный прямоугольник 84"/>
            <p:cNvSpPr/>
            <p:nvPr/>
          </p:nvSpPr>
          <p:spPr>
            <a:xfrm>
              <a:off x="9468506" y="2590736"/>
              <a:ext cx="1611051" cy="758142"/>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867">
                <a:latin typeface="+mj-lt"/>
              </a:endParaRPr>
            </a:p>
          </p:txBody>
        </p:sp>
        <p:sp>
          <p:nvSpPr>
            <p:cNvPr id="94" name="TextBox 93"/>
            <p:cNvSpPr txBox="1"/>
            <p:nvPr/>
          </p:nvSpPr>
          <p:spPr>
            <a:xfrm>
              <a:off x="9563274" y="2708197"/>
              <a:ext cx="1421515" cy="569484"/>
            </a:xfrm>
            <a:prstGeom prst="rect">
              <a:avLst/>
            </a:prstGeom>
            <a:noFill/>
          </p:spPr>
          <p:txBody>
            <a:bodyPr wrap="square" rtlCol="0">
              <a:spAutoFit/>
            </a:bodyPr>
            <a:lstStyle/>
            <a:p>
              <a:pPr algn="ctr"/>
              <a:r>
                <a:rPr lang="en-US" sz="1867" b="1">
                  <a:solidFill>
                    <a:schemeClr val="bg2"/>
                  </a:solidFill>
                  <a:latin typeface="+mj-lt"/>
                </a:rPr>
                <a:t>+8</a:t>
              </a:r>
              <a:r>
                <a:rPr lang="ru-RU" sz="1867" b="1">
                  <a:solidFill>
                    <a:schemeClr val="bg2"/>
                  </a:solidFill>
                  <a:latin typeface="+mj-lt"/>
                </a:rPr>
                <a:t>%</a:t>
              </a:r>
              <a:endParaRPr lang="uk-UA" sz="1867" b="1">
                <a:solidFill>
                  <a:schemeClr val="bg2"/>
                </a:solidFill>
                <a:latin typeface="+mj-lt"/>
              </a:endParaRPr>
            </a:p>
          </p:txBody>
        </p:sp>
      </p:grpSp>
      <p:grpSp>
        <p:nvGrpSpPr>
          <p:cNvPr id="95" name="Group 94"/>
          <p:cNvGrpSpPr/>
          <p:nvPr/>
        </p:nvGrpSpPr>
        <p:grpSpPr>
          <a:xfrm>
            <a:off x="8229020" y="1886487"/>
            <a:ext cx="2743781" cy="1399286"/>
            <a:chOff x="12343529" y="3638831"/>
            <a:chExt cx="4115671" cy="2098930"/>
          </a:xfrm>
        </p:grpSpPr>
        <p:sp>
          <p:nvSpPr>
            <p:cNvPr id="96" name="TextBox 95"/>
            <p:cNvSpPr txBox="1"/>
            <p:nvPr/>
          </p:nvSpPr>
          <p:spPr>
            <a:xfrm>
              <a:off x="12343529" y="3638831"/>
              <a:ext cx="4115671" cy="692498"/>
            </a:xfrm>
            <a:prstGeom prst="rect">
              <a:avLst/>
            </a:prstGeom>
            <a:noFill/>
            <a:ln w="25400">
              <a:noFill/>
            </a:ln>
          </p:spPr>
          <p:txBody>
            <a:bodyPr wrap="square" rtlCol="0">
              <a:spAutoFit/>
            </a:bodyPr>
            <a:lstStyle/>
            <a:p>
              <a:pPr algn="ctr"/>
              <a:r>
                <a:rPr lang="en-US" sz="2400">
                  <a:solidFill>
                    <a:schemeClr val="accent1"/>
                  </a:solidFill>
                  <a:latin typeface="+mj-lt"/>
                </a:rPr>
                <a:t>market</a:t>
              </a:r>
              <a:r>
                <a:rPr lang="en-US" sz="2400">
                  <a:latin typeface="+mj-lt"/>
                </a:rPr>
                <a:t> review</a:t>
              </a:r>
              <a:endParaRPr lang="uk-UA" sz="2400">
                <a:solidFill>
                  <a:schemeClr val="accent1"/>
                </a:solidFill>
                <a:latin typeface="+mj-lt"/>
              </a:endParaRPr>
            </a:p>
          </p:txBody>
        </p:sp>
        <p:sp>
          <p:nvSpPr>
            <p:cNvPr id="97" name="TextBox 96"/>
            <p:cNvSpPr txBox="1"/>
            <p:nvPr/>
          </p:nvSpPr>
          <p:spPr>
            <a:xfrm>
              <a:off x="12343529" y="4368539"/>
              <a:ext cx="4115671" cy="1369222"/>
            </a:xfrm>
            <a:prstGeom prst="rect">
              <a:avLst/>
            </a:prstGeom>
            <a:noFill/>
          </p:spPr>
          <p:txBody>
            <a:bodyPr wrap="square" rtlCol="0">
              <a:spAutoFit/>
            </a:bodyPr>
            <a:lstStyle/>
            <a:p>
              <a:pPr algn="ctr"/>
              <a:r>
                <a:rPr lang="en-US" sz="1333">
                  <a:solidFill>
                    <a:schemeClr val="tx2"/>
                  </a:solidFill>
                </a:rPr>
                <a:t>lorem ipsum dolor sit amet, consectetuer adipiscing elit. maecenas porttitor congue massa. fusce posuere</a:t>
              </a:r>
            </a:p>
          </p:txBody>
        </p:sp>
      </p:grpSp>
      <p:grpSp>
        <p:nvGrpSpPr>
          <p:cNvPr id="98" name="Group 97"/>
          <p:cNvGrpSpPr/>
          <p:nvPr/>
        </p:nvGrpSpPr>
        <p:grpSpPr>
          <a:xfrm>
            <a:off x="8229020" y="3633051"/>
            <a:ext cx="2743781" cy="1604408"/>
            <a:chOff x="12343529" y="3638831"/>
            <a:chExt cx="4115671" cy="2406613"/>
          </a:xfrm>
        </p:grpSpPr>
        <p:sp>
          <p:nvSpPr>
            <p:cNvPr id="99" name="TextBox 98"/>
            <p:cNvSpPr txBox="1"/>
            <p:nvPr/>
          </p:nvSpPr>
          <p:spPr>
            <a:xfrm>
              <a:off x="12343529" y="3638831"/>
              <a:ext cx="4115671" cy="692498"/>
            </a:xfrm>
            <a:prstGeom prst="rect">
              <a:avLst/>
            </a:prstGeom>
            <a:noFill/>
            <a:ln w="25400">
              <a:noFill/>
            </a:ln>
          </p:spPr>
          <p:txBody>
            <a:bodyPr wrap="square" rtlCol="0">
              <a:spAutoFit/>
            </a:bodyPr>
            <a:lstStyle/>
            <a:p>
              <a:pPr algn="ctr"/>
              <a:r>
                <a:rPr lang="en-US" sz="2400">
                  <a:solidFill>
                    <a:schemeClr val="accent1"/>
                  </a:solidFill>
                  <a:latin typeface="+mj-lt"/>
                </a:rPr>
                <a:t>sales</a:t>
              </a:r>
              <a:r>
                <a:rPr lang="en-US" sz="2400">
                  <a:latin typeface="+mj-lt"/>
                </a:rPr>
                <a:t> review</a:t>
              </a:r>
              <a:endParaRPr lang="uk-UA" sz="2400">
                <a:solidFill>
                  <a:schemeClr val="accent1"/>
                </a:solidFill>
                <a:latin typeface="+mj-lt"/>
              </a:endParaRPr>
            </a:p>
          </p:txBody>
        </p:sp>
        <p:sp>
          <p:nvSpPr>
            <p:cNvPr id="100" name="TextBox 99"/>
            <p:cNvSpPr txBox="1"/>
            <p:nvPr/>
          </p:nvSpPr>
          <p:spPr>
            <a:xfrm>
              <a:off x="12343529" y="4368541"/>
              <a:ext cx="4115671" cy="1676903"/>
            </a:xfrm>
            <a:prstGeom prst="rect">
              <a:avLst/>
            </a:prstGeom>
            <a:noFill/>
          </p:spPr>
          <p:txBody>
            <a:bodyPr wrap="square" rtlCol="0">
              <a:spAutoFit/>
            </a:bodyPr>
            <a:lstStyle/>
            <a:p>
              <a:pPr algn="ctr"/>
              <a:r>
                <a:rPr lang="en-US" sz="1333">
                  <a:solidFill>
                    <a:schemeClr val="tx2"/>
                  </a:solidFill>
                </a:rPr>
                <a:t>lorem ipsum dolor sit amet, consectetuer adipiscing elit. maecenas porttitor congue massa. fusce posuere, magna </a:t>
              </a:r>
            </a:p>
            <a:p>
              <a:pPr algn="ctr"/>
              <a:r>
                <a:rPr lang="en-US" sz="1333">
                  <a:solidFill>
                    <a:schemeClr val="tx2"/>
                  </a:solidFill>
                </a:rPr>
                <a:t>sed pulvinar ultricies</a:t>
              </a:r>
            </a:p>
          </p:txBody>
        </p:sp>
      </p:grpSp>
    </p:spTree>
    <p:extLst>
      <p:ext uri="{BB962C8B-B14F-4D97-AF65-F5344CB8AC3E}">
        <p14:creationId xmlns:p14="http://schemas.microsoft.com/office/powerpoint/2010/main" val="2637451385"/>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1250"/>
                                        <p:tgtEl>
                                          <p:spTgt spid="69"/>
                                        </p:tgtEl>
                                      </p:cBhvr>
                                    </p:animEffect>
                                    <p:anim calcmode="lin" valueType="num">
                                      <p:cBhvr>
                                        <p:cTn id="8" dur="1250" fill="hold"/>
                                        <p:tgtEl>
                                          <p:spTgt spid="69"/>
                                        </p:tgtEl>
                                        <p:attrNameLst>
                                          <p:attrName>ppt_x</p:attrName>
                                        </p:attrNameLst>
                                      </p:cBhvr>
                                      <p:tavLst>
                                        <p:tav tm="0">
                                          <p:val>
                                            <p:strVal val="#ppt_x"/>
                                          </p:val>
                                        </p:tav>
                                        <p:tav tm="100000">
                                          <p:val>
                                            <p:strVal val="#ppt_x"/>
                                          </p:val>
                                        </p:tav>
                                      </p:tavLst>
                                    </p:anim>
                                    <p:anim calcmode="lin" valueType="num">
                                      <p:cBhvr>
                                        <p:cTn id="9" dur="1125" decel="100000" fill="hold"/>
                                        <p:tgtEl>
                                          <p:spTgt spid="69"/>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69"/>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95"/>
                                        </p:tgtEl>
                                        <p:attrNameLst>
                                          <p:attrName>style.visibility</p:attrName>
                                        </p:attrNameLst>
                                      </p:cBhvr>
                                      <p:to>
                                        <p:strVal val="visible"/>
                                      </p:to>
                                    </p:set>
                                    <p:animEffect transition="in" filter="fade">
                                      <p:cBhvr>
                                        <p:cTn id="13" dur="1250"/>
                                        <p:tgtEl>
                                          <p:spTgt spid="95"/>
                                        </p:tgtEl>
                                      </p:cBhvr>
                                    </p:animEffect>
                                    <p:anim calcmode="lin" valueType="num">
                                      <p:cBhvr>
                                        <p:cTn id="14" dur="1250" fill="hold"/>
                                        <p:tgtEl>
                                          <p:spTgt spid="95"/>
                                        </p:tgtEl>
                                        <p:attrNameLst>
                                          <p:attrName>ppt_x</p:attrName>
                                        </p:attrNameLst>
                                      </p:cBhvr>
                                      <p:tavLst>
                                        <p:tav tm="0">
                                          <p:val>
                                            <p:strVal val="#ppt_x"/>
                                          </p:val>
                                        </p:tav>
                                        <p:tav tm="100000">
                                          <p:val>
                                            <p:strVal val="#ppt_x"/>
                                          </p:val>
                                        </p:tav>
                                      </p:tavLst>
                                    </p:anim>
                                    <p:anim calcmode="lin" valueType="num">
                                      <p:cBhvr>
                                        <p:cTn id="15" dur="1125" decel="100000" fill="hold"/>
                                        <p:tgtEl>
                                          <p:spTgt spid="95"/>
                                        </p:tgtEl>
                                        <p:attrNameLst>
                                          <p:attrName>ppt_y</p:attrName>
                                        </p:attrNameLst>
                                      </p:cBhvr>
                                      <p:tavLst>
                                        <p:tav tm="0">
                                          <p:val>
                                            <p:strVal val="#ppt_y+1"/>
                                          </p:val>
                                        </p:tav>
                                        <p:tav tm="100000">
                                          <p:val>
                                            <p:strVal val="#ppt_y-.03"/>
                                          </p:val>
                                        </p:tav>
                                      </p:tavLst>
                                    </p:anim>
                                    <p:anim calcmode="lin" valueType="num">
                                      <p:cBhvr>
                                        <p:cTn id="16" dur="125" accel="100000" fill="hold">
                                          <p:stCondLst>
                                            <p:cond delay="1125"/>
                                          </p:stCondLst>
                                        </p:cTn>
                                        <p:tgtEl>
                                          <p:spTgt spid="95"/>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98"/>
                                        </p:tgtEl>
                                        <p:attrNameLst>
                                          <p:attrName>style.visibility</p:attrName>
                                        </p:attrNameLst>
                                      </p:cBhvr>
                                      <p:to>
                                        <p:strVal val="visible"/>
                                      </p:to>
                                    </p:set>
                                    <p:animEffect transition="in" filter="fade">
                                      <p:cBhvr>
                                        <p:cTn id="19" dur="1250"/>
                                        <p:tgtEl>
                                          <p:spTgt spid="98"/>
                                        </p:tgtEl>
                                      </p:cBhvr>
                                    </p:animEffect>
                                    <p:anim calcmode="lin" valueType="num">
                                      <p:cBhvr>
                                        <p:cTn id="20" dur="1250" fill="hold"/>
                                        <p:tgtEl>
                                          <p:spTgt spid="98"/>
                                        </p:tgtEl>
                                        <p:attrNameLst>
                                          <p:attrName>ppt_x</p:attrName>
                                        </p:attrNameLst>
                                      </p:cBhvr>
                                      <p:tavLst>
                                        <p:tav tm="0">
                                          <p:val>
                                            <p:strVal val="#ppt_x"/>
                                          </p:val>
                                        </p:tav>
                                        <p:tav tm="100000">
                                          <p:val>
                                            <p:strVal val="#ppt_x"/>
                                          </p:val>
                                        </p:tav>
                                      </p:tavLst>
                                    </p:anim>
                                    <p:anim calcmode="lin" valueType="num">
                                      <p:cBhvr>
                                        <p:cTn id="21" dur="1125" decel="100000" fill="hold"/>
                                        <p:tgtEl>
                                          <p:spTgt spid="98"/>
                                        </p:tgtEl>
                                        <p:attrNameLst>
                                          <p:attrName>ppt_y</p:attrName>
                                        </p:attrNameLst>
                                      </p:cBhvr>
                                      <p:tavLst>
                                        <p:tav tm="0">
                                          <p:val>
                                            <p:strVal val="#ppt_y+1"/>
                                          </p:val>
                                        </p:tav>
                                        <p:tav tm="100000">
                                          <p:val>
                                            <p:strVal val="#ppt_y-.03"/>
                                          </p:val>
                                        </p:tav>
                                      </p:tavLst>
                                    </p:anim>
                                    <p:anim calcmode="lin" valueType="num">
                                      <p:cBhvr>
                                        <p:cTn id="22" dur="125" accel="100000" fill="hold">
                                          <p:stCondLst>
                                            <p:cond delay="1125"/>
                                          </p:stCondLst>
                                        </p:cTn>
                                        <p:tgtEl>
                                          <p:spTgt spid="9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365552"/>
            <a:ext cx="3632200" cy="923330"/>
          </a:xfrm>
        </p:spPr>
        <p:txBody>
          <a:bodyPr/>
          <a:lstStyle/>
          <a:p>
            <a:r>
              <a:rPr lang="en-US">
                <a:solidFill>
                  <a:schemeClr val="accent1"/>
                </a:solidFill>
              </a:rPr>
              <a:t>smart chart</a:t>
            </a:r>
            <a:br>
              <a:rPr lang="en-US"/>
            </a:br>
            <a:r>
              <a:rPr lang="en-US"/>
              <a:t>option</a:t>
            </a:r>
            <a:endParaRPr lang="uk-UA"/>
          </a:p>
        </p:txBody>
      </p:sp>
      <p:sp>
        <p:nvSpPr>
          <p:cNvPr id="3" name="Slide Number Placeholder 2"/>
          <p:cNvSpPr>
            <a:spLocks noGrp="1"/>
          </p:cNvSpPr>
          <p:nvPr>
            <p:ph type="sldNum" sz="quarter" idx="10"/>
          </p:nvPr>
        </p:nvSpPr>
        <p:spPr/>
        <p:txBody>
          <a:bodyPr/>
          <a:lstStyle/>
          <a:p>
            <a:pPr algn="l"/>
            <a:r>
              <a:rPr lang="en-US"/>
              <a:t>page</a:t>
            </a:r>
          </a:p>
          <a:p>
            <a:pPr algn="l"/>
            <a:r>
              <a:rPr lang="en-US"/>
              <a:t>0</a:t>
            </a:r>
            <a:fld id="{37D409AB-2201-4E18-8A34-C31753AD9B06}" type="slidenum">
              <a:rPr smtClean="0"/>
              <a:pPr algn="l"/>
              <a:t>24</a:t>
            </a:fld>
            <a:endParaRPr/>
          </a:p>
        </p:txBody>
      </p:sp>
      <p:graphicFrame>
        <p:nvGraphicFramePr>
          <p:cNvPr id="4" name="Chart 3"/>
          <p:cNvGraphicFramePr/>
          <p:nvPr/>
        </p:nvGraphicFramePr>
        <p:xfrm>
          <a:off x="927101" y="1498601"/>
          <a:ext cx="5181599" cy="4267199"/>
        </p:xfrm>
        <a:graphic>
          <a:graphicData uri="http://schemas.openxmlformats.org/drawingml/2006/chart">
            <c:chart xmlns:c="http://schemas.openxmlformats.org/drawingml/2006/chart" xmlns:r="http://schemas.openxmlformats.org/officeDocument/2006/relationships" r:id="rId2"/>
          </a:graphicData>
        </a:graphic>
      </p:graphicFrame>
      <p:grpSp>
        <p:nvGrpSpPr>
          <p:cNvPr id="25" name="Group 24"/>
          <p:cNvGrpSpPr/>
          <p:nvPr/>
        </p:nvGrpSpPr>
        <p:grpSpPr>
          <a:xfrm>
            <a:off x="6705600" y="1824711"/>
            <a:ext cx="4572001" cy="911961"/>
            <a:chOff x="10058400" y="3086100"/>
            <a:chExt cx="6858001" cy="1367941"/>
          </a:xfrm>
        </p:grpSpPr>
        <p:sp>
          <p:nvSpPr>
            <p:cNvPr id="5" name="Oval 4"/>
            <p:cNvSpPr/>
            <p:nvPr/>
          </p:nvSpPr>
          <p:spPr>
            <a:xfrm>
              <a:off x="10058400" y="3086100"/>
              <a:ext cx="914400" cy="914400"/>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12" name="Freeform 56"/>
            <p:cNvSpPr>
              <a:spLocks noEditPoints="1"/>
            </p:cNvSpPr>
            <p:nvPr/>
          </p:nvSpPr>
          <p:spPr bwMode="auto">
            <a:xfrm>
              <a:off x="10273149" y="3295463"/>
              <a:ext cx="484901" cy="495673"/>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15" name="TextBox 14"/>
            <p:cNvSpPr txBox="1"/>
            <p:nvPr/>
          </p:nvSpPr>
          <p:spPr>
            <a:xfrm>
              <a:off x="11293511" y="3700181"/>
              <a:ext cx="5622890" cy="753860"/>
            </a:xfrm>
            <a:prstGeom prst="rect">
              <a:avLst/>
            </a:prstGeom>
            <a:noFill/>
          </p:spPr>
          <p:txBody>
            <a:bodyPr wrap="square" rtlCol="0">
              <a:spAutoFit/>
            </a:bodyPr>
            <a:lstStyle/>
            <a:p>
              <a:r>
                <a:rPr lang="en-US" sz="1333">
                  <a:solidFill>
                    <a:schemeClr val="tx2"/>
                  </a:solidFill>
                </a:rPr>
                <a:t>Lorem ipsum dolor sit amet, consectetuer adipiscing elit. </a:t>
              </a:r>
              <a:endParaRPr lang="uk-UA" sz="1333">
                <a:solidFill>
                  <a:schemeClr val="tx2"/>
                </a:solidFill>
              </a:endParaRPr>
            </a:p>
          </p:txBody>
        </p:sp>
        <p:sp>
          <p:nvSpPr>
            <p:cNvPr id="16" name="TextBox 15"/>
            <p:cNvSpPr txBox="1"/>
            <p:nvPr/>
          </p:nvSpPr>
          <p:spPr>
            <a:xfrm>
              <a:off x="11248969" y="3086100"/>
              <a:ext cx="4536165" cy="692497"/>
            </a:xfrm>
            <a:prstGeom prst="rect">
              <a:avLst/>
            </a:prstGeom>
            <a:noFill/>
          </p:spPr>
          <p:txBody>
            <a:bodyPr wrap="square" rtlCol="0">
              <a:spAutoFit/>
            </a:bodyPr>
            <a:lstStyle/>
            <a:p>
              <a:r>
                <a:rPr lang="en-US" sz="2400">
                  <a:latin typeface="+mj-lt"/>
                </a:rPr>
                <a:t>option one</a:t>
              </a:r>
              <a:endParaRPr lang="uk-UA" sz="2400">
                <a:latin typeface="+mj-lt"/>
              </a:endParaRPr>
            </a:p>
          </p:txBody>
        </p:sp>
      </p:grpSp>
      <p:grpSp>
        <p:nvGrpSpPr>
          <p:cNvPr id="24" name="Group 23"/>
          <p:cNvGrpSpPr/>
          <p:nvPr/>
        </p:nvGrpSpPr>
        <p:grpSpPr>
          <a:xfrm>
            <a:off x="6705600" y="3160256"/>
            <a:ext cx="4572001" cy="911960"/>
            <a:chOff x="10058400" y="4908884"/>
            <a:chExt cx="6858001" cy="1367939"/>
          </a:xfrm>
        </p:grpSpPr>
        <p:sp>
          <p:nvSpPr>
            <p:cNvPr id="6" name="Oval 5"/>
            <p:cNvSpPr/>
            <p:nvPr/>
          </p:nvSpPr>
          <p:spPr>
            <a:xfrm>
              <a:off x="10058400" y="4914900"/>
              <a:ext cx="914400" cy="914400"/>
            </a:xfrm>
            <a:prstGeom prst="ellipse">
              <a:avLst/>
            </a:prstGeom>
            <a:solidFill>
              <a:schemeClr val="tx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13" name="Freeform 57"/>
            <p:cNvSpPr>
              <a:spLocks noEditPoints="1"/>
            </p:cNvSpPr>
            <p:nvPr/>
          </p:nvSpPr>
          <p:spPr bwMode="auto">
            <a:xfrm>
              <a:off x="10273149" y="5124263"/>
              <a:ext cx="484901" cy="495673"/>
            </a:xfrm>
            <a:custGeom>
              <a:avLst/>
              <a:gdLst>
                <a:gd name="T0" fmla="*/ 64 w 176"/>
                <a:gd name="T1" fmla="*/ 32 h 176"/>
                <a:gd name="T2" fmla="*/ 67 w 176"/>
                <a:gd name="T3" fmla="*/ 31 h 176"/>
                <a:gd name="T4" fmla="*/ 84 w 176"/>
                <a:gd name="T5" fmla="*/ 14 h 176"/>
                <a:gd name="T6" fmla="*/ 84 w 176"/>
                <a:gd name="T7" fmla="*/ 124 h 176"/>
                <a:gd name="T8" fmla="*/ 84 w 176"/>
                <a:gd name="T9" fmla="*/ 124 h 176"/>
                <a:gd name="T10" fmla="*/ 88 w 176"/>
                <a:gd name="T11" fmla="*/ 128 h 176"/>
                <a:gd name="T12" fmla="*/ 92 w 176"/>
                <a:gd name="T13" fmla="*/ 124 h 176"/>
                <a:gd name="T14" fmla="*/ 92 w 176"/>
                <a:gd name="T15" fmla="*/ 14 h 176"/>
                <a:gd name="T16" fmla="*/ 109 w 176"/>
                <a:gd name="T17" fmla="*/ 31 h 176"/>
                <a:gd name="T18" fmla="*/ 112 w 176"/>
                <a:gd name="T19" fmla="*/ 32 h 176"/>
                <a:gd name="T20" fmla="*/ 116 w 176"/>
                <a:gd name="T21" fmla="*/ 28 h 176"/>
                <a:gd name="T22" fmla="*/ 115 w 176"/>
                <a:gd name="T23" fmla="*/ 25 h 176"/>
                <a:gd name="T24" fmla="*/ 91 w 176"/>
                <a:gd name="T25" fmla="*/ 1 h 176"/>
                <a:gd name="T26" fmla="*/ 88 w 176"/>
                <a:gd name="T27" fmla="*/ 0 h 176"/>
                <a:gd name="T28" fmla="*/ 85 w 176"/>
                <a:gd name="T29" fmla="*/ 1 h 176"/>
                <a:gd name="T30" fmla="*/ 61 w 176"/>
                <a:gd name="T31" fmla="*/ 25 h 176"/>
                <a:gd name="T32" fmla="*/ 60 w 176"/>
                <a:gd name="T33" fmla="*/ 28 h 176"/>
                <a:gd name="T34" fmla="*/ 64 w 176"/>
                <a:gd name="T35" fmla="*/ 32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32"/>
                  </a:moveTo>
                  <a:cubicBezTo>
                    <a:pt x="65" y="32"/>
                    <a:pt x="66" y="32"/>
                    <a:pt x="67" y="31"/>
                  </a:cubicBezTo>
                  <a:cubicBezTo>
                    <a:pt x="84" y="14"/>
                    <a:pt x="84" y="14"/>
                    <a:pt x="84" y="14"/>
                  </a:cubicBezTo>
                  <a:cubicBezTo>
                    <a:pt x="84" y="124"/>
                    <a:pt x="84" y="124"/>
                    <a:pt x="84" y="124"/>
                  </a:cubicBezTo>
                  <a:cubicBezTo>
                    <a:pt x="84" y="124"/>
                    <a:pt x="84" y="124"/>
                    <a:pt x="84" y="124"/>
                  </a:cubicBezTo>
                  <a:cubicBezTo>
                    <a:pt x="84" y="126"/>
                    <a:pt x="86" y="128"/>
                    <a:pt x="88" y="128"/>
                  </a:cubicBezTo>
                  <a:cubicBezTo>
                    <a:pt x="90" y="128"/>
                    <a:pt x="92" y="126"/>
                    <a:pt x="92" y="124"/>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19" name="TextBox 18"/>
            <p:cNvSpPr txBox="1"/>
            <p:nvPr/>
          </p:nvSpPr>
          <p:spPr>
            <a:xfrm>
              <a:off x="11293511" y="5522964"/>
              <a:ext cx="5622890" cy="753859"/>
            </a:xfrm>
            <a:prstGeom prst="rect">
              <a:avLst/>
            </a:prstGeom>
            <a:noFill/>
          </p:spPr>
          <p:txBody>
            <a:bodyPr wrap="square" rtlCol="0">
              <a:spAutoFit/>
            </a:bodyPr>
            <a:lstStyle/>
            <a:p>
              <a:r>
                <a:rPr lang="en-US" sz="1333">
                  <a:solidFill>
                    <a:schemeClr val="tx2"/>
                  </a:solidFill>
                </a:rPr>
                <a:t>Lorem ipsum dolor sit amet, consectetuer adipiscing elit. </a:t>
              </a:r>
              <a:endParaRPr lang="uk-UA" sz="1333">
                <a:solidFill>
                  <a:schemeClr val="tx2"/>
                </a:solidFill>
              </a:endParaRPr>
            </a:p>
          </p:txBody>
        </p:sp>
        <p:sp>
          <p:nvSpPr>
            <p:cNvPr id="20" name="TextBox 19"/>
            <p:cNvSpPr txBox="1"/>
            <p:nvPr/>
          </p:nvSpPr>
          <p:spPr>
            <a:xfrm>
              <a:off x="11248969" y="4908884"/>
              <a:ext cx="4536165" cy="692497"/>
            </a:xfrm>
            <a:prstGeom prst="rect">
              <a:avLst/>
            </a:prstGeom>
            <a:noFill/>
          </p:spPr>
          <p:txBody>
            <a:bodyPr wrap="square" rtlCol="0">
              <a:spAutoFit/>
            </a:bodyPr>
            <a:lstStyle/>
            <a:p>
              <a:r>
                <a:rPr lang="en-US" sz="2400">
                  <a:latin typeface="+mj-lt"/>
                </a:rPr>
                <a:t>option two</a:t>
              </a:r>
              <a:endParaRPr lang="uk-UA" sz="2400">
                <a:latin typeface="+mj-lt"/>
              </a:endParaRPr>
            </a:p>
          </p:txBody>
        </p:sp>
      </p:grpSp>
      <p:grpSp>
        <p:nvGrpSpPr>
          <p:cNvPr id="23" name="Group 22"/>
          <p:cNvGrpSpPr/>
          <p:nvPr/>
        </p:nvGrpSpPr>
        <p:grpSpPr>
          <a:xfrm>
            <a:off x="6705600" y="4495801"/>
            <a:ext cx="4572001" cy="911960"/>
            <a:chOff x="10058400" y="6743699"/>
            <a:chExt cx="6858001" cy="1367939"/>
          </a:xfrm>
        </p:grpSpPr>
        <p:sp>
          <p:nvSpPr>
            <p:cNvPr id="7" name="Oval 6"/>
            <p:cNvSpPr/>
            <p:nvPr/>
          </p:nvSpPr>
          <p:spPr>
            <a:xfrm>
              <a:off x="10058400" y="6743700"/>
              <a:ext cx="914400" cy="914400"/>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14" name="Freeform 54"/>
            <p:cNvSpPr>
              <a:spLocks noEditPoints="1"/>
            </p:cNvSpPr>
            <p:nvPr/>
          </p:nvSpPr>
          <p:spPr bwMode="auto">
            <a:xfrm>
              <a:off x="10273149" y="7001551"/>
              <a:ext cx="484901" cy="398697"/>
            </a:xfrm>
            <a:custGeom>
              <a:avLst/>
              <a:gdLst>
                <a:gd name="T0" fmla="*/ 168 w 176"/>
                <a:gd name="T1" fmla="*/ 0 h 144"/>
                <a:gd name="T2" fmla="*/ 8 w 176"/>
                <a:gd name="T3" fmla="*/ 0 h 144"/>
                <a:gd name="T4" fmla="*/ 0 w 176"/>
                <a:gd name="T5" fmla="*/ 8 h 144"/>
                <a:gd name="T6" fmla="*/ 0 w 176"/>
                <a:gd name="T7" fmla="*/ 24 h 144"/>
                <a:gd name="T8" fmla="*/ 8 w 176"/>
                <a:gd name="T9" fmla="*/ 32 h 144"/>
                <a:gd name="T10" fmla="*/ 16 w 176"/>
                <a:gd name="T11" fmla="*/ 32 h 144"/>
                <a:gd name="T12" fmla="*/ 16 w 176"/>
                <a:gd name="T13" fmla="*/ 136 h 144"/>
                <a:gd name="T14" fmla="*/ 24 w 176"/>
                <a:gd name="T15" fmla="*/ 144 h 144"/>
                <a:gd name="T16" fmla="*/ 152 w 176"/>
                <a:gd name="T17" fmla="*/ 144 h 144"/>
                <a:gd name="T18" fmla="*/ 160 w 176"/>
                <a:gd name="T19" fmla="*/ 136 h 144"/>
                <a:gd name="T20" fmla="*/ 160 w 176"/>
                <a:gd name="T21" fmla="*/ 32 h 144"/>
                <a:gd name="T22" fmla="*/ 168 w 176"/>
                <a:gd name="T23" fmla="*/ 32 h 144"/>
                <a:gd name="T24" fmla="*/ 176 w 176"/>
                <a:gd name="T25" fmla="*/ 24 h 144"/>
                <a:gd name="T26" fmla="*/ 176 w 176"/>
                <a:gd name="T27" fmla="*/ 8 h 144"/>
                <a:gd name="T28" fmla="*/ 168 w 176"/>
                <a:gd name="T29" fmla="*/ 0 h 144"/>
                <a:gd name="T30" fmla="*/ 152 w 176"/>
                <a:gd name="T31" fmla="*/ 136 h 144"/>
                <a:gd name="T32" fmla="*/ 24 w 176"/>
                <a:gd name="T33" fmla="*/ 136 h 144"/>
                <a:gd name="T34" fmla="*/ 24 w 176"/>
                <a:gd name="T35" fmla="*/ 32 h 144"/>
                <a:gd name="T36" fmla="*/ 152 w 176"/>
                <a:gd name="T37" fmla="*/ 32 h 144"/>
                <a:gd name="T38" fmla="*/ 152 w 176"/>
                <a:gd name="T39" fmla="*/ 136 h 144"/>
                <a:gd name="T40" fmla="*/ 168 w 176"/>
                <a:gd name="T41" fmla="*/ 24 h 144"/>
                <a:gd name="T42" fmla="*/ 8 w 176"/>
                <a:gd name="T43" fmla="*/ 24 h 144"/>
                <a:gd name="T44" fmla="*/ 8 w 176"/>
                <a:gd name="T45" fmla="*/ 8 h 144"/>
                <a:gd name="T46" fmla="*/ 168 w 176"/>
                <a:gd name="T47" fmla="*/ 8 h 144"/>
                <a:gd name="T48" fmla="*/ 168 w 176"/>
                <a:gd name="T49" fmla="*/ 24 h 144"/>
                <a:gd name="T50" fmla="*/ 64 w 176"/>
                <a:gd name="T51" fmla="*/ 72 h 144"/>
                <a:gd name="T52" fmla="*/ 112 w 176"/>
                <a:gd name="T53" fmla="*/ 72 h 144"/>
                <a:gd name="T54" fmla="*/ 120 w 176"/>
                <a:gd name="T55" fmla="*/ 64 h 144"/>
                <a:gd name="T56" fmla="*/ 120 w 176"/>
                <a:gd name="T57" fmla="*/ 56 h 144"/>
                <a:gd name="T58" fmla="*/ 112 w 176"/>
                <a:gd name="T59" fmla="*/ 48 h 144"/>
                <a:gd name="T60" fmla="*/ 64 w 176"/>
                <a:gd name="T61" fmla="*/ 48 h 144"/>
                <a:gd name="T62" fmla="*/ 56 w 176"/>
                <a:gd name="T63" fmla="*/ 56 h 144"/>
                <a:gd name="T64" fmla="*/ 56 w 176"/>
                <a:gd name="T65" fmla="*/ 64 h 144"/>
                <a:gd name="T66" fmla="*/ 64 w 176"/>
                <a:gd name="T67" fmla="*/ 72 h 144"/>
                <a:gd name="T68" fmla="*/ 64 w 176"/>
                <a:gd name="T69" fmla="*/ 56 h 144"/>
                <a:gd name="T70" fmla="*/ 112 w 176"/>
                <a:gd name="T71" fmla="*/ 56 h 144"/>
                <a:gd name="T72" fmla="*/ 112 w 176"/>
                <a:gd name="T73" fmla="*/ 64 h 144"/>
                <a:gd name="T74" fmla="*/ 64 w 176"/>
                <a:gd name="T75" fmla="*/ 64 h 144"/>
                <a:gd name="T76" fmla="*/ 64 w 176"/>
                <a:gd name="T77" fmla="*/ 5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 h="144">
                  <a:moveTo>
                    <a:pt x="168" y="0"/>
                  </a:moveTo>
                  <a:cubicBezTo>
                    <a:pt x="8" y="0"/>
                    <a:pt x="8" y="0"/>
                    <a:pt x="8" y="0"/>
                  </a:cubicBezTo>
                  <a:cubicBezTo>
                    <a:pt x="4" y="0"/>
                    <a:pt x="0" y="4"/>
                    <a:pt x="0" y="8"/>
                  </a:cubicBezTo>
                  <a:cubicBezTo>
                    <a:pt x="0" y="24"/>
                    <a:pt x="0" y="24"/>
                    <a:pt x="0" y="24"/>
                  </a:cubicBezTo>
                  <a:cubicBezTo>
                    <a:pt x="0" y="28"/>
                    <a:pt x="4" y="32"/>
                    <a:pt x="8" y="32"/>
                  </a:cubicBezTo>
                  <a:cubicBezTo>
                    <a:pt x="16" y="32"/>
                    <a:pt x="16" y="32"/>
                    <a:pt x="16" y="32"/>
                  </a:cubicBezTo>
                  <a:cubicBezTo>
                    <a:pt x="16" y="136"/>
                    <a:pt x="16" y="136"/>
                    <a:pt x="16" y="136"/>
                  </a:cubicBezTo>
                  <a:cubicBezTo>
                    <a:pt x="16" y="140"/>
                    <a:pt x="20" y="144"/>
                    <a:pt x="24" y="144"/>
                  </a:cubicBezTo>
                  <a:cubicBezTo>
                    <a:pt x="152" y="144"/>
                    <a:pt x="152" y="144"/>
                    <a:pt x="152" y="144"/>
                  </a:cubicBezTo>
                  <a:cubicBezTo>
                    <a:pt x="156" y="144"/>
                    <a:pt x="160" y="140"/>
                    <a:pt x="160" y="136"/>
                  </a:cubicBezTo>
                  <a:cubicBezTo>
                    <a:pt x="160" y="32"/>
                    <a:pt x="160" y="32"/>
                    <a:pt x="160" y="32"/>
                  </a:cubicBezTo>
                  <a:cubicBezTo>
                    <a:pt x="168" y="32"/>
                    <a:pt x="168" y="32"/>
                    <a:pt x="168" y="32"/>
                  </a:cubicBezTo>
                  <a:cubicBezTo>
                    <a:pt x="172" y="32"/>
                    <a:pt x="176" y="28"/>
                    <a:pt x="176" y="24"/>
                  </a:cubicBezTo>
                  <a:cubicBezTo>
                    <a:pt x="176" y="8"/>
                    <a:pt x="176" y="8"/>
                    <a:pt x="176" y="8"/>
                  </a:cubicBezTo>
                  <a:cubicBezTo>
                    <a:pt x="176" y="4"/>
                    <a:pt x="172" y="0"/>
                    <a:pt x="168" y="0"/>
                  </a:cubicBezTo>
                  <a:moveTo>
                    <a:pt x="152" y="136"/>
                  </a:moveTo>
                  <a:cubicBezTo>
                    <a:pt x="24" y="136"/>
                    <a:pt x="24" y="136"/>
                    <a:pt x="24" y="136"/>
                  </a:cubicBezTo>
                  <a:cubicBezTo>
                    <a:pt x="24" y="32"/>
                    <a:pt x="24" y="32"/>
                    <a:pt x="24" y="32"/>
                  </a:cubicBezTo>
                  <a:cubicBezTo>
                    <a:pt x="152" y="32"/>
                    <a:pt x="152" y="32"/>
                    <a:pt x="152" y="32"/>
                  </a:cubicBezTo>
                  <a:lnTo>
                    <a:pt x="152" y="136"/>
                  </a:lnTo>
                  <a:close/>
                  <a:moveTo>
                    <a:pt x="168" y="24"/>
                  </a:moveTo>
                  <a:cubicBezTo>
                    <a:pt x="8" y="24"/>
                    <a:pt x="8" y="24"/>
                    <a:pt x="8" y="24"/>
                  </a:cubicBezTo>
                  <a:cubicBezTo>
                    <a:pt x="8" y="8"/>
                    <a:pt x="8" y="8"/>
                    <a:pt x="8" y="8"/>
                  </a:cubicBezTo>
                  <a:cubicBezTo>
                    <a:pt x="168" y="8"/>
                    <a:pt x="168" y="8"/>
                    <a:pt x="168" y="8"/>
                  </a:cubicBezTo>
                  <a:lnTo>
                    <a:pt x="168" y="24"/>
                  </a:lnTo>
                  <a:close/>
                  <a:moveTo>
                    <a:pt x="64" y="72"/>
                  </a:moveTo>
                  <a:cubicBezTo>
                    <a:pt x="112" y="72"/>
                    <a:pt x="112" y="72"/>
                    <a:pt x="112" y="72"/>
                  </a:cubicBezTo>
                  <a:cubicBezTo>
                    <a:pt x="116" y="72"/>
                    <a:pt x="120" y="68"/>
                    <a:pt x="120" y="64"/>
                  </a:cubicBezTo>
                  <a:cubicBezTo>
                    <a:pt x="120" y="56"/>
                    <a:pt x="120" y="56"/>
                    <a:pt x="120" y="56"/>
                  </a:cubicBezTo>
                  <a:cubicBezTo>
                    <a:pt x="120" y="52"/>
                    <a:pt x="116" y="48"/>
                    <a:pt x="112" y="48"/>
                  </a:cubicBezTo>
                  <a:cubicBezTo>
                    <a:pt x="64" y="48"/>
                    <a:pt x="64" y="48"/>
                    <a:pt x="64" y="48"/>
                  </a:cubicBezTo>
                  <a:cubicBezTo>
                    <a:pt x="60" y="48"/>
                    <a:pt x="56" y="52"/>
                    <a:pt x="56" y="56"/>
                  </a:cubicBezTo>
                  <a:cubicBezTo>
                    <a:pt x="56" y="64"/>
                    <a:pt x="56" y="64"/>
                    <a:pt x="56" y="64"/>
                  </a:cubicBezTo>
                  <a:cubicBezTo>
                    <a:pt x="56" y="68"/>
                    <a:pt x="60" y="72"/>
                    <a:pt x="64" y="72"/>
                  </a:cubicBezTo>
                  <a:moveTo>
                    <a:pt x="64" y="56"/>
                  </a:moveTo>
                  <a:cubicBezTo>
                    <a:pt x="112" y="56"/>
                    <a:pt x="112" y="56"/>
                    <a:pt x="112" y="56"/>
                  </a:cubicBezTo>
                  <a:cubicBezTo>
                    <a:pt x="112" y="64"/>
                    <a:pt x="112" y="64"/>
                    <a:pt x="112" y="64"/>
                  </a:cubicBezTo>
                  <a:cubicBezTo>
                    <a:pt x="64" y="64"/>
                    <a:pt x="64" y="64"/>
                    <a:pt x="64" y="64"/>
                  </a:cubicBezTo>
                  <a:lnTo>
                    <a:pt x="64" y="56"/>
                  </a:lnTo>
                  <a:close/>
                </a:path>
              </a:pathLst>
            </a:custGeom>
            <a:solidFill>
              <a:schemeClr val="bg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21" name="TextBox 20"/>
            <p:cNvSpPr txBox="1"/>
            <p:nvPr/>
          </p:nvSpPr>
          <p:spPr>
            <a:xfrm>
              <a:off x="11293511" y="7357779"/>
              <a:ext cx="5622890" cy="753859"/>
            </a:xfrm>
            <a:prstGeom prst="rect">
              <a:avLst/>
            </a:prstGeom>
            <a:noFill/>
          </p:spPr>
          <p:txBody>
            <a:bodyPr wrap="square" rtlCol="0">
              <a:spAutoFit/>
            </a:bodyPr>
            <a:lstStyle/>
            <a:p>
              <a:r>
                <a:rPr lang="en-US" sz="1333">
                  <a:solidFill>
                    <a:schemeClr val="tx2"/>
                  </a:solidFill>
                </a:rPr>
                <a:t>Lorem ipsum dolor sit amet, consectetuer adipiscing elit. </a:t>
              </a:r>
              <a:endParaRPr lang="uk-UA" sz="1333">
                <a:solidFill>
                  <a:schemeClr val="tx2"/>
                </a:solidFill>
              </a:endParaRPr>
            </a:p>
          </p:txBody>
        </p:sp>
        <p:sp>
          <p:nvSpPr>
            <p:cNvPr id="22" name="TextBox 21"/>
            <p:cNvSpPr txBox="1"/>
            <p:nvPr/>
          </p:nvSpPr>
          <p:spPr>
            <a:xfrm>
              <a:off x="11248969" y="6743699"/>
              <a:ext cx="4536165" cy="692497"/>
            </a:xfrm>
            <a:prstGeom prst="rect">
              <a:avLst/>
            </a:prstGeom>
            <a:noFill/>
          </p:spPr>
          <p:txBody>
            <a:bodyPr wrap="square" rtlCol="0">
              <a:spAutoFit/>
            </a:bodyPr>
            <a:lstStyle/>
            <a:p>
              <a:r>
                <a:rPr lang="en-US" sz="2400">
                  <a:latin typeface="+mj-lt"/>
                </a:rPr>
                <a:t>option three</a:t>
              </a:r>
              <a:endParaRPr lang="uk-UA" sz="2400">
                <a:latin typeface="+mj-lt"/>
              </a:endParaRPr>
            </a:p>
          </p:txBody>
        </p:sp>
      </p:grpSp>
    </p:spTree>
    <p:extLst>
      <p:ext uri="{BB962C8B-B14F-4D97-AF65-F5344CB8AC3E}">
        <p14:creationId xmlns:p14="http://schemas.microsoft.com/office/powerpoint/2010/main" val="761462412"/>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anim calcmode="lin" valueType="num">
                                      <p:cBhvr>
                                        <p:cTn id="8" dur="1250" fill="hold"/>
                                        <p:tgtEl>
                                          <p:spTgt spid="4"/>
                                        </p:tgtEl>
                                        <p:attrNameLst>
                                          <p:attrName>ppt_x</p:attrName>
                                        </p:attrNameLst>
                                      </p:cBhvr>
                                      <p:tavLst>
                                        <p:tav tm="0">
                                          <p:val>
                                            <p:strVal val="#ppt_x"/>
                                          </p:val>
                                        </p:tav>
                                        <p:tav tm="100000">
                                          <p:val>
                                            <p:strVal val="#ppt_x"/>
                                          </p:val>
                                        </p:tav>
                                      </p:tavLst>
                                    </p:anim>
                                    <p:anim calcmode="lin" valueType="num">
                                      <p:cBhvr>
                                        <p:cTn id="9" dur="1125" decel="100000" fill="hold"/>
                                        <p:tgtEl>
                                          <p:spTgt spid="4"/>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4"/>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250"/>
                                        <p:tgtEl>
                                          <p:spTgt spid="25"/>
                                        </p:tgtEl>
                                      </p:cBhvr>
                                    </p:animEffect>
                                    <p:anim calcmode="lin" valueType="num">
                                      <p:cBhvr>
                                        <p:cTn id="14" dur="1250" fill="hold"/>
                                        <p:tgtEl>
                                          <p:spTgt spid="25"/>
                                        </p:tgtEl>
                                        <p:attrNameLst>
                                          <p:attrName>ppt_x</p:attrName>
                                        </p:attrNameLst>
                                      </p:cBhvr>
                                      <p:tavLst>
                                        <p:tav tm="0">
                                          <p:val>
                                            <p:strVal val="#ppt_x"/>
                                          </p:val>
                                        </p:tav>
                                        <p:tav tm="100000">
                                          <p:val>
                                            <p:strVal val="#ppt_x"/>
                                          </p:val>
                                        </p:tav>
                                      </p:tavLst>
                                    </p:anim>
                                    <p:anim calcmode="lin" valueType="num">
                                      <p:cBhvr>
                                        <p:cTn id="15" dur="1125" decel="100000" fill="hold"/>
                                        <p:tgtEl>
                                          <p:spTgt spid="25"/>
                                        </p:tgtEl>
                                        <p:attrNameLst>
                                          <p:attrName>ppt_y</p:attrName>
                                        </p:attrNameLst>
                                      </p:cBhvr>
                                      <p:tavLst>
                                        <p:tav tm="0">
                                          <p:val>
                                            <p:strVal val="#ppt_y+1"/>
                                          </p:val>
                                        </p:tav>
                                        <p:tav tm="100000">
                                          <p:val>
                                            <p:strVal val="#ppt_y-.03"/>
                                          </p:val>
                                        </p:tav>
                                      </p:tavLst>
                                    </p:anim>
                                    <p:anim calcmode="lin" valueType="num">
                                      <p:cBhvr>
                                        <p:cTn id="16" dur="125" accel="100000" fill="hold">
                                          <p:stCondLst>
                                            <p:cond delay="1125"/>
                                          </p:stCondLst>
                                        </p:cTn>
                                        <p:tgtEl>
                                          <p:spTgt spid="25"/>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250"/>
                                        <p:tgtEl>
                                          <p:spTgt spid="24"/>
                                        </p:tgtEl>
                                      </p:cBhvr>
                                    </p:animEffect>
                                    <p:anim calcmode="lin" valueType="num">
                                      <p:cBhvr>
                                        <p:cTn id="20" dur="1250" fill="hold"/>
                                        <p:tgtEl>
                                          <p:spTgt spid="24"/>
                                        </p:tgtEl>
                                        <p:attrNameLst>
                                          <p:attrName>ppt_x</p:attrName>
                                        </p:attrNameLst>
                                      </p:cBhvr>
                                      <p:tavLst>
                                        <p:tav tm="0">
                                          <p:val>
                                            <p:strVal val="#ppt_x"/>
                                          </p:val>
                                        </p:tav>
                                        <p:tav tm="100000">
                                          <p:val>
                                            <p:strVal val="#ppt_x"/>
                                          </p:val>
                                        </p:tav>
                                      </p:tavLst>
                                    </p:anim>
                                    <p:anim calcmode="lin" valueType="num">
                                      <p:cBhvr>
                                        <p:cTn id="21" dur="1125" decel="100000" fill="hold"/>
                                        <p:tgtEl>
                                          <p:spTgt spid="24"/>
                                        </p:tgtEl>
                                        <p:attrNameLst>
                                          <p:attrName>ppt_y</p:attrName>
                                        </p:attrNameLst>
                                      </p:cBhvr>
                                      <p:tavLst>
                                        <p:tav tm="0">
                                          <p:val>
                                            <p:strVal val="#ppt_y+1"/>
                                          </p:val>
                                        </p:tav>
                                        <p:tav tm="100000">
                                          <p:val>
                                            <p:strVal val="#ppt_y-.03"/>
                                          </p:val>
                                        </p:tav>
                                      </p:tavLst>
                                    </p:anim>
                                    <p:anim calcmode="lin" valueType="num">
                                      <p:cBhvr>
                                        <p:cTn id="22" dur="125" accel="100000" fill="hold">
                                          <p:stCondLst>
                                            <p:cond delay="1125"/>
                                          </p:stCondLst>
                                        </p:cTn>
                                        <p:tgtEl>
                                          <p:spTgt spid="24"/>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250"/>
                                        <p:tgtEl>
                                          <p:spTgt spid="23"/>
                                        </p:tgtEl>
                                      </p:cBhvr>
                                    </p:animEffect>
                                    <p:anim calcmode="lin" valueType="num">
                                      <p:cBhvr>
                                        <p:cTn id="26" dur="1250" fill="hold"/>
                                        <p:tgtEl>
                                          <p:spTgt spid="23"/>
                                        </p:tgtEl>
                                        <p:attrNameLst>
                                          <p:attrName>ppt_x</p:attrName>
                                        </p:attrNameLst>
                                      </p:cBhvr>
                                      <p:tavLst>
                                        <p:tav tm="0">
                                          <p:val>
                                            <p:strVal val="#ppt_x"/>
                                          </p:val>
                                        </p:tav>
                                        <p:tav tm="100000">
                                          <p:val>
                                            <p:strVal val="#ppt_x"/>
                                          </p:val>
                                        </p:tav>
                                      </p:tavLst>
                                    </p:anim>
                                    <p:anim calcmode="lin" valueType="num">
                                      <p:cBhvr>
                                        <p:cTn id="27" dur="1125" decel="100000" fill="hold"/>
                                        <p:tgtEl>
                                          <p:spTgt spid="23"/>
                                        </p:tgtEl>
                                        <p:attrNameLst>
                                          <p:attrName>ppt_y</p:attrName>
                                        </p:attrNameLst>
                                      </p:cBhvr>
                                      <p:tavLst>
                                        <p:tav tm="0">
                                          <p:val>
                                            <p:strVal val="#ppt_y+1"/>
                                          </p:val>
                                        </p:tav>
                                        <p:tav tm="100000">
                                          <p:val>
                                            <p:strVal val="#ppt_y-.03"/>
                                          </p:val>
                                        </p:tav>
                                      </p:tavLst>
                                    </p:anim>
                                    <p:anim calcmode="lin" valueType="num">
                                      <p:cBhvr>
                                        <p:cTn id="28" dur="125" accel="100000" fill="hold">
                                          <p:stCondLst>
                                            <p:cond delay="1125"/>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CuadroTexto 350">
            <a:extLst>
              <a:ext uri="{FF2B5EF4-FFF2-40B4-BE49-F238E27FC236}">
                <a16:creationId xmlns:a16="http://schemas.microsoft.com/office/drawing/2014/main" id="{EB85846B-B4DD-D346-BE0C-37F878C3F360}"/>
              </a:ext>
            </a:extLst>
          </p:cNvPr>
          <p:cNvSpPr txBox="1"/>
          <p:nvPr/>
        </p:nvSpPr>
        <p:spPr>
          <a:xfrm>
            <a:off x="4672408" y="511095"/>
            <a:ext cx="2847254" cy="707886"/>
          </a:xfrm>
          <a:prstGeom prst="rect">
            <a:avLst/>
          </a:prstGeom>
          <a:noFill/>
        </p:spPr>
        <p:txBody>
          <a:bodyPr wrap="none" rtlCol="0">
            <a:spAutoFit/>
          </a:bodyPr>
          <a:lstStyle/>
          <a:p>
            <a:pPr algn="ctr"/>
            <a:r>
              <a:rPr lang="en-US" sz="4000" b="1" dirty="0">
                <a:solidFill>
                  <a:schemeClr val="tx2"/>
                </a:solidFill>
                <a:latin typeface="Poppins" pitchFamily="2" charset="77"/>
                <a:ea typeface="Lato Heavy" charset="0"/>
                <a:cs typeface="Poppins" pitchFamily="2" charset="77"/>
              </a:rPr>
              <a:t>Education</a:t>
            </a:r>
          </a:p>
        </p:txBody>
      </p:sp>
      <p:sp>
        <p:nvSpPr>
          <p:cNvPr id="45" name="CuadroTexto 351">
            <a:extLst>
              <a:ext uri="{FF2B5EF4-FFF2-40B4-BE49-F238E27FC236}">
                <a16:creationId xmlns:a16="http://schemas.microsoft.com/office/drawing/2014/main" id="{14CCF53B-4E8A-804A-9EAC-C1FF6A3EC7E9}"/>
              </a:ext>
            </a:extLst>
          </p:cNvPr>
          <p:cNvSpPr txBox="1"/>
          <p:nvPr/>
        </p:nvSpPr>
        <p:spPr>
          <a:xfrm>
            <a:off x="1335742" y="1191656"/>
            <a:ext cx="9520518" cy="230832"/>
          </a:xfrm>
          <a:prstGeom prst="rect">
            <a:avLst/>
          </a:prstGeom>
          <a:noFill/>
        </p:spPr>
        <p:txBody>
          <a:bodyPr wrap="square" rtlCol="0">
            <a:spAutoFit/>
          </a:bodyPr>
          <a:lstStyle/>
          <a:p>
            <a:pPr algn="ctr"/>
            <a:r>
              <a:rPr lang="en-US" sz="900" dirty="0">
                <a:latin typeface="Lato Light" panose="020F0502020204030203" pitchFamily="34" charset="0"/>
                <a:ea typeface="Lato Light" panose="020F0502020204030203" pitchFamily="34" charset="0"/>
                <a:cs typeface="Lato Light" panose="020F0502020204030203" pitchFamily="34" charset="0"/>
              </a:rPr>
              <a:t>Marketing is the study and management of exchange relationships. Marketing is the business process of creating relationships with and satisfying customers.</a:t>
            </a:r>
          </a:p>
        </p:txBody>
      </p:sp>
      <p:sp>
        <p:nvSpPr>
          <p:cNvPr id="25" name="Freeform 4">
            <a:extLst>
              <a:ext uri="{FF2B5EF4-FFF2-40B4-BE49-F238E27FC236}">
                <a16:creationId xmlns:a16="http://schemas.microsoft.com/office/drawing/2014/main" id="{CBA02708-E3F0-7442-AC74-F3BA16FA6A39}"/>
              </a:ext>
            </a:extLst>
          </p:cNvPr>
          <p:cNvSpPr>
            <a:spLocks noChangeArrowheads="1"/>
          </p:cNvSpPr>
          <p:nvPr/>
        </p:nvSpPr>
        <p:spPr bwMode="auto">
          <a:xfrm>
            <a:off x="10467448" y="11255360"/>
            <a:ext cx="362868" cy="447986"/>
          </a:xfrm>
          <a:custGeom>
            <a:avLst/>
            <a:gdLst>
              <a:gd name="T0" fmla="*/ 174 w 358"/>
              <a:gd name="T1" fmla="*/ 0 h 442"/>
              <a:gd name="T2" fmla="*/ 357 w 358"/>
              <a:gd name="T3" fmla="*/ 441 h 442"/>
              <a:gd name="T4" fmla="*/ 174 w 358"/>
              <a:gd name="T5" fmla="*/ 341 h 442"/>
              <a:gd name="T6" fmla="*/ 0 w 358"/>
              <a:gd name="T7" fmla="*/ 441 h 442"/>
              <a:gd name="T8" fmla="*/ 174 w 358"/>
              <a:gd name="T9" fmla="*/ 0 h 442"/>
            </a:gdLst>
            <a:ahLst/>
            <a:cxnLst>
              <a:cxn ang="0">
                <a:pos x="T0" y="T1"/>
              </a:cxn>
              <a:cxn ang="0">
                <a:pos x="T2" y="T3"/>
              </a:cxn>
              <a:cxn ang="0">
                <a:pos x="T4" y="T5"/>
              </a:cxn>
              <a:cxn ang="0">
                <a:pos x="T6" y="T7"/>
              </a:cxn>
              <a:cxn ang="0">
                <a:pos x="T8" y="T9"/>
              </a:cxn>
            </a:cxnLst>
            <a:rect l="0" t="0" r="r" b="b"/>
            <a:pathLst>
              <a:path w="358" h="442">
                <a:moveTo>
                  <a:pt x="174" y="0"/>
                </a:moveTo>
                <a:lnTo>
                  <a:pt x="357" y="441"/>
                </a:lnTo>
                <a:lnTo>
                  <a:pt x="174" y="341"/>
                </a:lnTo>
                <a:lnTo>
                  <a:pt x="0" y="441"/>
                </a:lnTo>
                <a:lnTo>
                  <a:pt x="174" y="0"/>
                </a:lnTo>
              </a:path>
            </a:pathLst>
          </a:custGeom>
          <a:solidFill>
            <a:schemeClr val="tx1">
              <a:lumMod val="20000"/>
              <a:lumOff val="80000"/>
            </a:schemeClr>
          </a:solidFill>
          <a:ln>
            <a:noFill/>
          </a:ln>
          <a:effectLst/>
        </p:spPr>
        <p:txBody>
          <a:bodyPr wrap="none" anchor="ctr"/>
          <a:lstStyle/>
          <a:p>
            <a:endParaRPr lang="en-US" sz="900"/>
          </a:p>
        </p:txBody>
      </p:sp>
      <p:sp>
        <p:nvSpPr>
          <p:cNvPr id="975" name="Freeform 974">
            <a:extLst>
              <a:ext uri="{FF2B5EF4-FFF2-40B4-BE49-F238E27FC236}">
                <a16:creationId xmlns:a16="http://schemas.microsoft.com/office/drawing/2014/main" id="{E45764EF-005F-F340-8591-81F87A26BD5E}"/>
              </a:ext>
            </a:extLst>
          </p:cNvPr>
          <p:cNvSpPr/>
          <p:nvPr/>
        </p:nvSpPr>
        <p:spPr>
          <a:xfrm>
            <a:off x="5032186" y="1721324"/>
            <a:ext cx="4752" cy="4752"/>
          </a:xfrm>
          <a:custGeom>
            <a:avLst/>
            <a:gdLst/>
            <a:ahLst/>
            <a:cxnLst/>
            <a:rect l="l" t="t" r="r" b="b"/>
            <a:pathLst>
              <a:path w="9503" h="9504"/>
            </a:pathLst>
          </a:custGeom>
          <a:solidFill>
            <a:srgbClr val="00B3FE"/>
          </a:solidFill>
          <a:ln w="9503" cap="flat">
            <a:noFill/>
            <a:prstDash val="solid"/>
            <a:miter/>
          </a:ln>
        </p:spPr>
        <p:txBody>
          <a:bodyPr rtlCol="0" anchor="ctr"/>
          <a:lstStyle/>
          <a:p>
            <a:endParaRPr lang="en-US" sz="900"/>
          </a:p>
        </p:txBody>
      </p:sp>
      <p:sp>
        <p:nvSpPr>
          <p:cNvPr id="2" name="Oval 1">
            <a:extLst>
              <a:ext uri="{FF2B5EF4-FFF2-40B4-BE49-F238E27FC236}">
                <a16:creationId xmlns:a16="http://schemas.microsoft.com/office/drawing/2014/main" id="{EB36EBC1-6D70-164E-BDE5-5CAC448B606D}"/>
              </a:ext>
            </a:extLst>
          </p:cNvPr>
          <p:cNvSpPr/>
          <p:nvPr/>
        </p:nvSpPr>
        <p:spPr>
          <a:xfrm>
            <a:off x="1156619" y="2346157"/>
            <a:ext cx="2478506" cy="247850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 name="Oval 6">
            <a:extLst>
              <a:ext uri="{FF2B5EF4-FFF2-40B4-BE49-F238E27FC236}">
                <a16:creationId xmlns:a16="http://schemas.microsoft.com/office/drawing/2014/main" id="{63A37B7A-B8A6-3640-B91C-D962D51A5EB6}"/>
              </a:ext>
            </a:extLst>
          </p:cNvPr>
          <p:cNvSpPr/>
          <p:nvPr/>
        </p:nvSpPr>
        <p:spPr>
          <a:xfrm>
            <a:off x="4856747" y="2346157"/>
            <a:ext cx="2478506" cy="247850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 name="Oval 7">
            <a:extLst>
              <a:ext uri="{FF2B5EF4-FFF2-40B4-BE49-F238E27FC236}">
                <a16:creationId xmlns:a16="http://schemas.microsoft.com/office/drawing/2014/main" id="{037874AE-8E8F-0846-8E7F-F59509EFEBA1}"/>
              </a:ext>
            </a:extLst>
          </p:cNvPr>
          <p:cNvSpPr/>
          <p:nvPr/>
        </p:nvSpPr>
        <p:spPr>
          <a:xfrm>
            <a:off x="8556876" y="2346157"/>
            <a:ext cx="2478506" cy="247850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9" name="Grupo 1987">
            <a:extLst>
              <a:ext uri="{FF2B5EF4-FFF2-40B4-BE49-F238E27FC236}">
                <a16:creationId xmlns:a16="http://schemas.microsoft.com/office/drawing/2014/main" id="{851F0E77-3E05-584A-94C9-A6D0C7448760}"/>
              </a:ext>
            </a:extLst>
          </p:cNvPr>
          <p:cNvGrpSpPr/>
          <p:nvPr/>
        </p:nvGrpSpPr>
        <p:grpSpPr>
          <a:xfrm>
            <a:off x="5476791" y="2990508"/>
            <a:ext cx="1238418" cy="1189803"/>
            <a:chOff x="4295273" y="5039173"/>
            <a:chExt cx="729741" cy="701095"/>
          </a:xfrm>
        </p:grpSpPr>
        <p:sp>
          <p:nvSpPr>
            <p:cNvPr id="10" name="Forma libre 660">
              <a:extLst>
                <a:ext uri="{FF2B5EF4-FFF2-40B4-BE49-F238E27FC236}">
                  <a16:creationId xmlns:a16="http://schemas.microsoft.com/office/drawing/2014/main" id="{F2C168A0-0507-4241-B7BB-6808D5E19FDC}"/>
                </a:ext>
              </a:extLst>
            </p:cNvPr>
            <p:cNvSpPr/>
            <p:nvPr/>
          </p:nvSpPr>
          <p:spPr>
            <a:xfrm>
              <a:off x="4295273" y="5388198"/>
              <a:ext cx="209477" cy="352070"/>
            </a:xfrm>
            <a:custGeom>
              <a:avLst/>
              <a:gdLst>
                <a:gd name="connsiteX0" fmla="*/ 7141 w 209477"/>
                <a:gd name="connsiteY0" fmla="*/ 325807 h 352070"/>
                <a:gd name="connsiteX1" fmla="*/ 30279 w 209477"/>
                <a:gd name="connsiteY1" fmla="*/ 348930 h 352070"/>
                <a:gd name="connsiteX2" fmla="*/ 187101 w 209477"/>
                <a:gd name="connsiteY2" fmla="*/ 348930 h 352070"/>
                <a:gd name="connsiteX3" fmla="*/ 210239 w 209477"/>
                <a:gd name="connsiteY3" fmla="*/ 325807 h 352070"/>
                <a:gd name="connsiteX4" fmla="*/ 210239 w 209477"/>
                <a:gd name="connsiteY4" fmla="*/ 7137 h 352070"/>
                <a:gd name="connsiteX5" fmla="*/ 7141 w 209477"/>
                <a:gd name="connsiteY5" fmla="*/ 7137 h 352070"/>
                <a:gd name="connsiteX6" fmla="*/ 7141 w 209477"/>
                <a:gd name="connsiteY6" fmla="*/ 325807 h 35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477" h="352070">
                  <a:moveTo>
                    <a:pt x="7141" y="325807"/>
                  </a:moveTo>
                  <a:cubicBezTo>
                    <a:pt x="7141" y="338558"/>
                    <a:pt x="17520" y="348930"/>
                    <a:pt x="30279" y="348930"/>
                  </a:cubicBezTo>
                  <a:lnTo>
                    <a:pt x="187101" y="348930"/>
                  </a:lnTo>
                  <a:cubicBezTo>
                    <a:pt x="199860" y="348930"/>
                    <a:pt x="210239" y="338558"/>
                    <a:pt x="210239" y="325807"/>
                  </a:cubicBezTo>
                  <a:lnTo>
                    <a:pt x="210239" y="7137"/>
                  </a:lnTo>
                  <a:lnTo>
                    <a:pt x="7141" y="7137"/>
                  </a:lnTo>
                  <a:lnTo>
                    <a:pt x="7141" y="325807"/>
                  </a:lnTo>
                  <a:close/>
                </a:path>
              </a:pathLst>
            </a:custGeom>
            <a:solidFill>
              <a:schemeClr val="accent1"/>
            </a:solidFill>
            <a:ln w="9525" cap="flat">
              <a:noFill/>
              <a:prstDash val="solid"/>
              <a:miter/>
            </a:ln>
          </p:spPr>
          <p:txBody>
            <a:bodyPr rtlCol="0" anchor="ctr"/>
            <a:lstStyle/>
            <a:p>
              <a:endParaRPr lang="es-MX" sz="900"/>
            </a:p>
          </p:txBody>
        </p:sp>
        <p:sp>
          <p:nvSpPr>
            <p:cNvPr id="11" name="Forma libre 661">
              <a:extLst>
                <a:ext uri="{FF2B5EF4-FFF2-40B4-BE49-F238E27FC236}">
                  <a16:creationId xmlns:a16="http://schemas.microsoft.com/office/drawing/2014/main" id="{776435DD-6FCE-F346-A9C5-DA4F2D2CBEC8}"/>
                </a:ext>
              </a:extLst>
            </p:cNvPr>
            <p:cNvSpPr/>
            <p:nvPr/>
          </p:nvSpPr>
          <p:spPr>
            <a:xfrm>
              <a:off x="4295273" y="5039173"/>
              <a:ext cx="209477" cy="95154"/>
            </a:xfrm>
            <a:custGeom>
              <a:avLst/>
              <a:gdLst>
                <a:gd name="connsiteX0" fmla="*/ 210239 w 209477"/>
                <a:gd name="connsiteY0" fmla="*/ 30259 h 95154"/>
                <a:gd name="connsiteX1" fmla="*/ 187101 w 209477"/>
                <a:gd name="connsiteY1" fmla="*/ 7137 h 95154"/>
                <a:gd name="connsiteX2" fmla="*/ 30279 w 209477"/>
                <a:gd name="connsiteY2" fmla="*/ 7137 h 95154"/>
                <a:gd name="connsiteX3" fmla="*/ 7141 w 209477"/>
                <a:gd name="connsiteY3" fmla="*/ 30259 h 95154"/>
                <a:gd name="connsiteX4" fmla="*/ 7141 w 209477"/>
                <a:gd name="connsiteY4" fmla="*/ 92585 h 95154"/>
                <a:gd name="connsiteX5" fmla="*/ 210239 w 209477"/>
                <a:gd name="connsiteY5" fmla="*/ 92585 h 95154"/>
                <a:gd name="connsiteX6" fmla="*/ 210239 w 209477"/>
                <a:gd name="connsiteY6" fmla="*/ 30259 h 95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477" h="95154">
                  <a:moveTo>
                    <a:pt x="210239" y="30259"/>
                  </a:moveTo>
                  <a:cubicBezTo>
                    <a:pt x="210239" y="17508"/>
                    <a:pt x="199860" y="7137"/>
                    <a:pt x="187101" y="7137"/>
                  </a:cubicBezTo>
                  <a:lnTo>
                    <a:pt x="30279" y="7137"/>
                  </a:lnTo>
                  <a:cubicBezTo>
                    <a:pt x="17520" y="7137"/>
                    <a:pt x="7141" y="17508"/>
                    <a:pt x="7141" y="30259"/>
                  </a:cubicBezTo>
                  <a:lnTo>
                    <a:pt x="7141" y="92585"/>
                  </a:lnTo>
                  <a:lnTo>
                    <a:pt x="210239" y="92585"/>
                  </a:lnTo>
                  <a:lnTo>
                    <a:pt x="210239" y="30259"/>
                  </a:lnTo>
                  <a:close/>
                </a:path>
              </a:pathLst>
            </a:custGeom>
            <a:solidFill>
              <a:schemeClr val="accent1"/>
            </a:solidFill>
            <a:ln w="9525" cap="flat">
              <a:noFill/>
              <a:prstDash val="solid"/>
              <a:miter/>
            </a:ln>
          </p:spPr>
          <p:txBody>
            <a:bodyPr rtlCol="0" anchor="ctr"/>
            <a:lstStyle/>
            <a:p>
              <a:endParaRPr lang="es-MX" sz="900"/>
            </a:p>
          </p:txBody>
        </p:sp>
        <p:sp>
          <p:nvSpPr>
            <p:cNvPr id="12" name="Forma libre 662">
              <a:extLst>
                <a:ext uri="{FF2B5EF4-FFF2-40B4-BE49-F238E27FC236}">
                  <a16:creationId xmlns:a16="http://schemas.microsoft.com/office/drawing/2014/main" id="{67A8BCAF-F4F0-594A-A8F3-3A6E82FA1B41}"/>
                </a:ext>
              </a:extLst>
            </p:cNvPr>
            <p:cNvSpPr/>
            <p:nvPr/>
          </p:nvSpPr>
          <p:spPr>
            <a:xfrm>
              <a:off x="4295273" y="5124621"/>
              <a:ext cx="209477" cy="275947"/>
            </a:xfrm>
            <a:custGeom>
              <a:avLst/>
              <a:gdLst>
                <a:gd name="connsiteX0" fmla="*/ 7141 w 209477"/>
                <a:gd name="connsiteY0" fmla="*/ 7137 h 275946"/>
                <a:gd name="connsiteX1" fmla="*/ 210239 w 209477"/>
                <a:gd name="connsiteY1" fmla="*/ 7137 h 275946"/>
                <a:gd name="connsiteX2" fmla="*/ 210239 w 209477"/>
                <a:gd name="connsiteY2" fmla="*/ 270618 h 275946"/>
                <a:gd name="connsiteX3" fmla="*/ 7141 w 209477"/>
                <a:gd name="connsiteY3" fmla="*/ 270618 h 275946"/>
              </a:gdLst>
              <a:ahLst/>
              <a:cxnLst>
                <a:cxn ang="0">
                  <a:pos x="connsiteX0" y="connsiteY0"/>
                </a:cxn>
                <a:cxn ang="0">
                  <a:pos x="connsiteX1" y="connsiteY1"/>
                </a:cxn>
                <a:cxn ang="0">
                  <a:pos x="connsiteX2" y="connsiteY2"/>
                </a:cxn>
                <a:cxn ang="0">
                  <a:pos x="connsiteX3" y="connsiteY3"/>
                </a:cxn>
              </a:cxnLst>
              <a:rect l="l" t="t" r="r" b="b"/>
              <a:pathLst>
                <a:path w="209477" h="275946">
                  <a:moveTo>
                    <a:pt x="7141" y="7137"/>
                  </a:moveTo>
                  <a:lnTo>
                    <a:pt x="210239" y="7137"/>
                  </a:lnTo>
                  <a:lnTo>
                    <a:pt x="210239" y="270618"/>
                  </a:lnTo>
                  <a:lnTo>
                    <a:pt x="7141" y="270618"/>
                  </a:lnTo>
                  <a:close/>
                </a:path>
              </a:pathLst>
            </a:custGeom>
            <a:solidFill>
              <a:schemeClr val="bg1">
                <a:lumMod val="65000"/>
              </a:schemeClr>
            </a:solidFill>
            <a:ln w="9525" cap="flat">
              <a:noFill/>
              <a:prstDash val="solid"/>
              <a:miter/>
            </a:ln>
          </p:spPr>
          <p:txBody>
            <a:bodyPr rtlCol="0" anchor="ctr"/>
            <a:lstStyle/>
            <a:p>
              <a:endParaRPr lang="es-MX" sz="900"/>
            </a:p>
          </p:txBody>
        </p:sp>
        <p:sp>
          <p:nvSpPr>
            <p:cNvPr id="13" name="Forma libre 663">
              <a:extLst>
                <a:ext uri="{FF2B5EF4-FFF2-40B4-BE49-F238E27FC236}">
                  <a16:creationId xmlns:a16="http://schemas.microsoft.com/office/drawing/2014/main" id="{DE2CD7C4-2CE4-C943-94BB-F1167407FC22}"/>
                </a:ext>
              </a:extLst>
            </p:cNvPr>
            <p:cNvSpPr/>
            <p:nvPr/>
          </p:nvSpPr>
          <p:spPr>
            <a:xfrm>
              <a:off x="4345166" y="5170961"/>
              <a:ext cx="114260" cy="114185"/>
            </a:xfrm>
            <a:custGeom>
              <a:avLst/>
              <a:gdLst>
                <a:gd name="connsiteX0" fmla="*/ 7141 w 114260"/>
                <a:gd name="connsiteY0" fmla="*/ 7137 h 114184"/>
                <a:gd name="connsiteX1" fmla="*/ 110452 w 114260"/>
                <a:gd name="connsiteY1" fmla="*/ 7137 h 114184"/>
                <a:gd name="connsiteX2" fmla="*/ 110452 w 114260"/>
                <a:gd name="connsiteY2" fmla="*/ 110379 h 114184"/>
                <a:gd name="connsiteX3" fmla="*/ 7141 w 114260"/>
                <a:gd name="connsiteY3" fmla="*/ 110379 h 114184"/>
              </a:gdLst>
              <a:ahLst/>
              <a:cxnLst>
                <a:cxn ang="0">
                  <a:pos x="connsiteX0" y="connsiteY0"/>
                </a:cxn>
                <a:cxn ang="0">
                  <a:pos x="connsiteX1" y="connsiteY1"/>
                </a:cxn>
                <a:cxn ang="0">
                  <a:pos x="connsiteX2" y="connsiteY2"/>
                </a:cxn>
                <a:cxn ang="0">
                  <a:pos x="connsiteX3" y="connsiteY3"/>
                </a:cxn>
              </a:cxnLst>
              <a:rect l="l" t="t" r="r" b="b"/>
              <a:pathLst>
                <a:path w="114260" h="114184">
                  <a:moveTo>
                    <a:pt x="7141" y="7137"/>
                  </a:moveTo>
                  <a:lnTo>
                    <a:pt x="110452" y="7137"/>
                  </a:lnTo>
                  <a:lnTo>
                    <a:pt x="110452" y="110379"/>
                  </a:lnTo>
                  <a:lnTo>
                    <a:pt x="7141" y="110379"/>
                  </a:lnTo>
                  <a:close/>
                </a:path>
              </a:pathLst>
            </a:custGeom>
            <a:solidFill>
              <a:schemeClr val="tx1">
                <a:lumMod val="20000"/>
                <a:lumOff val="80000"/>
              </a:schemeClr>
            </a:solidFill>
            <a:ln w="9525" cap="flat">
              <a:noFill/>
              <a:prstDash val="solid"/>
              <a:miter/>
            </a:ln>
          </p:spPr>
          <p:txBody>
            <a:bodyPr rtlCol="0" anchor="ctr"/>
            <a:lstStyle/>
            <a:p>
              <a:endParaRPr lang="es-MX" sz="900"/>
            </a:p>
          </p:txBody>
        </p:sp>
        <p:sp>
          <p:nvSpPr>
            <p:cNvPr id="14" name="Forma libre 664">
              <a:extLst>
                <a:ext uri="{FF2B5EF4-FFF2-40B4-BE49-F238E27FC236}">
                  <a16:creationId xmlns:a16="http://schemas.microsoft.com/office/drawing/2014/main" id="{15FA2F9D-0853-0445-B2FD-50690BAD083B}"/>
                </a:ext>
              </a:extLst>
            </p:cNvPr>
            <p:cNvSpPr/>
            <p:nvPr/>
          </p:nvSpPr>
          <p:spPr>
            <a:xfrm>
              <a:off x="4343357" y="5544917"/>
              <a:ext cx="114260" cy="114185"/>
            </a:xfrm>
            <a:custGeom>
              <a:avLst/>
              <a:gdLst>
                <a:gd name="connsiteX0" fmla="*/ 113974 w 114260"/>
                <a:gd name="connsiteY0" fmla="*/ 60518 h 114184"/>
                <a:gd name="connsiteX1" fmla="*/ 60558 w 114260"/>
                <a:gd name="connsiteY1" fmla="*/ 113899 h 114184"/>
                <a:gd name="connsiteX2" fmla="*/ 7141 w 114260"/>
                <a:gd name="connsiteY2" fmla="*/ 60518 h 114184"/>
                <a:gd name="connsiteX3" fmla="*/ 60558 w 114260"/>
                <a:gd name="connsiteY3" fmla="*/ 7137 h 114184"/>
                <a:gd name="connsiteX4" fmla="*/ 113974 w 114260"/>
                <a:gd name="connsiteY4" fmla="*/ 60518 h 114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260" h="114184">
                  <a:moveTo>
                    <a:pt x="113974" y="60518"/>
                  </a:moveTo>
                  <a:cubicBezTo>
                    <a:pt x="113974" y="90000"/>
                    <a:pt x="90059" y="113899"/>
                    <a:pt x="60558" y="113899"/>
                  </a:cubicBezTo>
                  <a:cubicBezTo>
                    <a:pt x="31057" y="113899"/>
                    <a:pt x="7141" y="90000"/>
                    <a:pt x="7141" y="60518"/>
                  </a:cubicBezTo>
                  <a:cubicBezTo>
                    <a:pt x="7141" y="31036"/>
                    <a:pt x="31057" y="7137"/>
                    <a:pt x="60558" y="7137"/>
                  </a:cubicBezTo>
                  <a:cubicBezTo>
                    <a:pt x="90059" y="7137"/>
                    <a:pt x="113974" y="31036"/>
                    <a:pt x="113974" y="60518"/>
                  </a:cubicBezTo>
                  <a:close/>
                </a:path>
              </a:pathLst>
            </a:custGeom>
            <a:solidFill>
              <a:schemeClr val="accent1">
                <a:lumMod val="50000"/>
              </a:schemeClr>
            </a:solidFill>
            <a:ln w="9525" cap="flat">
              <a:noFill/>
              <a:prstDash val="solid"/>
              <a:miter/>
            </a:ln>
          </p:spPr>
          <p:txBody>
            <a:bodyPr rtlCol="0" anchor="ctr"/>
            <a:lstStyle/>
            <a:p>
              <a:endParaRPr lang="es-MX" sz="900"/>
            </a:p>
          </p:txBody>
        </p:sp>
        <p:sp>
          <p:nvSpPr>
            <p:cNvPr id="15" name="Forma libre 665">
              <a:extLst>
                <a:ext uri="{FF2B5EF4-FFF2-40B4-BE49-F238E27FC236}">
                  <a16:creationId xmlns:a16="http://schemas.microsoft.com/office/drawing/2014/main" id="{023D03B4-0E96-7E4D-8529-809B96B088AF}"/>
                </a:ext>
              </a:extLst>
            </p:cNvPr>
            <p:cNvSpPr/>
            <p:nvPr/>
          </p:nvSpPr>
          <p:spPr>
            <a:xfrm>
              <a:off x="4551787" y="5388198"/>
              <a:ext cx="209477" cy="352070"/>
            </a:xfrm>
            <a:custGeom>
              <a:avLst/>
              <a:gdLst>
                <a:gd name="connsiteX0" fmla="*/ 7141 w 209477"/>
                <a:gd name="connsiteY0" fmla="*/ 325807 h 352070"/>
                <a:gd name="connsiteX1" fmla="*/ 30279 w 209477"/>
                <a:gd name="connsiteY1" fmla="*/ 348930 h 352070"/>
                <a:gd name="connsiteX2" fmla="*/ 187101 w 209477"/>
                <a:gd name="connsiteY2" fmla="*/ 348930 h 352070"/>
                <a:gd name="connsiteX3" fmla="*/ 210239 w 209477"/>
                <a:gd name="connsiteY3" fmla="*/ 325807 h 352070"/>
                <a:gd name="connsiteX4" fmla="*/ 210239 w 209477"/>
                <a:gd name="connsiteY4" fmla="*/ 7137 h 352070"/>
                <a:gd name="connsiteX5" fmla="*/ 7141 w 209477"/>
                <a:gd name="connsiteY5" fmla="*/ 7137 h 352070"/>
                <a:gd name="connsiteX6" fmla="*/ 7141 w 209477"/>
                <a:gd name="connsiteY6" fmla="*/ 325807 h 35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477" h="352070">
                  <a:moveTo>
                    <a:pt x="7141" y="325807"/>
                  </a:moveTo>
                  <a:cubicBezTo>
                    <a:pt x="7141" y="338558"/>
                    <a:pt x="17520" y="348930"/>
                    <a:pt x="30279" y="348930"/>
                  </a:cubicBezTo>
                  <a:lnTo>
                    <a:pt x="187101" y="348930"/>
                  </a:lnTo>
                  <a:cubicBezTo>
                    <a:pt x="199860" y="348930"/>
                    <a:pt x="210239" y="338558"/>
                    <a:pt x="210239" y="325807"/>
                  </a:cubicBezTo>
                  <a:lnTo>
                    <a:pt x="210239" y="7137"/>
                  </a:lnTo>
                  <a:lnTo>
                    <a:pt x="7141" y="7137"/>
                  </a:lnTo>
                  <a:lnTo>
                    <a:pt x="7141" y="325807"/>
                  </a:lnTo>
                  <a:close/>
                </a:path>
              </a:pathLst>
            </a:custGeom>
            <a:solidFill>
              <a:schemeClr val="accent2"/>
            </a:solidFill>
            <a:ln w="9525" cap="flat">
              <a:noFill/>
              <a:prstDash val="solid"/>
              <a:miter/>
            </a:ln>
          </p:spPr>
          <p:txBody>
            <a:bodyPr rtlCol="0" anchor="ctr"/>
            <a:lstStyle/>
            <a:p>
              <a:endParaRPr lang="es-MX" sz="900"/>
            </a:p>
          </p:txBody>
        </p:sp>
        <p:sp>
          <p:nvSpPr>
            <p:cNvPr id="16" name="Forma libre 666">
              <a:extLst>
                <a:ext uri="{FF2B5EF4-FFF2-40B4-BE49-F238E27FC236}">
                  <a16:creationId xmlns:a16="http://schemas.microsoft.com/office/drawing/2014/main" id="{A0F7AE6F-F2A8-5741-B9AE-4B1B565DE228}"/>
                </a:ext>
              </a:extLst>
            </p:cNvPr>
            <p:cNvSpPr/>
            <p:nvPr/>
          </p:nvSpPr>
          <p:spPr>
            <a:xfrm>
              <a:off x="4551787" y="5039173"/>
              <a:ext cx="209477" cy="95154"/>
            </a:xfrm>
            <a:custGeom>
              <a:avLst/>
              <a:gdLst>
                <a:gd name="connsiteX0" fmla="*/ 210239 w 209477"/>
                <a:gd name="connsiteY0" fmla="*/ 30259 h 95154"/>
                <a:gd name="connsiteX1" fmla="*/ 187101 w 209477"/>
                <a:gd name="connsiteY1" fmla="*/ 7137 h 95154"/>
                <a:gd name="connsiteX2" fmla="*/ 30279 w 209477"/>
                <a:gd name="connsiteY2" fmla="*/ 7137 h 95154"/>
                <a:gd name="connsiteX3" fmla="*/ 7141 w 209477"/>
                <a:gd name="connsiteY3" fmla="*/ 30259 h 95154"/>
                <a:gd name="connsiteX4" fmla="*/ 7141 w 209477"/>
                <a:gd name="connsiteY4" fmla="*/ 92585 h 95154"/>
                <a:gd name="connsiteX5" fmla="*/ 210239 w 209477"/>
                <a:gd name="connsiteY5" fmla="*/ 92585 h 95154"/>
                <a:gd name="connsiteX6" fmla="*/ 210239 w 209477"/>
                <a:gd name="connsiteY6" fmla="*/ 30259 h 95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477" h="95154">
                  <a:moveTo>
                    <a:pt x="210239" y="30259"/>
                  </a:moveTo>
                  <a:cubicBezTo>
                    <a:pt x="210239" y="17508"/>
                    <a:pt x="199860" y="7137"/>
                    <a:pt x="187101" y="7137"/>
                  </a:cubicBezTo>
                  <a:lnTo>
                    <a:pt x="30279" y="7137"/>
                  </a:lnTo>
                  <a:cubicBezTo>
                    <a:pt x="17520" y="7137"/>
                    <a:pt x="7141" y="17508"/>
                    <a:pt x="7141" y="30259"/>
                  </a:cubicBezTo>
                  <a:lnTo>
                    <a:pt x="7141" y="92585"/>
                  </a:lnTo>
                  <a:lnTo>
                    <a:pt x="210239" y="92585"/>
                  </a:lnTo>
                  <a:lnTo>
                    <a:pt x="210239" y="30259"/>
                  </a:lnTo>
                  <a:close/>
                </a:path>
              </a:pathLst>
            </a:custGeom>
            <a:solidFill>
              <a:schemeClr val="accent2"/>
            </a:solidFill>
            <a:ln w="9525" cap="flat">
              <a:noFill/>
              <a:prstDash val="solid"/>
              <a:miter/>
            </a:ln>
          </p:spPr>
          <p:txBody>
            <a:bodyPr rtlCol="0" anchor="ctr"/>
            <a:lstStyle/>
            <a:p>
              <a:endParaRPr lang="es-MX" sz="900"/>
            </a:p>
          </p:txBody>
        </p:sp>
        <p:sp>
          <p:nvSpPr>
            <p:cNvPr id="17" name="Forma libre 667">
              <a:extLst>
                <a:ext uri="{FF2B5EF4-FFF2-40B4-BE49-F238E27FC236}">
                  <a16:creationId xmlns:a16="http://schemas.microsoft.com/office/drawing/2014/main" id="{F8084DF7-945B-C646-A903-C098402B8111}"/>
                </a:ext>
              </a:extLst>
            </p:cNvPr>
            <p:cNvSpPr/>
            <p:nvPr/>
          </p:nvSpPr>
          <p:spPr>
            <a:xfrm>
              <a:off x="4551787" y="5124621"/>
              <a:ext cx="209477" cy="275947"/>
            </a:xfrm>
            <a:custGeom>
              <a:avLst/>
              <a:gdLst>
                <a:gd name="connsiteX0" fmla="*/ 7141 w 209477"/>
                <a:gd name="connsiteY0" fmla="*/ 7137 h 275946"/>
                <a:gd name="connsiteX1" fmla="*/ 210239 w 209477"/>
                <a:gd name="connsiteY1" fmla="*/ 7137 h 275946"/>
                <a:gd name="connsiteX2" fmla="*/ 210239 w 209477"/>
                <a:gd name="connsiteY2" fmla="*/ 270618 h 275946"/>
                <a:gd name="connsiteX3" fmla="*/ 7141 w 209477"/>
                <a:gd name="connsiteY3" fmla="*/ 270618 h 275946"/>
              </a:gdLst>
              <a:ahLst/>
              <a:cxnLst>
                <a:cxn ang="0">
                  <a:pos x="connsiteX0" y="connsiteY0"/>
                </a:cxn>
                <a:cxn ang="0">
                  <a:pos x="connsiteX1" y="connsiteY1"/>
                </a:cxn>
                <a:cxn ang="0">
                  <a:pos x="connsiteX2" y="connsiteY2"/>
                </a:cxn>
                <a:cxn ang="0">
                  <a:pos x="connsiteX3" y="connsiteY3"/>
                </a:cxn>
              </a:cxnLst>
              <a:rect l="l" t="t" r="r" b="b"/>
              <a:pathLst>
                <a:path w="209477" h="275946">
                  <a:moveTo>
                    <a:pt x="7141" y="7137"/>
                  </a:moveTo>
                  <a:lnTo>
                    <a:pt x="210239" y="7137"/>
                  </a:lnTo>
                  <a:lnTo>
                    <a:pt x="210239" y="270618"/>
                  </a:lnTo>
                  <a:lnTo>
                    <a:pt x="7141" y="270618"/>
                  </a:lnTo>
                  <a:close/>
                </a:path>
              </a:pathLst>
            </a:custGeom>
            <a:solidFill>
              <a:schemeClr val="bg1">
                <a:lumMod val="65000"/>
              </a:schemeClr>
            </a:solidFill>
            <a:ln w="9525" cap="flat">
              <a:noFill/>
              <a:prstDash val="solid"/>
              <a:miter/>
            </a:ln>
          </p:spPr>
          <p:txBody>
            <a:bodyPr rtlCol="0" anchor="ctr"/>
            <a:lstStyle/>
            <a:p>
              <a:endParaRPr lang="es-MX" sz="900"/>
            </a:p>
          </p:txBody>
        </p:sp>
        <p:sp>
          <p:nvSpPr>
            <p:cNvPr id="18" name="Forma libre 668">
              <a:extLst>
                <a:ext uri="{FF2B5EF4-FFF2-40B4-BE49-F238E27FC236}">
                  <a16:creationId xmlns:a16="http://schemas.microsoft.com/office/drawing/2014/main" id="{4D6C95C3-367C-0C48-99BC-392A4D9D3C1A}"/>
                </a:ext>
              </a:extLst>
            </p:cNvPr>
            <p:cNvSpPr/>
            <p:nvPr/>
          </p:nvSpPr>
          <p:spPr>
            <a:xfrm>
              <a:off x="4601680" y="5170961"/>
              <a:ext cx="114260" cy="114185"/>
            </a:xfrm>
            <a:custGeom>
              <a:avLst/>
              <a:gdLst>
                <a:gd name="connsiteX0" fmla="*/ 7141 w 114260"/>
                <a:gd name="connsiteY0" fmla="*/ 7137 h 114184"/>
                <a:gd name="connsiteX1" fmla="*/ 110452 w 114260"/>
                <a:gd name="connsiteY1" fmla="*/ 7137 h 114184"/>
                <a:gd name="connsiteX2" fmla="*/ 110452 w 114260"/>
                <a:gd name="connsiteY2" fmla="*/ 110379 h 114184"/>
                <a:gd name="connsiteX3" fmla="*/ 7141 w 114260"/>
                <a:gd name="connsiteY3" fmla="*/ 110379 h 114184"/>
              </a:gdLst>
              <a:ahLst/>
              <a:cxnLst>
                <a:cxn ang="0">
                  <a:pos x="connsiteX0" y="connsiteY0"/>
                </a:cxn>
                <a:cxn ang="0">
                  <a:pos x="connsiteX1" y="connsiteY1"/>
                </a:cxn>
                <a:cxn ang="0">
                  <a:pos x="connsiteX2" y="connsiteY2"/>
                </a:cxn>
                <a:cxn ang="0">
                  <a:pos x="connsiteX3" y="connsiteY3"/>
                </a:cxn>
              </a:cxnLst>
              <a:rect l="l" t="t" r="r" b="b"/>
              <a:pathLst>
                <a:path w="114260" h="114184">
                  <a:moveTo>
                    <a:pt x="7141" y="7137"/>
                  </a:moveTo>
                  <a:lnTo>
                    <a:pt x="110452" y="7137"/>
                  </a:lnTo>
                  <a:lnTo>
                    <a:pt x="110452" y="110379"/>
                  </a:lnTo>
                  <a:lnTo>
                    <a:pt x="7141" y="110379"/>
                  </a:lnTo>
                  <a:close/>
                </a:path>
              </a:pathLst>
            </a:custGeom>
            <a:solidFill>
              <a:schemeClr val="tx1">
                <a:lumMod val="20000"/>
                <a:lumOff val="80000"/>
              </a:schemeClr>
            </a:solidFill>
            <a:ln w="9525" cap="flat">
              <a:noFill/>
              <a:prstDash val="solid"/>
              <a:miter/>
            </a:ln>
          </p:spPr>
          <p:txBody>
            <a:bodyPr rtlCol="0" anchor="ctr"/>
            <a:lstStyle/>
            <a:p>
              <a:endParaRPr lang="es-MX" sz="900"/>
            </a:p>
          </p:txBody>
        </p:sp>
        <p:sp>
          <p:nvSpPr>
            <p:cNvPr id="19" name="Forma libre 669">
              <a:extLst>
                <a:ext uri="{FF2B5EF4-FFF2-40B4-BE49-F238E27FC236}">
                  <a16:creationId xmlns:a16="http://schemas.microsoft.com/office/drawing/2014/main" id="{E148E85E-3F96-C54C-8F26-A0B65A15BE71}"/>
                </a:ext>
              </a:extLst>
            </p:cNvPr>
            <p:cNvSpPr/>
            <p:nvPr/>
          </p:nvSpPr>
          <p:spPr>
            <a:xfrm>
              <a:off x="4599967" y="5544917"/>
              <a:ext cx="114260" cy="114185"/>
            </a:xfrm>
            <a:custGeom>
              <a:avLst/>
              <a:gdLst>
                <a:gd name="connsiteX0" fmla="*/ 113975 w 114260"/>
                <a:gd name="connsiteY0" fmla="*/ 60518 h 114184"/>
                <a:gd name="connsiteX1" fmla="*/ 60558 w 114260"/>
                <a:gd name="connsiteY1" fmla="*/ 113899 h 114184"/>
                <a:gd name="connsiteX2" fmla="*/ 7142 w 114260"/>
                <a:gd name="connsiteY2" fmla="*/ 60518 h 114184"/>
                <a:gd name="connsiteX3" fmla="*/ 60558 w 114260"/>
                <a:gd name="connsiteY3" fmla="*/ 7137 h 114184"/>
                <a:gd name="connsiteX4" fmla="*/ 113975 w 114260"/>
                <a:gd name="connsiteY4" fmla="*/ 60518 h 114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260" h="114184">
                  <a:moveTo>
                    <a:pt x="113975" y="60518"/>
                  </a:moveTo>
                  <a:cubicBezTo>
                    <a:pt x="113975" y="90000"/>
                    <a:pt x="90059" y="113899"/>
                    <a:pt x="60558" y="113899"/>
                  </a:cubicBezTo>
                  <a:cubicBezTo>
                    <a:pt x="31057" y="113899"/>
                    <a:pt x="7142" y="90000"/>
                    <a:pt x="7142" y="60518"/>
                  </a:cubicBezTo>
                  <a:cubicBezTo>
                    <a:pt x="7142" y="31036"/>
                    <a:pt x="31057" y="7137"/>
                    <a:pt x="60558" y="7137"/>
                  </a:cubicBezTo>
                  <a:cubicBezTo>
                    <a:pt x="90059" y="7137"/>
                    <a:pt x="113975" y="31036"/>
                    <a:pt x="113975" y="60518"/>
                  </a:cubicBezTo>
                  <a:close/>
                </a:path>
              </a:pathLst>
            </a:custGeom>
            <a:solidFill>
              <a:schemeClr val="accent2">
                <a:lumMod val="50000"/>
              </a:schemeClr>
            </a:solidFill>
            <a:ln w="9525" cap="flat">
              <a:noFill/>
              <a:prstDash val="solid"/>
              <a:miter/>
            </a:ln>
          </p:spPr>
          <p:txBody>
            <a:bodyPr rtlCol="0" anchor="ctr"/>
            <a:lstStyle/>
            <a:p>
              <a:endParaRPr lang="es-MX" sz="900"/>
            </a:p>
          </p:txBody>
        </p:sp>
        <p:sp>
          <p:nvSpPr>
            <p:cNvPr id="20" name="Forma libre 670">
              <a:extLst>
                <a:ext uri="{FF2B5EF4-FFF2-40B4-BE49-F238E27FC236}">
                  <a16:creationId xmlns:a16="http://schemas.microsoft.com/office/drawing/2014/main" id="{5A98DC50-15F6-CC45-8405-59FC2845C017}"/>
                </a:ext>
              </a:extLst>
            </p:cNvPr>
            <p:cNvSpPr/>
            <p:nvPr/>
          </p:nvSpPr>
          <p:spPr>
            <a:xfrm>
              <a:off x="4815442" y="5388198"/>
              <a:ext cx="209477" cy="352070"/>
            </a:xfrm>
            <a:custGeom>
              <a:avLst/>
              <a:gdLst>
                <a:gd name="connsiteX0" fmla="*/ 7141 w 209477"/>
                <a:gd name="connsiteY0" fmla="*/ 325807 h 352070"/>
                <a:gd name="connsiteX1" fmla="*/ 30279 w 209477"/>
                <a:gd name="connsiteY1" fmla="*/ 348930 h 352070"/>
                <a:gd name="connsiteX2" fmla="*/ 187101 w 209477"/>
                <a:gd name="connsiteY2" fmla="*/ 348930 h 352070"/>
                <a:gd name="connsiteX3" fmla="*/ 210239 w 209477"/>
                <a:gd name="connsiteY3" fmla="*/ 325807 h 352070"/>
                <a:gd name="connsiteX4" fmla="*/ 210239 w 209477"/>
                <a:gd name="connsiteY4" fmla="*/ 7137 h 352070"/>
                <a:gd name="connsiteX5" fmla="*/ 7141 w 209477"/>
                <a:gd name="connsiteY5" fmla="*/ 7137 h 352070"/>
                <a:gd name="connsiteX6" fmla="*/ 7141 w 209477"/>
                <a:gd name="connsiteY6" fmla="*/ 325807 h 35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477" h="352070">
                  <a:moveTo>
                    <a:pt x="7141" y="325807"/>
                  </a:moveTo>
                  <a:cubicBezTo>
                    <a:pt x="7141" y="338558"/>
                    <a:pt x="17520" y="348930"/>
                    <a:pt x="30279" y="348930"/>
                  </a:cubicBezTo>
                  <a:lnTo>
                    <a:pt x="187101" y="348930"/>
                  </a:lnTo>
                  <a:cubicBezTo>
                    <a:pt x="199860" y="348930"/>
                    <a:pt x="210239" y="338558"/>
                    <a:pt x="210239" y="325807"/>
                  </a:cubicBezTo>
                  <a:lnTo>
                    <a:pt x="210239" y="7137"/>
                  </a:lnTo>
                  <a:lnTo>
                    <a:pt x="7141" y="7137"/>
                  </a:lnTo>
                  <a:lnTo>
                    <a:pt x="7141" y="325807"/>
                  </a:lnTo>
                  <a:close/>
                </a:path>
              </a:pathLst>
            </a:custGeom>
            <a:solidFill>
              <a:schemeClr val="accent3"/>
            </a:solidFill>
            <a:ln w="9525" cap="flat">
              <a:noFill/>
              <a:prstDash val="solid"/>
              <a:miter/>
            </a:ln>
          </p:spPr>
          <p:txBody>
            <a:bodyPr rtlCol="0" anchor="ctr"/>
            <a:lstStyle/>
            <a:p>
              <a:endParaRPr lang="es-MX" sz="900"/>
            </a:p>
          </p:txBody>
        </p:sp>
        <p:sp>
          <p:nvSpPr>
            <p:cNvPr id="21" name="Forma libre 671">
              <a:extLst>
                <a:ext uri="{FF2B5EF4-FFF2-40B4-BE49-F238E27FC236}">
                  <a16:creationId xmlns:a16="http://schemas.microsoft.com/office/drawing/2014/main" id="{AF568F83-4EFB-EF41-9E5F-666469699ADB}"/>
                </a:ext>
              </a:extLst>
            </p:cNvPr>
            <p:cNvSpPr/>
            <p:nvPr/>
          </p:nvSpPr>
          <p:spPr>
            <a:xfrm>
              <a:off x="4815537" y="5039173"/>
              <a:ext cx="209477" cy="95154"/>
            </a:xfrm>
            <a:custGeom>
              <a:avLst/>
              <a:gdLst>
                <a:gd name="connsiteX0" fmla="*/ 210239 w 209477"/>
                <a:gd name="connsiteY0" fmla="*/ 30259 h 95154"/>
                <a:gd name="connsiteX1" fmla="*/ 187101 w 209477"/>
                <a:gd name="connsiteY1" fmla="*/ 7137 h 95154"/>
                <a:gd name="connsiteX2" fmla="*/ 30279 w 209477"/>
                <a:gd name="connsiteY2" fmla="*/ 7137 h 95154"/>
                <a:gd name="connsiteX3" fmla="*/ 7141 w 209477"/>
                <a:gd name="connsiteY3" fmla="*/ 30259 h 95154"/>
                <a:gd name="connsiteX4" fmla="*/ 7141 w 209477"/>
                <a:gd name="connsiteY4" fmla="*/ 92585 h 95154"/>
                <a:gd name="connsiteX5" fmla="*/ 210239 w 209477"/>
                <a:gd name="connsiteY5" fmla="*/ 92585 h 95154"/>
                <a:gd name="connsiteX6" fmla="*/ 210239 w 209477"/>
                <a:gd name="connsiteY6" fmla="*/ 30259 h 95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477" h="95154">
                  <a:moveTo>
                    <a:pt x="210239" y="30259"/>
                  </a:moveTo>
                  <a:cubicBezTo>
                    <a:pt x="210239" y="17508"/>
                    <a:pt x="199860" y="7137"/>
                    <a:pt x="187101" y="7137"/>
                  </a:cubicBezTo>
                  <a:lnTo>
                    <a:pt x="30279" y="7137"/>
                  </a:lnTo>
                  <a:cubicBezTo>
                    <a:pt x="17520" y="7137"/>
                    <a:pt x="7141" y="17508"/>
                    <a:pt x="7141" y="30259"/>
                  </a:cubicBezTo>
                  <a:lnTo>
                    <a:pt x="7141" y="92585"/>
                  </a:lnTo>
                  <a:lnTo>
                    <a:pt x="210239" y="92585"/>
                  </a:lnTo>
                  <a:lnTo>
                    <a:pt x="210239" y="30259"/>
                  </a:lnTo>
                  <a:close/>
                </a:path>
              </a:pathLst>
            </a:custGeom>
            <a:solidFill>
              <a:schemeClr val="accent3"/>
            </a:solidFill>
            <a:ln w="9525" cap="flat">
              <a:noFill/>
              <a:prstDash val="solid"/>
              <a:miter/>
            </a:ln>
          </p:spPr>
          <p:txBody>
            <a:bodyPr rtlCol="0" anchor="ctr"/>
            <a:lstStyle/>
            <a:p>
              <a:endParaRPr lang="es-MX" sz="900"/>
            </a:p>
          </p:txBody>
        </p:sp>
        <p:sp>
          <p:nvSpPr>
            <p:cNvPr id="22" name="Forma libre 672">
              <a:extLst>
                <a:ext uri="{FF2B5EF4-FFF2-40B4-BE49-F238E27FC236}">
                  <a16:creationId xmlns:a16="http://schemas.microsoft.com/office/drawing/2014/main" id="{A8330BC8-F498-E149-928E-B3848F7FAC8C}"/>
                </a:ext>
              </a:extLst>
            </p:cNvPr>
            <p:cNvSpPr/>
            <p:nvPr/>
          </p:nvSpPr>
          <p:spPr>
            <a:xfrm>
              <a:off x="4815442" y="5124621"/>
              <a:ext cx="209477" cy="275947"/>
            </a:xfrm>
            <a:custGeom>
              <a:avLst/>
              <a:gdLst>
                <a:gd name="connsiteX0" fmla="*/ 7141 w 209477"/>
                <a:gd name="connsiteY0" fmla="*/ 7137 h 275946"/>
                <a:gd name="connsiteX1" fmla="*/ 210239 w 209477"/>
                <a:gd name="connsiteY1" fmla="*/ 7137 h 275946"/>
                <a:gd name="connsiteX2" fmla="*/ 210239 w 209477"/>
                <a:gd name="connsiteY2" fmla="*/ 270618 h 275946"/>
                <a:gd name="connsiteX3" fmla="*/ 7141 w 209477"/>
                <a:gd name="connsiteY3" fmla="*/ 270618 h 275946"/>
              </a:gdLst>
              <a:ahLst/>
              <a:cxnLst>
                <a:cxn ang="0">
                  <a:pos x="connsiteX0" y="connsiteY0"/>
                </a:cxn>
                <a:cxn ang="0">
                  <a:pos x="connsiteX1" y="connsiteY1"/>
                </a:cxn>
                <a:cxn ang="0">
                  <a:pos x="connsiteX2" y="connsiteY2"/>
                </a:cxn>
                <a:cxn ang="0">
                  <a:pos x="connsiteX3" y="connsiteY3"/>
                </a:cxn>
              </a:cxnLst>
              <a:rect l="l" t="t" r="r" b="b"/>
              <a:pathLst>
                <a:path w="209477" h="275946">
                  <a:moveTo>
                    <a:pt x="7141" y="7137"/>
                  </a:moveTo>
                  <a:lnTo>
                    <a:pt x="210239" y="7137"/>
                  </a:lnTo>
                  <a:lnTo>
                    <a:pt x="210239" y="270618"/>
                  </a:lnTo>
                  <a:lnTo>
                    <a:pt x="7141" y="270618"/>
                  </a:lnTo>
                  <a:close/>
                </a:path>
              </a:pathLst>
            </a:custGeom>
            <a:solidFill>
              <a:schemeClr val="bg1">
                <a:lumMod val="65000"/>
              </a:schemeClr>
            </a:solidFill>
            <a:ln w="9525" cap="flat">
              <a:noFill/>
              <a:prstDash val="solid"/>
              <a:miter/>
            </a:ln>
          </p:spPr>
          <p:txBody>
            <a:bodyPr rtlCol="0" anchor="ctr"/>
            <a:lstStyle/>
            <a:p>
              <a:endParaRPr lang="es-MX" sz="900"/>
            </a:p>
          </p:txBody>
        </p:sp>
        <p:sp>
          <p:nvSpPr>
            <p:cNvPr id="23" name="Forma libre 673">
              <a:extLst>
                <a:ext uri="{FF2B5EF4-FFF2-40B4-BE49-F238E27FC236}">
                  <a16:creationId xmlns:a16="http://schemas.microsoft.com/office/drawing/2014/main" id="{3BEE0800-6444-1A40-91C1-F8B3F83A2822}"/>
                </a:ext>
              </a:extLst>
            </p:cNvPr>
            <p:cNvSpPr/>
            <p:nvPr/>
          </p:nvSpPr>
          <p:spPr>
            <a:xfrm>
              <a:off x="4865336" y="5170961"/>
              <a:ext cx="114260" cy="114185"/>
            </a:xfrm>
            <a:custGeom>
              <a:avLst/>
              <a:gdLst>
                <a:gd name="connsiteX0" fmla="*/ 7141 w 114260"/>
                <a:gd name="connsiteY0" fmla="*/ 7137 h 114184"/>
                <a:gd name="connsiteX1" fmla="*/ 110452 w 114260"/>
                <a:gd name="connsiteY1" fmla="*/ 7137 h 114184"/>
                <a:gd name="connsiteX2" fmla="*/ 110452 w 114260"/>
                <a:gd name="connsiteY2" fmla="*/ 110379 h 114184"/>
                <a:gd name="connsiteX3" fmla="*/ 7141 w 114260"/>
                <a:gd name="connsiteY3" fmla="*/ 110379 h 114184"/>
              </a:gdLst>
              <a:ahLst/>
              <a:cxnLst>
                <a:cxn ang="0">
                  <a:pos x="connsiteX0" y="connsiteY0"/>
                </a:cxn>
                <a:cxn ang="0">
                  <a:pos x="connsiteX1" y="connsiteY1"/>
                </a:cxn>
                <a:cxn ang="0">
                  <a:pos x="connsiteX2" y="connsiteY2"/>
                </a:cxn>
                <a:cxn ang="0">
                  <a:pos x="connsiteX3" y="connsiteY3"/>
                </a:cxn>
              </a:cxnLst>
              <a:rect l="l" t="t" r="r" b="b"/>
              <a:pathLst>
                <a:path w="114260" h="114184">
                  <a:moveTo>
                    <a:pt x="7141" y="7137"/>
                  </a:moveTo>
                  <a:lnTo>
                    <a:pt x="110452" y="7137"/>
                  </a:lnTo>
                  <a:lnTo>
                    <a:pt x="110452" y="110379"/>
                  </a:lnTo>
                  <a:lnTo>
                    <a:pt x="7141" y="110379"/>
                  </a:lnTo>
                  <a:close/>
                </a:path>
              </a:pathLst>
            </a:custGeom>
            <a:solidFill>
              <a:schemeClr val="tx1">
                <a:lumMod val="20000"/>
                <a:lumOff val="80000"/>
              </a:schemeClr>
            </a:solidFill>
            <a:ln w="9525" cap="flat">
              <a:noFill/>
              <a:prstDash val="solid"/>
              <a:miter/>
            </a:ln>
          </p:spPr>
          <p:txBody>
            <a:bodyPr rtlCol="0" anchor="ctr"/>
            <a:lstStyle/>
            <a:p>
              <a:endParaRPr lang="es-MX" sz="900"/>
            </a:p>
          </p:txBody>
        </p:sp>
        <p:sp>
          <p:nvSpPr>
            <p:cNvPr id="24" name="Forma libre 674">
              <a:extLst>
                <a:ext uri="{FF2B5EF4-FFF2-40B4-BE49-F238E27FC236}">
                  <a16:creationId xmlns:a16="http://schemas.microsoft.com/office/drawing/2014/main" id="{BC5AD4E7-B1BD-6341-925B-FE6C108C5178}"/>
                </a:ext>
              </a:extLst>
            </p:cNvPr>
            <p:cNvSpPr/>
            <p:nvPr/>
          </p:nvSpPr>
          <p:spPr>
            <a:xfrm>
              <a:off x="4863622" y="5544917"/>
              <a:ext cx="114260" cy="114185"/>
            </a:xfrm>
            <a:custGeom>
              <a:avLst/>
              <a:gdLst>
                <a:gd name="connsiteX0" fmla="*/ 113975 w 114260"/>
                <a:gd name="connsiteY0" fmla="*/ 60518 h 114184"/>
                <a:gd name="connsiteX1" fmla="*/ 60558 w 114260"/>
                <a:gd name="connsiteY1" fmla="*/ 113899 h 114184"/>
                <a:gd name="connsiteX2" fmla="*/ 7142 w 114260"/>
                <a:gd name="connsiteY2" fmla="*/ 60518 h 114184"/>
                <a:gd name="connsiteX3" fmla="*/ 60558 w 114260"/>
                <a:gd name="connsiteY3" fmla="*/ 7137 h 114184"/>
                <a:gd name="connsiteX4" fmla="*/ 113975 w 114260"/>
                <a:gd name="connsiteY4" fmla="*/ 60518 h 114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260" h="114184">
                  <a:moveTo>
                    <a:pt x="113975" y="60518"/>
                  </a:moveTo>
                  <a:cubicBezTo>
                    <a:pt x="113975" y="90000"/>
                    <a:pt x="90059" y="113899"/>
                    <a:pt x="60558" y="113899"/>
                  </a:cubicBezTo>
                  <a:cubicBezTo>
                    <a:pt x="31057" y="113899"/>
                    <a:pt x="7142" y="90000"/>
                    <a:pt x="7142" y="60518"/>
                  </a:cubicBezTo>
                  <a:cubicBezTo>
                    <a:pt x="7142" y="31036"/>
                    <a:pt x="31057" y="7137"/>
                    <a:pt x="60558" y="7137"/>
                  </a:cubicBezTo>
                  <a:cubicBezTo>
                    <a:pt x="90059" y="7137"/>
                    <a:pt x="113975" y="31036"/>
                    <a:pt x="113975" y="60518"/>
                  </a:cubicBezTo>
                  <a:close/>
                </a:path>
              </a:pathLst>
            </a:custGeom>
            <a:solidFill>
              <a:schemeClr val="accent3">
                <a:lumMod val="50000"/>
              </a:schemeClr>
            </a:solidFill>
            <a:ln w="9525" cap="flat">
              <a:noFill/>
              <a:prstDash val="solid"/>
              <a:miter/>
            </a:ln>
          </p:spPr>
          <p:txBody>
            <a:bodyPr rtlCol="0" anchor="ctr"/>
            <a:lstStyle/>
            <a:p>
              <a:endParaRPr lang="es-MX" sz="900"/>
            </a:p>
          </p:txBody>
        </p:sp>
      </p:grpSp>
      <p:sp>
        <p:nvSpPr>
          <p:cNvPr id="27" name="Forma libre 1695">
            <a:extLst>
              <a:ext uri="{FF2B5EF4-FFF2-40B4-BE49-F238E27FC236}">
                <a16:creationId xmlns:a16="http://schemas.microsoft.com/office/drawing/2014/main" id="{91C54039-924E-0E40-AC0E-029EC4B3E2A8}"/>
              </a:ext>
            </a:extLst>
          </p:cNvPr>
          <p:cNvSpPr/>
          <p:nvPr/>
        </p:nvSpPr>
        <p:spPr>
          <a:xfrm>
            <a:off x="9165931" y="2791100"/>
            <a:ext cx="1260395" cy="1583452"/>
          </a:xfrm>
          <a:custGeom>
            <a:avLst/>
            <a:gdLst>
              <a:gd name="connsiteX0" fmla="*/ 7141 w 666517"/>
              <a:gd name="connsiteY0" fmla="*/ 7137 h 837355"/>
              <a:gd name="connsiteX1" fmla="*/ 667851 w 666517"/>
              <a:gd name="connsiteY1" fmla="*/ 7137 h 837355"/>
              <a:gd name="connsiteX2" fmla="*/ 667851 w 666517"/>
              <a:gd name="connsiteY2" fmla="*/ 833740 h 837355"/>
              <a:gd name="connsiteX3" fmla="*/ 7141 w 666517"/>
              <a:gd name="connsiteY3" fmla="*/ 833740 h 837355"/>
            </a:gdLst>
            <a:ahLst/>
            <a:cxnLst>
              <a:cxn ang="0">
                <a:pos x="connsiteX0" y="connsiteY0"/>
              </a:cxn>
              <a:cxn ang="0">
                <a:pos x="connsiteX1" y="connsiteY1"/>
              </a:cxn>
              <a:cxn ang="0">
                <a:pos x="connsiteX2" y="connsiteY2"/>
              </a:cxn>
              <a:cxn ang="0">
                <a:pos x="connsiteX3" y="connsiteY3"/>
              </a:cxn>
            </a:cxnLst>
            <a:rect l="l" t="t" r="r" b="b"/>
            <a:pathLst>
              <a:path w="666517" h="837355">
                <a:moveTo>
                  <a:pt x="7141" y="7137"/>
                </a:moveTo>
                <a:lnTo>
                  <a:pt x="667851" y="7137"/>
                </a:lnTo>
                <a:lnTo>
                  <a:pt x="667851" y="833740"/>
                </a:lnTo>
                <a:lnTo>
                  <a:pt x="7141" y="833740"/>
                </a:lnTo>
                <a:close/>
              </a:path>
            </a:pathLst>
          </a:custGeom>
          <a:solidFill>
            <a:schemeClr val="bg1"/>
          </a:solidFill>
          <a:ln w="9525" cap="flat">
            <a:noFill/>
            <a:prstDash val="solid"/>
            <a:miter/>
          </a:ln>
        </p:spPr>
        <p:txBody>
          <a:bodyPr rtlCol="0" anchor="ctr"/>
          <a:lstStyle/>
          <a:p>
            <a:endParaRPr lang="es-MX" sz="900"/>
          </a:p>
        </p:txBody>
      </p:sp>
      <p:sp>
        <p:nvSpPr>
          <p:cNvPr id="28" name="Forma libre 1696">
            <a:extLst>
              <a:ext uri="{FF2B5EF4-FFF2-40B4-BE49-F238E27FC236}">
                <a16:creationId xmlns:a16="http://schemas.microsoft.com/office/drawing/2014/main" id="{19814671-9009-AB4E-BB92-A496B4D49429}"/>
              </a:ext>
            </a:extLst>
          </p:cNvPr>
          <p:cNvSpPr/>
          <p:nvPr/>
        </p:nvSpPr>
        <p:spPr>
          <a:xfrm>
            <a:off x="9574477" y="3374098"/>
            <a:ext cx="720225" cy="53981"/>
          </a:xfrm>
          <a:custGeom>
            <a:avLst/>
            <a:gdLst>
              <a:gd name="connsiteX0" fmla="*/ 370394 w 380867"/>
              <a:gd name="connsiteY0" fmla="*/ 7137 h 28546"/>
              <a:gd name="connsiteX1" fmla="*/ 15425 w 380867"/>
              <a:gd name="connsiteY1" fmla="*/ 7137 h 28546"/>
              <a:gd name="connsiteX2" fmla="*/ 7141 w 380867"/>
              <a:gd name="connsiteY2" fmla="*/ 15795 h 28546"/>
              <a:gd name="connsiteX3" fmla="*/ 15425 w 380867"/>
              <a:gd name="connsiteY3" fmla="*/ 24455 h 28546"/>
              <a:gd name="connsiteX4" fmla="*/ 370394 w 380867"/>
              <a:gd name="connsiteY4" fmla="*/ 24455 h 28546"/>
              <a:gd name="connsiteX5" fmla="*/ 378678 w 380867"/>
              <a:gd name="connsiteY5" fmla="*/ 15795 h 28546"/>
              <a:gd name="connsiteX6" fmla="*/ 370394 w 380867"/>
              <a:gd name="connsiteY6" fmla="*/ 7137 h 2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0867" h="28546">
                <a:moveTo>
                  <a:pt x="370394" y="7137"/>
                </a:moveTo>
                <a:lnTo>
                  <a:pt x="15425" y="7137"/>
                </a:lnTo>
                <a:cubicBezTo>
                  <a:pt x="10855" y="7137"/>
                  <a:pt x="7141" y="11038"/>
                  <a:pt x="7141" y="15795"/>
                </a:cubicBezTo>
                <a:cubicBezTo>
                  <a:pt x="7141" y="20553"/>
                  <a:pt x="10855" y="24455"/>
                  <a:pt x="15425" y="24455"/>
                </a:cubicBezTo>
                <a:lnTo>
                  <a:pt x="370394" y="24455"/>
                </a:lnTo>
                <a:cubicBezTo>
                  <a:pt x="374964" y="24455"/>
                  <a:pt x="378678" y="20553"/>
                  <a:pt x="378678" y="15795"/>
                </a:cubicBezTo>
                <a:cubicBezTo>
                  <a:pt x="378678" y="11038"/>
                  <a:pt x="375059" y="7137"/>
                  <a:pt x="370394" y="7137"/>
                </a:cubicBezTo>
                <a:close/>
              </a:path>
            </a:pathLst>
          </a:custGeom>
          <a:solidFill>
            <a:schemeClr val="bg1">
              <a:lumMod val="85000"/>
            </a:schemeClr>
          </a:solidFill>
          <a:ln w="9525" cap="flat">
            <a:noFill/>
            <a:prstDash val="solid"/>
            <a:miter/>
          </a:ln>
        </p:spPr>
        <p:txBody>
          <a:bodyPr rtlCol="0" anchor="ctr"/>
          <a:lstStyle/>
          <a:p>
            <a:endParaRPr lang="es-MX" sz="900"/>
          </a:p>
        </p:txBody>
      </p:sp>
      <p:sp>
        <p:nvSpPr>
          <p:cNvPr id="29" name="Forma libre 1697">
            <a:extLst>
              <a:ext uri="{FF2B5EF4-FFF2-40B4-BE49-F238E27FC236}">
                <a16:creationId xmlns:a16="http://schemas.microsoft.com/office/drawing/2014/main" id="{BAFFF00D-4591-7B45-BE32-885DF4645AD3}"/>
              </a:ext>
            </a:extLst>
          </p:cNvPr>
          <p:cNvSpPr/>
          <p:nvPr/>
        </p:nvSpPr>
        <p:spPr>
          <a:xfrm>
            <a:off x="9574657" y="3486199"/>
            <a:ext cx="378118" cy="53981"/>
          </a:xfrm>
          <a:custGeom>
            <a:avLst/>
            <a:gdLst>
              <a:gd name="connsiteX0" fmla="*/ 190054 w 199955"/>
              <a:gd name="connsiteY0" fmla="*/ 7137 h 28546"/>
              <a:gd name="connsiteX1" fmla="*/ 15425 w 199955"/>
              <a:gd name="connsiteY1" fmla="*/ 7137 h 28546"/>
              <a:gd name="connsiteX2" fmla="*/ 7141 w 199955"/>
              <a:gd name="connsiteY2" fmla="*/ 15795 h 28546"/>
              <a:gd name="connsiteX3" fmla="*/ 15425 w 199955"/>
              <a:gd name="connsiteY3" fmla="*/ 24455 h 28546"/>
              <a:gd name="connsiteX4" fmla="*/ 190054 w 199955"/>
              <a:gd name="connsiteY4" fmla="*/ 24455 h 28546"/>
              <a:gd name="connsiteX5" fmla="*/ 198337 w 199955"/>
              <a:gd name="connsiteY5" fmla="*/ 15795 h 28546"/>
              <a:gd name="connsiteX6" fmla="*/ 190054 w 199955"/>
              <a:gd name="connsiteY6" fmla="*/ 7137 h 2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9955" h="28546">
                <a:moveTo>
                  <a:pt x="190054" y="7137"/>
                </a:moveTo>
                <a:lnTo>
                  <a:pt x="15425" y="7137"/>
                </a:lnTo>
                <a:cubicBezTo>
                  <a:pt x="10855" y="7137"/>
                  <a:pt x="7141" y="11038"/>
                  <a:pt x="7141" y="15795"/>
                </a:cubicBezTo>
                <a:cubicBezTo>
                  <a:pt x="7141" y="20553"/>
                  <a:pt x="10855" y="24455"/>
                  <a:pt x="15425" y="24455"/>
                </a:cubicBezTo>
                <a:lnTo>
                  <a:pt x="190054" y="24455"/>
                </a:lnTo>
                <a:cubicBezTo>
                  <a:pt x="194624" y="24455"/>
                  <a:pt x="198337" y="20553"/>
                  <a:pt x="198337" y="15795"/>
                </a:cubicBezTo>
                <a:cubicBezTo>
                  <a:pt x="198337" y="11038"/>
                  <a:pt x="194624" y="7137"/>
                  <a:pt x="190054" y="7137"/>
                </a:cubicBezTo>
                <a:close/>
              </a:path>
            </a:pathLst>
          </a:custGeom>
          <a:solidFill>
            <a:schemeClr val="bg1">
              <a:lumMod val="85000"/>
            </a:schemeClr>
          </a:solidFill>
          <a:ln w="9525" cap="flat">
            <a:noFill/>
            <a:prstDash val="solid"/>
            <a:miter/>
          </a:ln>
        </p:spPr>
        <p:txBody>
          <a:bodyPr rtlCol="0" anchor="ctr"/>
          <a:lstStyle/>
          <a:p>
            <a:endParaRPr lang="es-MX" sz="900"/>
          </a:p>
        </p:txBody>
      </p:sp>
      <p:sp>
        <p:nvSpPr>
          <p:cNvPr id="30" name="Forma libre 1698">
            <a:extLst>
              <a:ext uri="{FF2B5EF4-FFF2-40B4-BE49-F238E27FC236}">
                <a16:creationId xmlns:a16="http://schemas.microsoft.com/office/drawing/2014/main" id="{43863BDD-24BE-0A4F-A5CC-A71C0F62DA36}"/>
              </a:ext>
            </a:extLst>
          </p:cNvPr>
          <p:cNvSpPr/>
          <p:nvPr/>
        </p:nvSpPr>
        <p:spPr>
          <a:xfrm>
            <a:off x="9304214" y="3358444"/>
            <a:ext cx="198063" cy="197931"/>
          </a:xfrm>
          <a:custGeom>
            <a:avLst/>
            <a:gdLst>
              <a:gd name="connsiteX0" fmla="*/ 7141 w 104738"/>
              <a:gd name="connsiteY0" fmla="*/ 7137 h 104669"/>
              <a:gd name="connsiteX1" fmla="*/ 7141 w 104738"/>
              <a:gd name="connsiteY1" fmla="*/ 100387 h 104669"/>
              <a:gd name="connsiteX2" fmla="*/ 100454 w 104738"/>
              <a:gd name="connsiteY2" fmla="*/ 100387 h 104669"/>
              <a:gd name="connsiteX3" fmla="*/ 100454 w 104738"/>
              <a:gd name="connsiteY3" fmla="*/ 7137 h 104669"/>
              <a:gd name="connsiteX4" fmla="*/ 7141 w 104738"/>
              <a:gd name="connsiteY4" fmla="*/ 7137 h 104669"/>
              <a:gd name="connsiteX5" fmla="*/ 82458 w 104738"/>
              <a:gd name="connsiteY5" fmla="*/ 82689 h 104669"/>
              <a:gd name="connsiteX6" fmla="*/ 25137 w 104738"/>
              <a:gd name="connsiteY6" fmla="*/ 82689 h 104669"/>
              <a:gd name="connsiteX7" fmla="*/ 25137 w 104738"/>
              <a:gd name="connsiteY7" fmla="*/ 24835 h 104669"/>
              <a:gd name="connsiteX8" fmla="*/ 82458 w 104738"/>
              <a:gd name="connsiteY8" fmla="*/ 24835 h 104669"/>
              <a:gd name="connsiteX9" fmla="*/ 82458 w 104738"/>
              <a:gd name="connsiteY9" fmla="*/ 82689 h 10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738" h="104669">
                <a:moveTo>
                  <a:pt x="7141" y="7137"/>
                </a:moveTo>
                <a:lnTo>
                  <a:pt x="7141" y="100387"/>
                </a:lnTo>
                <a:lnTo>
                  <a:pt x="100454" y="100387"/>
                </a:lnTo>
                <a:lnTo>
                  <a:pt x="100454" y="7137"/>
                </a:lnTo>
                <a:lnTo>
                  <a:pt x="7141" y="7137"/>
                </a:lnTo>
                <a:close/>
                <a:moveTo>
                  <a:pt x="82458" y="82689"/>
                </a:moveTo>
                <a:lnTo>
                  <a:pt x="25137" y="82689"/>
                </a:lnTo>
                <a:lnTo>
                  <a:pt x="25137" y="24835"/>
                </a:lnTo>
                <a:lnTo>
                  <a:pt x="82458" y="24835"/>
                </a:lnTo>
                <a:lnTo>
                  <a:pt x="82458" y="82689"/>
                </a:lnTo>
                <a:close/>
              </a:path>
            </a:pathLst>
          </a:custGeom>
          <a:solidFill>
            <a:schemeClr val="accent1"/>
          </a:solidFill>
          <a:ln w="9525" cap="flat">
            <a:noFill/>
            <a:prstDash val="solid"/>
            <a:miter/>
          </a:ln>
        </p:spPr>
        <p:txBody>
          <a:bodyPr rtlCol="0" anchor="ctr"/>
          <a:lstStyle/>
          <a:p>
            <a:endParaRPr lang="es-MX" sz="900"/>
          </a:p>
        </p:txBody>
      </p:sp>
      <p:sp>
        <p:nvSpPr>
          <p:cNvPr id="31" name="Forma libre 1699">
            <a:extLst>
              <a:ext uri="{FF2B5EF4-FFF2-40B4-BE49-F238E27FC236}">
                <a16:creationId xmlns:a16="http://schemas.microsoft.com/office/drawing/2014/main" id="{19F283D4-6793-A344-849C-6EFBAF7BA130}"/>
              </a:ext>
            </a:extLst>
          </p:cNvPr>
          <p:cNvSpPr/>
          <p:nvPr/>
        </p:nvSpPr>
        <p:spPr>
          <a:xfrm>
            <a:off x="9343106" y="3258577"/>
            <a:ext cx="216068" cy="233919"/>
          </a:xfrm>
          <a:custGeom>
            <a:avLst/>
            <a:gdLst>
              <a:gd name="connsiteX0" fmla="*/ 40372 w 114260"/>
              <a:gd name="connsiteY0" fmla="*/ 84497 h 123700"/>
              <a:gd name="connsiteX1" fmla="*/ 7141 w 114260"/>
              <a:gd name="connsiteY1" fmla="*/ 45960 h 123700"/>
              <a:gd name="connsiteX2" fmla="*/ 39896 w 114260"/>
              <a:gd name="connsiteY2" fmla="*/ 120275 h 123700"/>
              <a:gd name="connsiteX3" fmla="*/ 115117 w 114260"/>
              <a:gd name="connsiteY3" fmla="*/ 7137 h 123700"/>
              <a:gd name="connsiteX4" fmla="*/ 40372 w 114260"/>
              <a:gd name="connsiteY4" fmla="*/ 84497 h 123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260" h="123700">
                <a:moveTo>
                  <a:pt x="40372" y="84497"/>
                </a:moveTo>
                <a:cubicBezTo>
                  <a:pt x="37039" y="80596"/>
                  <a:pt x="15234" y="54238"/>
                  <a:pt x="7141" y="45960"/>
                </a:cubicBezTo>
                <a:cubicBezTo>
                  <a:pt x="10474" y="56998"/>
                  <a:pt x="39896" y="120275"/>
                  <a:pt x="39896" y="120275"/>
                </a:cubicBezTo>
                <a:cubicBezTo>
                  <a:pt x="39896" y="120275"/>
                  <a:pt x="110547" y="17984"/>
                  <a:pt x="115117" y="7137"/>
                </a:cubicBezTo>
                <a:cubicBezTo>
                  <a:pt x="105976" y="14559"/>
                  <a:pt x="55512" y="66989"/>
                  <a:pt x="40372" y="84497"/>
                </a:cubicBezTo>
                <a:close/>
              </a:path>
            </a:pathLst>
          </a:custGeom>
          <a:solidFill>
            <a:schemeClr val="accent2"/>
          </a:solidFill>
          <a:ln w="9525" cap="flat">
            <a:noFill/>
            <a:prstDash val="solid"/>
            <a:miter/>
          </a:ln>
        </p:spPr>
        <p:txBody>
          <a:bodyPr rtlCol="0" anchor="ctr"/>
          <a:lstStyle/>
          <a:p>
            <a:endParaRPr lang="es-MX" sz="900"/>
          </a:p>
        </p:txBody>
      </p:sp>
      <p:sp>
        <p:nvSpPr>
          <p:cNvPr id="32" name="Forma libre 1700">
            <a:extLst>
              <a:ext uri="{FF2B5EF4-FFF2-40B4-BE49-F238E27FC236}">
                <a16:creationId xmlns:a16="http://schemas.microsoft.com/office/drawing/2014/main" id="{565C80B6-5556-EB42-9E93-FA02BA0EBA3E}"/>
              </a:ext>
            </a:extLst>
          </p:cNvPr>
          <p:cNvSpPr/>
          <p:nvPr/>
        </p:nvSpPr>
        <p:spPr>
          <a:xfrm>
            <a:off x="9574477" y="3690788"/>
            <a:ext cx="720225" cy="53981"/>
          </a:xfrm>
          <a:custGeom>
            <a:avLst/>
            <a:gdLst>
              <a:gd name="connsiteX0" fmla="*/ 370394 w 380867"/>
              <a:gd name="connsiteY0" fmla="*/ 7137 h 28546"/>
              <a:gd name="connsiteX1" fmla="*/ 15425 w 380867"/>
              <a:gd name="connsiteY1" fmla="*/ 7137 h 28546"/>
              <a:gd name="connsiteX2" fmla="*/ 7141 w 380867"/>
              <a:gd name="connsiteY2" fmla="*/ 15796 h 28546"/>
              <a:gd name="connsiteX3" fmla="*/ 15425 w 380867"/>
              <a:gd name="connsiteY3" fmla="*/ 24455 h 28546"/>
              <a:gd name="connsiteX4" fmla="*/ 370394 w 380867"/>
              <a:gd name="connsiteY4" fmla="*/ 24455 h 28546"/>
              <a:gd name="connsiteX5" fmla="*/ 378678 w 380867"/>
              <a:gd name="connsiteY5" fmla="*/ 15796 h 28546"/>
              <a:gd name="connsiteX6" fmla="*/ 370394 w 380867"/>
              <a:gd name="connsiteY6" fmla="*/ 7137 h 2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0867" h="28546">
                <a:moveTo>
                  <a:pt x="370394" y="7137"/>
                </a:moveTo>
                <a:lnTo>
                  <a:pt x="15425" y="7137"/>
                </a:lnTo>
                <a:cubicBezTo>
                  <a:pt x="10855" y="7137"/>
                  <a:pt x="7141" y="11038"/>
                  <a:pt x="7141" y="15796"/>
                </a:cubicBezTo>
                <a:cubicBezTo>
                  <a:pt x="7141" y="20554"/>
                  <a:pt x="10855" y="24455"/>
                  <a:pt x="15425" y="24455"/>
                </a:cubicBezTo>
                <a:lnTo>
                  <a:pt x="370394" y="24455"/>
                </a:lnTo>
                <a:cubicBezTo>
                  <a:pt x="374964" y="24455"/>
                  <a:pt x="378678" y="20554"/>
                  <a:pt x="378678" y="15796"/>
                </a:cubicBezTo>
                <a:cubicBezTo>
                  <a:pt x="378678" y="10943"/>
                  <a:pt x="375059" y="7137"/>
                  <a:pt x="370394" y="7137"/>
                </a:cubicBezTo>
                <a:close/>
              </a:path>
            </a:pathLst>
          </a:custGeom>
          <a:solidFill>
            <a:schemeClr val="bg1">
              <a:lumMod val="85000"/>
            </a:schemeClr>
          </a:solidFill>
          <a:ln w="9525" cap="flat">
            <a:noFill/>
            <a:prstDash val="solid"/>
            <a:miter/>
          </a:ln>
        </p:spPr>
        <p:txBody>
          <a:bodyPr rtlCol="0" anchor="ctr"/>
          <a:lstStyle/>
          <a:p>
            <a:endParaRPr lang="es-MX" sz="900"/>
          </a:p>
        </p:txBody>
      </p:sp>
      <p:sp>
        <p:nvSpPr>
          <p:cNvPr id="33" name="Forma libre 1701">
            <a:extLst>
              <a:ext uri="{FF2B5EF4-FFF2-40B4-BE49-F238E27FC236}">
                <a16:creationId xmlns:a16="http://schemas.microsoft.com/office/drawing/2014/main" id="{2EBFFBAA-D24F-1541-8BF9-460B3DACD1DB}"/>
              </a:ext>
            </a:extLst>
          </p:cNvPr>
          <p:cNvSpPr/>
          <p:nvPr/>
        </p:nvSpPr>
        <p:spPr>
          <a:xfrm>
            <a:off x="9574657" y="3802709"/>
            <a:ext cx="378118" cy="53981"/>
          </a:xfrm>
          <a:custGeom>
            <a:avLst/>
            <a:gdLst>
              <a:gd name="connsiteX0" fmla="*/ 190054 w 199955"/>
              <a:gd name="connsiteY0" fmla="*/ 7137 h 28546"/>
              <a:gd name="connsiteX1" fmla="*/ 15425 w 199955"/>
              <a:gd name="connsiteY1" fmla="*/ 7137 h 28546"/>
              <a:gd name="connsiteX2" fmla="*/ 7141 w 199955"/>
              <a:gd name="connsiteY2" fmla="*/ 15795 h 28546"/>
              <a:gd name="connsiteX3" fmla="*/ 15425 w 199955"/>
              <a:gd name="connsiteY3" fmla="*/ 24454 h 28546"/>
              <a:gd name="connsiteX4" fmla="*/ 190054 w 199955"/>
              <a:gd name="connsiteY4" fmla="*/ 24454 h 28546"/>
              <a:gd name="connsiteX5" fmla="*/ 198337 w 199955"/>
              <a:gd name="connsiteY5" fmla="*/ 15795 h 28546"/>
              <a:gd name="connsiteX6" fmla="*/ 190054 w 199955"/>
              <a:gd name="connsiteY6" fmla="*/ 7137 h 2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9955" h="28546">
                <a:moveTo>
                  <a:pt x="190054" y="7137"/>
                </a:moveTo>
                <a:lnTo>
                  <a:pt x="15425" y="7137"/>
                </a:lnTo>
                <a:cubicBezTo>
                  <a:pt x="10855" y="7137"/>
                  <a:pt x="7141" y="11038"/>
                  <a:pt x="7141" y="15795"/>
                </a:cubicBezTo>
                <a:cubicBezTo>
                  <a:pt x="7141" y="20553"/>
                  <a:pt x="10855" y="24454"/>
                  <a:pt x="15425" y="24454"/>
                </a:cubicBezTo>
                <a:lnTo>
                  <a:pt x="190054" y="24454"/>
                </a:lnTo>
                <a:cubicBezTo>
                  <a:pt x="194624" y="24454"/>
                  <a:pt x="198337" y="20553"/>
                  <a:pt x="198337" y="15795"/>
                </a:cubicBezTo>
                <a:cubicBezTo>
                  <a:pt x="198337" y="11038"/>
                  <a:pt x="194624" y="7137"/>
                  <a:pt x="190054" y="7137"/>
                </a:cubicBezTo>
                <a:close/>
              </a:path>
            </a:pathLst>
          </a:custGeom>
          <a:solidFill>
            <a:schemeClr val="bg1">
              <a:lumMod val="85000"/>
            </a:schemeClr>
          </a:solidFill>
          <a:ln w="9525" cap="flat">
            <a:noFill/>
            <a:prstDash val="solid"/>
            <a:miter/>
          </a:ln>
        </p:spPr>
        <p:txBody>
          <a:bodyPr rtlCol="0" anchor="ctr"/>
          <a:lstStyle/>
          <a:p>
            <a:endParaRPr lang="es-MX" sz="900"/>
          </a:p>
        </p:txBody>
      </p:sp>
      <p:sp>
        <p:nvSpPr>
          <p:cNvPr id="34" name="Forma libre 1702">
            <a:extLst>
              <a:ext uri="{FF2B5EF4-FFF2-40B4-BE49-F238E27FC236}">
                <a16:creationId xmlns:a16="http://schemas.microsoft.com/office/drawing/2014/main" id="{29540460-F187-714F-8BA1-79B08868B12B}"/>
              </a:ext>
            </a:extLst>
          </p:cNvPr>
          <p:cNvSpPr/>
          <p:nvPr/>
        </p:nvSpPr>
        <p:spPr>
          <a:xfrm>
            <a:off x="9304214" y="3674952"/>
            <a:ext cx="198063" cy="197931"/>
          </a:xfrm>
          <a:custGeom>
            <a:avLst/>
            <a:gdLst>
              <a:gd name="connsiteX0" fmla="*/ 7141 w 104738"/>
              <a:gd name="connsiteY0" fmla="*/ 7137 h 104669"/>
              <a:gd name="connsiteX1" fmla="*/ 7141 w 104738"/>
              <a:gd name="connsiteY1" fmla="*/ 100387 h 104669"/>
              <a:gd name="connsiteX2" fmla="*/ 100454 w 104738"/>
              <a:gd name="connsiteY2" fmla="*/ 100387 h 104669"/>
              <a:gd name="connsiteX3" fmla="*/ 100454 w 104738"/>
              <a:gd name="connsiteY3" fmla="*/ 7137 h 104669"/>
              <a:gd name="connsiteX4" fmla="*/ 7141 w 104738"/>
              <a:gd name="connsiteY4" fmla="*/ 7137 h 104669"/>
              <a:gd name="connsiteX5" fmla="*/ 82458 w 104738"/>
              <a:gd name="connsiteY5" fmla="*/ 82689 h 104669"/>
              <a:gd name="connsiteX6" fmla="*/ 25137 w 104738"/>
              <a:gd name="connsiteY6" fmla="*/ 82689 h 104669"/>
              <a:gd name="connsiteX7" fmla="*/ 25137 w 104738"/>
              <a:gd name="connsiteY7" fmla="*/ 24835 h 104669"/>
              <a:gd name="connsiteX8" fmla="*/ 82458 w 104738"/>
              <a:gd name="connsiteY8" fmla="*/ 24835 h 104669"/>
              <a:gd name="connsiteX9" fmla="*/ 82458 w 104738"/>
              <a:gd name="connsiteY9" fmla="*/ 82689 h 10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738" h="104669">
                <a:moveTo>
                  <a:pt x="7141" y="7137"/>
                </a:moveTo>
                <a:lnTo>
                  <a:pt x="7141" y="100387"/>
                </a:lnTo>
                <a:lnTo>
                  <a:pt x="100454" y="100387"/>
                </a:lnTo>
                <a:lnTo>
                  <a:pt x="100454" y="7137"/>
                </a:lnTo>
                <a:lnTo>
                  <a:pt x="7141" y="7137"/>
                </a:lnTo>
                <a:close/>
                <a:moveTo>
                  <a:pt x="82458" y="82689"/>
                </a:moveTo>
                <a:lnTo>
                  <a:pt x="25137" y="82689"/>
                </a:lnTo>
                <a:lnTo>
                  <a:pt x="25137" y="24835"/>
                </a:lnTo>
                <a:lnTo>
                  <a:pt x="82458" y="24835"/>
                </a:lnTo>
                <a:lnTo>
                  <a:pt x="82458" y="82689"/>
                </a:lnTo>
                <a:close/>
              </a:path>
            </a:pathLst>
          </a:custGeom>
          <a:solidFill>
            <a:schemeClr val="accent1"/>
          </a:solidFill>
          <a:ln w="9525" cap="flat">
            <a:noFill/>
            <a:prstDash val="solid"/>
            <a:miter/>
          </a:ln>
        </p:spPr>
        <p:txBody>
          <a:bodyPr rtlCol="0" anchor="ctr"/>
          <a:lstStyle/>
          <a:p>
            <a:endParaRPr lang="es-MX" sz="900"/>
          </a:p>
        </p:txBody>
      </p:sp>
      <p:sp>
        <p:nvSpPr>
          <p:cNvPr id="35" name="Forma libre 1703">
            <a:extLst>
              <a:ext uri="{FF2B5EF4-FFF2-40B4-BE49-F238E27FC236}">
                <a16:creationId xmlns:a16="http://schemas.microsoft.com/office/drawing/2014/main" id="{783AD3AF-884F-924D-B2F3-FB08E605095E}"/>
              </a:ext>
            </a:extLst>
          </p:cNvPr>
          <p:cNvSpPr/>
          <p:nvPr/>
        </p:nvSpPr>
        <p:spPr>
          <a:xfrm>
            <a:off x="9343106" y="3575088"/>
            <a:ext cx="216068" cy="233919"/>
          </a:xfrm>
          <a:custGeom>
            <a:avLst/>
            <a:gdLst>
              <a:gd name="connsiteX0" fmla="*/ 40372 w 114260"/>
              <a:gd name="connsiteY0" fmla="*/ 84497 h 123700"/>
              <a:gd name="connsiteX1" fmla="*/ 7141 w 114260"/>
              <a:gd name="connsiteY1" fmla="*/ 45960 h 123700"/>
              <a:gd name="connsiteX2" fmla="*/ 39896 w 114260"/>
              <a:gd name="connsiteY2" fmla="*/ 120275 h 123700"/>
              <a:gd name="connsiteX3" fmla="*/ 115117 w 114260"/>
              <a:gd name="connsiteY3" fmla="*/ 7137 h 123700"/>
              <a:gd name="connsiteX4" fmla="*/ 40372 w 114260"/>
              <a:gd name="connsiteY4" fmla="*/ 84497 h 123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260" h="123700">
                <a:moveTo>
                  <a:pt x="40372" y="84497"/>
                </a:moveTo>
                <a:cubicBezTo>
                  <a:pt x="37039" y="80595"/>
                  <a:pt x="15234" y="54238"/>
                  <a:pt x="7141" y="45960"/>
                </a:cubicBezTo>
                <a:cubicBezTo>
                  <a:pt x="10474" y="56997"/>
                  <a:pt x="39896" y="120275"/>
                  <a:pt x="39896" y="120275"/>
                </a:cubicBezTo>
                <a:cubicBezTo>
                  <a:pt x="39896" y="120275"/>
                  <a:pt x="110547" y="17984"/>
                  <a:pt x="115117" y="7137"/>
                </a:cubicBezTo>
                <a:cubicBezTo>
                  <a:pt x="105976" y="14558"/>
                  <a:pt x="55512" y="66988"/>
                  <a:pt x="40372" y="84497"/>
                </a:cubicBezTo>
                <a:close/>
              </a:path>
            </a:pathLst>
          </a:custGeom>
          <a:solidFill>
            <a:schemeClr val="accent2"/>
          </a:solidFill>
          <a:ln w="9525" cap="flat">
            <a:noFill/>
            <a:prstDash val="solid"/>
            <a:miter/>
          </a:ln>
        </p:spPr>
        <p:txBody>
          <a:bodyPr rtlCol="0" anchor="ctr"/>
          <a:lstStyle/>
          <a:p>
            <a:endParaRPr lang="es-MX" sz="900"/>
          </a:p>
        </p:txBody>
      </p:sp>
      <p:sp>
        <p:nvSpPr>
          <p:cNvPr id="36" name="Forma libre 1704">
            <a:extLst>
              <a:ext uri="{FF2B5EF4-FFF2-40B4-BE49-F238E27FC236}">
                <a16:creationId xmlns:a16="http://schemas.microsoft.com/office/drawing/2014/main" id="{C4A2C7C6-8EB7-0A44-A800-3CDBD536C350}"/>
              </a:ext>
            </a:extLst>
          </p:cNvPr>
          <p:cNvSpPr/>
          <p:nvPr/>
        </p:nvSpPr>
        <p:spPr>
          <a:xfrm>
            <a:off x="9574477" y="4007298"/>
            <a:ext cx="720225" cy="53981"/>
          </a:xfrm>
          <a:custGeom>
            <a:avLst/>
            <a:gdLst>
              <a:gd name="connsiteX0" fmla="*/ 370394 w 380867"/>
              <a:gd name="connsiteY0" fmla="*/ 7137 h 28546"/>
              <a:gd name="connsiteX1" fmla="*/ 15425 w 380867"/>
              <a:gd name="connsiteY1" fmla="*/ 7137 h 28546"/>
              <a:gd name="connsiteX2" fmla="*/ 7141 w 380867"/>
              <a:gd name="connsiteY2" fmla="*/ 15795 h 28546"/>
              <a:gd name="connsiteX3" fmla="*/ 15425 w 380867"/>
              <a:gd name="connsiteY3" fmla="*/ 24455 h 28546"/>
              <a:gd name="connsiteX4" fmla="*/ 370394 w 380867"/>
              <a:gd name="connsiteY4" fmla="*/ 24455 h 28546"/>
              <a:gd name="connsiteX5" fmla="*/ 378678 w 380867"/>
              <a:gd name="connsiteY5" fmla="*/ 15795 h 28546"/>
              <a:gd name="connsiteX6" fmla="*/ 370394 w 380867"/>
              <a:gd name="connsiteY6" fmla="*/ 7137 h 2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0867" h="28546">
                <a:moveTo>
                  <a:pt x="370394" y="7137"/>
                </a:moveTo>
                <a:lnTo>
                  <a:pt x="15425" y="7137"/>
                </a:lnTo>
                <a:cubicBezTo>
                  <a:pt x="10855" y="7137"/>
                  <a:pt x="7141" y="11038"/>
                  <a:pt x="7141" y="15795"/>
                </a:cubicBezTo>
                <a:cubicBezTo>
                  <a:pt x="7141" y="20553"/>
                  <a:pt x="10855" y="24455"/>
                  <a:pt x="15425" y="24455"/>
                </a:cubicBezTo>
                <a:lnTo>
                  <a:pt x="370394" y="24455"/>
                </a:lnTo>
                <a:cubicBezTo>
                  <a:pt x="374964" y="24455"/>
                  <a:pt x="378678" y="20553"/>
                  <a:pt x="378678" y="15795"/>
                </a:cubicBezTo>
                <a:cubicBezTo>
                  <a:pt x="378678" y="11038"/>
                  <a:pt x="375059" y="7137"/>
                  <a:pt x="370394" y="7137"/>
                </a:cubicBezTo>
                <a:close/>
              </a:path>
            </a:pathLst>
          </a:custGeom>
          <a:solidFill>
            <a:schemeClr val="bg1">
              <a:lumMod val="85000"/>
            </a:schemeClr>
          </a:solidFill>
          <a:ln w="9525" cap="flat">
            <a:noFill/>
            <a:prstDash val="solid"/>
            <a:miter/>
          </a:ln>
        </p:spPr>
        <p:txBody>
          <a:bodyPr rtlCol="0" anchor="ctr"/>
          <a:lstStyle/>
          <a:p>
            <a:endParaRPr lang="es-MX" sz="900"/>
          </a:p>
        </p:txBody>
      </p:sp>
      <p:sp>
        <p:nvSpPr>
          <p:cNvPr id="37" name="Forma libre 1705">
            <a:extLst>
              <a:ext uri="{FF2B5EF4-FFF2-40B4-BE49-F238E27FC236}">
                <a16:creationId xmlns:a16="http://schemas.microsoft.com/office/drawing/2014/main" id="{D3B82128-6340-F54F-840F-A695462C1B44}"/>
              </a:ext>
            </a:extLst>
          </p:cNvPr>
          <p:cNvSpPr/>
          <p:nvPr/>
        </p:nvSpPr>
        <p:spPr>
          <a:xfrm>
            <a:off x="9574657" y="4119399"/>
            <a:ext cx="378118" cy="53981"/>
          </a:xfrm>
          <a:custGeom>
            <a:avLst/>
            <a:gdLst>
              <a:gd name="connsiteX0" fmla="*/ 190054 w 199955"/>
              <a:gd name="connsiteY0" fmla="*/ 7137 h 28546"/>
              <a:gd name="connsiteX1" fmla="*/ 15425 w 199955"/>
              <a:gd name="connsiteY1" fmla="*/ 7137 h 28546"/>
              <a:gd name="connsiteX2" fmla="*/ 7141 w 199955"/>
              <a:gd name="connsiteY2" fmla="*/ 15795 h 28546"/>
              <a:gd name="connsiteX3" fmla="*/ 15425 w 199955"/>
              <a:gd name="connsiteY3" fmla="*/ 24455 h 28546"/>
              <a:gd name="connsiteX4" fmla="*/ 190054 w 199955"/>
              <a:gd name="connsiteY4" fmla="*/ 24455 h 28546"/>
              <a:gd name="connsiteX5" fmla="*/ 198337 w 199955"/>
              <a:gd name="connsiteY5" fmla="*/ 15795 h 28546"/>
              <a:gd name="connsiteX6" fmla="*/ 190054 w 199955"/>
              <a:gd name="connsiteY6" fmla="*/ 7137 h 2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9955" h="28546">
                <a:moveTo>
                  <a:pt x="190054" y="7137"/>
                </a:moveTo>
                <a:lnTo>
                  <a:pt x="15425" y="7137"/>
                </a:lnTo>
                <a:cubicBezTo>
                  <a:pt x="10855" y="7137"/>
                  <a:pt x="7141" y="11038"/>
                  <a:pt x="7141" y="15795"/>
                </a:cubicBezTo>
                <a:cubicBezTo>
                  <a:pt x="7141" y="20553"/>
                  <a:pt x="10855" y="24455"/>
                  <a:pt x="15425" y="24455"/>
                </a:cubicBezTo>
                <a:lnTo>
                  <a:pt x="190054" y="24455"/>
                </a:lnTo>
                <a:cubicBezTo>
                  <a:pt x="194624" y="24455"/>
                  <a:pt x="198337" y="20553"/>
                  <a:pt x="198337" y="15795"/>
                </a:cubicBezTo>
                <a:cubicBezTo>
                  <a:pt x="198337" y="10943"/>
                  <a:pt x="194624" y="7137"/>
                  <a:pt x="190054" y="7137"/>
                </a:cubicBezTo>
                <a:close/>
              </a:path>
            </a:pathLst>
          </a:custGeom>
          <a:solidFill>
            <a:schemeClr val="bg1">
              <a:lumMod val="85000"/>
            </a:schemeClr>
          </a:solidFill>
          <a:ln w="9525" cap="flat">
            <a:noFill/>
            <a:prstDash val="solid"/>
            <a:miter/>
          </a:ln>
        </p:spPr>
        <p:txBody>
          <a:bodyPr rtlCol="0" anchor="ctr"/>
          <a:lstStyle/>
          <a:p>
            <a:endParaRPr lang="es-MX" sz="900"/>
          </a:p>
        </p:txBody>
      </p:sp>
      <p:sp>
        <p:nvSpPr>
          <p:cNvPr id="38" name="Forma libre 1706">
            <a:extLst>
              <a:ext uri="{FF2B5EF4-FFF2-40B4-BE49-F238E27FC236}">
                <a16:creationId xmlns:a16="http://schemas.microsoft.com/office/drawing/2014/main" id="{1E698D64-3550-D14D-931F-DC7EF77E2DCC}"/>
              </a:ext>
            </a:extLst>
          </p:cNvPr>
          <p:cNvSpPr/>
          <p:nvPr/>
        </p:nvSpPr>
        <p:spPr>
          <a:xfrm>
            <a:off x="9304214" y="3991464"/>
            <a:ext cx="198063" cy="197931"/>
          </a:xfrm>
          <a:custGeom>
            <a:avLst/>
            <a:gdLst>
              <a:gd name="connsiteX0" fmla="*/ 7141 w 104738"/>
              <a:gd name="connsiteY0" fmla="*/ 7137 h 104669"/>
              <a:gd name="connsiteX1" fmla="*/ 7141 w 104738"/>
              <a:gd name="connsiteY1" fmla="*/ 100387 h 104669"/>
              <a:gd name="connsiteX2" fmla="*/ 100454 w 104738"/>
              <a:gd name="connsiteY2" fmla="*/ 100387 h 104669"/>
              <a:gd name="connsiteX3" fmla="*/ 100454 w 104738"/>
              <a:gd name="connsiteY3" fmla="*/ 7137 h 104669"/>
              <a:gd name="connsiteX4" fmla="*/ 7141 w 104738"/>
              <a:gd name="connsiteY4" fmla="*/ 7137 h 104669"/>
              <a:gd name="connsiteX5" fmla="*/ 82458 w 104738"/>
              <a:gd name="connsiteY5" fmla="*/ 82689 h 104669"/>
              <a:gd name="connsiteX6" fmla="*/ 25137 w 104738"/>
              <a:gd name="connsiteY6" fmla="*/ 82689 h 104669"/>
              <a:gd name="connsiteX7" fmla="*/ 25137 w 104738"/>
              <a:gd name="connsiteY7" fmla="*/ 24835 h 104669"/>
              <a:gd name="connsiteX8" fmla="*/ 82458 w 104738"/>
              <a:gd name="connsiteY8" fmla="*/ 24835 h 104669"/>
              <a:gd name="connsiteX9" fmla="*/ 82458 w 104738"/>
              <a:gd name="connsiteY9" fmla="*/ 82689 h 10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738" h="104669">
                <a:moveTo>
                  <a:pt x="7141" y="7137"/>
                </a:moveTo>
                <a:lnTo>
                  <a:pt x="7141" y="100387"/>
                </a:lnTo>
                <a:lnTo>
                  <a:pt x="100454" y="100387"/>
                </a:lnTo>
                <a:lnTo>
                  <a:pt x="100454" y="7137"/>
                </a:lnTo>
                <a:lnTo>
                  <a:pt x="7141" y="7137"/>
                </a:lnTo>
                <a:close/>
                <a:moveTo>
                  <a:pt x="82458" y="82689"/>
                </a:moveTo>
                <a:lnTo>
                  <a:pt x="25137" y="82689"/>
                </a:lnTo>
                <a:lnTo>
                  <a:pt x="25137" y="24835"/>
                </a:lnTo>
                <a:lnTo>
                  <a:pt x="82458" y="24835"/>
                </a:lnTo>
                <a:lnTo>
                  <a:pt x="82458" y="82689"/>
                </a:lnTo>
                <a:close/>
              </a:path>
            </a:pathLst>
          </a:custGeom>
          <a:solidFill>
            <a:schemeClr val="accent1"/>
          </a:solidFill>
          <a:ln w="9525" cap="flat">
            <a:noFill/>
            <a:prstDash val="solid"/>
            <a:miter/>
          </a:ln>
        </p:spPr>
        <p:txBody>
          <a:bodyPr rtlCol="0" anchor="ctr"/>
          <a:lstStyle/>
          <a:p>
            <a:endParaRPr lang="es-MX" sz="900"/>
          </a:p>
        </p:txBody>
      </p:sp>
      <p:sp>
        <p:nvSpPr>
          <p:cNvPr id="39" name="Forma libre 1707">
            <a:extLst>
              <a:ext uri="{FF2B5EF4-FFF2-40B4-BE49-F238E27FC236}">
                <a16:creationId xmlns:a16="http://schemas.microsoft.com/office/drawing/2014/main" id="{F885D21B-86E5-1649-89C9-23756633B1B4}"/>
              </a:ext>
            </a:extLst>
          </p:cNvPr>
          <p:cNvSpPr/>
          <p:nvPr/>
        </p:nvSpPr>
        <p:spPr>
          <a:xfrm>
            <a:off x="9343106" y="3891598"/>
            <a:ext cx="216068" cy="233919"/>
          </a:xfrm>
          <a:custGeom>
            <a:avLst/>
            <a:gdLst>
              <a:gd name="connsiteX0" fmla="*/ 40372 w 114260"/>
              <a:gd name="connsiteY0" fmla="*/ 84496 h 123700"/>
              <a:gd name="connsiteX1" fmla="*/ 7141 w 114260"/>
              <a:gd name="connsiteY1" fmla="*/ 45959 h 123700"/>
              <a:gd name="connsiteX2" fmla="*/ 39896 w 114260"/>
              <a:gd name="connsiteY2" fmla="*/ 120274 h 123700"/>
              <a:gd name="connsiteX3" fmla="*/ 115117 w 114260"/>
              <a:gd name="connsiteY3" fmla="*/ 7137 h 123700"/>
              <a:gd name="connsiteX4" fmla="*/ 40372 w 114260"/>
              <a:gd name="connsiteY4" fmla="*/ 84496 h 123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260" h="123700">
                <a:moveTo>
                  <a:pt x="40372" y="84496"/>
                </a:moveTo>
                <a:cubicBezTo>
                  <a:pt x="37039" y="80595"/>
                  <a:pt x="15234" y="54237"/>
                  <a:pt x="7141" y="45959"/>
                </a:cubicBezTo>
                <a:cubicBezTo>
                  <a:pt x="10474" y="56997"/>
                  <a:pt x="39896" y="120274"/>
                  <a:pt x="39896" y="120274"/>
                </a:cubicBezTo>
                <a:cubicBezTo>
                  <a:pt x="39896" y="120274"/>
                  <a:pt x="110547" y="17984"/>
                  <a:pt x="115117" y="7137"/>
                </a:cubicBezTo>
                <a:cubicBezTo>
                  <a:pt x="105976" y="14558"/>
                  <a:pt x="55512" y="67084"/>
                  <a:pt x="40372" y="84496"/>
                </a:cubicBezTo>
                <a:close/>
              </a:path>
            </a:pathLst>
          </a:custGeom>
          <a:solidFill>
            <a:schemeClr val="accent2"/>
          </a:solidFill>
          <a:ln w="9525" cap="flat">
            <a:noFill/>
            <a:prstDash val="solid"/>
            <a:miter/>
          </a:ln>
        </p:spPr>
        <p:txBody>
          <a:bodyPr rtlCol="0" anchor="ctr"/>
          <a:lstStyle/>
          <a:p>
            <a:endParaRPr lang="es-MX" sz="900"/>
          </a:p>
        </p:txBody>
      </p:sp>
      <p:sp>
        <p:nvSpPr>
          <p:cNvPr id="40" name="Forma libre 1708">
            <a:extLst>
              <a:ext uri="{FF2B5EF4-FFF2-40B4-BE49-F238E27FC236}">
                <a16:creationId xmlns:a16="http://schemas.microsoft.com/office/drawing/2014/main" id="{D41EA06A-2614-514D-8A4A-479D6E3C42BD}"/>
              </a:ext>
            </a:extLst>
          </p:cNvPr>
          <p:cNvSpPr/>
          <p:nvPr/>
        </p:nvSpPr>
        <p:spPr>
          <a:xfrm>
            <a:off x="9527843" y="2980033"/>
            <a:ext cx="144044" cy="197931"/>
          </a:xfrm>
          <a:custGeom>
            <a:avLst/>
            <a:gdLst>
              <a:gd name="connsiteX0" fmla="*/ 64081 w 76173"/>
              <a:gd name="connsiteY0" fmla="*/ 7137 h 104669"/>
              <a:gd name="connsiteX1" fmla="*/ 15425 w 76173"/>
              <a:gd name="connsiteY1" fmla="*/ 7137 h 104669"/>
              <a:gd name="connsiteX2" fmla="*/ 7141 w 76173"/>
              <a:gd name="connsiteY2" fmla="*/ 14178 h 104669"/>
              <a:gd name="connsiteX3" fmla="*/ 7141 w 76173"/>
              <a:gd name="connsiteY3" fmla="*/ 14464 h 104669"/>
              <a:gd name="connsiteX4" fmla="*/ 15425 w 76173"/>
              <a:gd name="connsiteY4" fmla="*/ 21505 h 104669"/>
              <a:gd name="connsiteX5" fmla="*/ 21805 w 76173"/>
              <a:gd name="connsiteY5" fmla="*/ 21505 h 104669"/>
              <a:gd name="connsiteX6" fmla="*/ 30089 w 76173"/>
              <a:gd name="connsiteY6" fmla="*/ 28546 h 104669"/>
              <a:gd name="connsiteX7" fmla="*/ 30089 w 76173"/>
              <a:gd name="connsiteY7" fmla="*/ 91919 h 104669"/>
              <a:gd name="connsiteX8" fmla="*/ 38373 w 76173"/>
              <a:gd name="connsiteY8" fmla="*/ 98960 h 104669"/>
              <a:gd name="connsiteX9" fmla="*/ 41134 w 76173"/>
              <a:gd name="connsiteY9" fmla="*/ 98960 h 104669"/>
              <a:gd name="connsiteX10" fmla="*/ 49418 w 76173"/>
              <a:gd name="connsiteY10" fmla="*/ 91919 h 104669"/>
              <a:gd name="connsiteX11" fmla="*/ 49418 w 76173"/>
              <a:gd name="connsiteY11" fmla="*/ 28546 h 104669"/>
              <a:gd name="connsiteX12" fmla="*/ 57702 w 76173"/>
              <a:gd name="connsiteY12" fmla="*/ 21505 h 104669"/>
              <a:gd name="connsiteX13" fmla="*/ 64081 w 76173"/>
              <a:gd name="connsiteY13" fmla="*/ 21505 h 104669"/>
              <a:gd name="connsiteX14" fmla="*/ 72365 w 76173"/>
              <a:gd name="connsiteY14" fmla="*/ 14464 h 104669"/>
              <a:gd name="connsiteX15" fmla="*/ 72365 w 76173"/>
              <a:gd name="connsiteY15" fmla="*/ 14178 h 104669"/>
              <a:gd name="connsiteX16" fmla="*/ 64081 w 76173"/>
              <a:gd name="connsiteY16" fmla="*/ 7137 h 10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6173" h="104669">
                <a:moveTo>
                  <a:pt x="64081" y="7137"/>
                </a:moveTo>
                <a:lnTo>
                  <a:pt x="15425" y="7137"/>
                </a:lnTo>
                <a:cubicBezTo>
                  <a:pt x="10855" y="7137"/>
                  <a:pt x="7141" y="10277"/>
                  <a:pt x="7141" y="14178"/>
                </a:cubicBezTo>
                <a:lnTo>
                  <a:pt x="7141" y="14464"/>
                </a:lnTo>
                <a:cubicBezTo>
                  <a:pt x="7141" y="18365"/>
                  <a:pt x="10855" y="21505"/>
                  <a:pt x="15425" y="21505"/>
                </a:cubicBezTo>
                <a:lnTo>
                  <a:pt x="21805" y="21505"/>
                </a:lnTo>
                <a:cubicBezTo>
                  <a:pt x="26375" y="21505"/>
                  <a:pt x="30089" y="24645"/>
                  <a:pt x="30089" y="28546"/>
                </a:cubicBezTo>
                <a:lnTo>
                  <a:pt x="30089" y="91919"/>
                </a:lnTo>
                <a:cubicBezTo>
                  <a:pt x="30089" y="95820"/>
                  <a:pt x="33802" y="98960"/>
                  <a:pt x="38373" y="98960"/>
                </a:cubicBezTo>
                <a:lnTo>
                  <a:pt x="41134" y="98960"/>
                </a:lnTo>
                <a:cubicBezTo>
                  <a:pt x="45705" y="98960"/>
                  <a:pt x="49418" y="95820"/>
                  <a:pt x="49418" y="91919"/>
                </a:cubicBezTo>
                <a:lnTo>
                  <a:pt x="49418" y="28546"/>
                </a:lnTo>
                <a:cubicBezTo>
                  <a:pt x="49418" y="24645"/>
                  <a:pt x="53131" y="21505"/>
                  <a:pt x="57702" y="21505"/>
                </a:cubicBezTo>
                <a:lnTo>
                  <a:pt x="64081" y="21505"/>
                </a:lnTo>
                <a:cubicBezTo>
                  <a:pt x="68651" y="21505"/>
                  <a:pt x="72365" y="18365"/>
                  <a:pt x="72365" y="14464"/>
                </a:cubicBezTo>
                <a:lnTo>
                  <a:pt x="72365" y="14178"/>
                </a:lnTo>
                <a:cubicBezTo>
                  <a:pt x="72365" y="10372"/>
                  <a:pt x="68651" y="7137"/>
                  <a:pt x="64081" y="7137"/>
                </a:cubicBezTo>
                <a:close/>
              </a:path>
            </a:pathLst>
          </a:custGeom>
          <a:solidFill>
            <a:schemeClr val="accent1"/>
          </a:solidFill>
          <a:ln w="9525" cap="flat">
            <a:noFill/>
            <a:prstDash val="solid"/>
            <a:miter/>
          </a:ln>
        </p:spPr>
        <p:txBody>
          <a:bodyPr rtlCol="0" anchor="ctr"/>
          <a:lstStyle/>
          <a:p>
            <a:endParaRPr lang="es-MX" sz="900"/>
          </a:p>
        </p:txBody>
      </p:sp>
      <p:sp>
        <p:nvSpPr>
          <p:cNvPr id="41" name="Forma libre 1709">
            <a:extLst>
              <a:ext uri="{FF2B5EF4-FFF2-40B4-BE49-F238E27FC236}">
                <a16:creationId xmlns:a16="http://schemas.microsoft.com/office/drawing/2014/main" id="{2F091509-B4F5-C943-AC5F-7063127DD43B}"/>
              </a:ext>
            </a:extLst>
          </p:cNvPr>
          <p:cNvSpPr/>
          <p:nvPr/>
        </p:nvSpPr>
        <p:spPr>
          <a:xfrm>
            <a:off x="9671167" y="2980753"/>
            <a:ext cx="126040" cy="197931"/>
          </a:xfrm>
          <a:custGeom>
            <a:avLst/>
            <a:gdLst>
              <a:gd name="connsiteX0" fmla="*/ 55322 w 66651"/>
              <a:gd name="connsiteY0" fmla="*/ 84592 h 104669"/>
              <a:gd name="connsiteX1" fmla="*/ 34374 w 66651"/>
              <a:gd name="connsiteY1" fmla="*/ 84592 h 104669"/>
              <a:gd name="connsiteX2" fmla="*/ 26089 w 66651"/>
              <a:gd name="connsiteY2" fmla="*/ 77551 h 104669"/>
              <a:gd name="connsiteX3" fmla="*/ 26089 w 66651"/>
              <a:gd name="connsiteY3" fmla="*/ 64990 h 104669"/>
              <a:gd name="connsiteX4" fmla="*/ 34374 w 66651"/>
              <a:gd name="connsiteY4" fmla="*/ 57949 h 104669"/>
              <a:gd name="connsiteX5" fmla="*/ 52369 w 66651"/>
              <a:gd name="connsiteY5" fmla="*/ 57949 h 104669"/>
              <a:gd name="connsiteX6" fmla="*/ 60653 w 66651"/>
              <a:gd name="connsiteY6" fmla="*/ 50908 h 104669"/>
              <a:gd name="connsiteX7" fmla="*/ 60653 w 66651"/>
              <a:gd name="connsiteY7" fmla="*/ 50813 h 104669"/>
              <a:gd name="connsiteX8" fmla="*/ 52369 w 66651"/>
              <a:gd name="connsiteY8" fmla="*/ 43771 h 104669"/>
              <a:gd name="connsiteX9" fmla="*/ 34374 w 66651"/>
              <a:gd name="connsiteY9" fmla="*/ 43771 h 104669"/>
              <a:gd name="connsiteX10" fmla="*/ 26089 w 66651"/>
              <a:gd name="connsiteY10" fmla="*/ 36730 h 104669"/>
              <a:gd name="connsiteX11" fmla="*/ 26089 w 66651"/>
              <a:gd name="connsiteY11" fmla="*/ 28546 h 104669"/>
              <a:gd name="connsiteX12" fmla="*/ 34374 w 66651"/>
              <a:gd name="connsiteY12" fmla="*/ 21505 h 104669"/>
              <a:gd name="connsiteX13" fmla="*/ 53988 w 66651"/>
              <a:gd name="connsiteY13" fmla="*/ 21505 h 104669"/>
              <a:gd name="connsiteX14" fmla="*/ 62272 w 66651"/>
              <a:gd name="connsiteY14" fmla="*/ 14464 h 104669"/>
              <a:gd name="connsiteX15" fmla="*/ 62272 w 66651"/>
              <a:gd name="connsiteY15" fmla="*/ 14178 h 104669"/>
              <a:gd name="connsiteX16" fmla="*/ 53988 w 66651"/>
              <a:gd name="connsiteY16" fmla="*/ 7137 h 104669"/>
              <a:gd name="connsiteX17" fmla="*/ 15425 w 66651"/>
              <a:gd name="connsiteY17" fmla="*/ 7137 h 104669"/>
              <a:gd name="connsiteX18" fmla="*/ 7141 w 66651"/>
              <a:gd name="connsiteY18" fmla="*/ 14178 h 104669"/>
              <a:gd name="connsiteX19" fmla="*/ 7141 w 66651"/>
              <a:gd name="connsiteY19" fmla="*/ 92014 h 104669"/>
              <a:gd name="connsiteX20" fmla="*/ 15425 w 66651"/>
              <a:gd name="connsiteY20" fmla="*/ 99056 h 104669"/>
              <a:gd name="connsiteX21" fmla="*/ 55322 w 66651"/>
              <a:gd name="connsiteY21" fmla="*/ 99056 h 104669"/>
              <a:gd name="connsiteX22" fmla="*/ 63510 w 66651"/>
              <a:gd name="connsiteY22" fmla="*/ 92966 h 104669"/>
              <a:gd name="connsiteX23" fmla="*/ 55322 w 66651"/>
              <a:gd name="connsiteY23" fmla="*/ 84592 h 10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6651" h="104669">
                <a:moveTo>
                  <a:pt x="55322" y="84592"/>
                </a:moveTo>
                <a:lnTo>
                  <a:pt x="34374" y="84592"/>
                </a:lnTo>
                <a:cubicBezTo>
                  <a:pt x="29803" y="84592"/>
                  <a:pt x="26089" y="81452"/>
                  <a:pt x="26089" y="77551"/>
                </a:cubicBezTo>
                <a:lnTo>
                  <a:pt x="26089" y="64990"/>
                </a:lnTo>
                <a:cubicBezTo>
                  <a:pt x="26089" y="61089"/>
                  <a:pt x="29803" y="57949"/>
                  <a:pt x="34374" y="57949"/>
                </a:cubicBezTo>
                <a:lnTo>
                  <a:pt x="52369" y="57949"/>
                </a:lnTo>
                <a:cubicBezTo>
                  <a:pt x="56941" y="57949"/>
                  <a:pt x="60653" y="54809"/>
                  <a:pt x="60653" y="50908"/>
                </a:cubicBezTo>
                <a:lnTo>
                  <a:pt x="60653" y="50813"/>
                </a:lnTo>
                <a:cubicBezTo>
                  <a:pt x="60653" y="46911"/>
                  <a:pt x="56941" y="43771"/>
                  <a:pt x="52369" y="43771"/>
                </a:cubicBezTo>
                <a:lnTo>
                  <a:pt x="34374" y="43771"/>
                </a:lnTo>
                <a:cubicBezTo>
                  <a:pt x="29803" y="43771"/>
                  <a:pt x="26089" y="40631"/>
                  <a:pt x="26089" y="36730"/>
                </a:cubicBezTo>
                <a:lnTo>
                  <a:pt x="26089" y="28546"/>
                </a:lnTo>
                <a:cubicBezTo>
                  <a:pt x="26089" y="24645"/>
                  <a:pt x="29803" y="21505"/>
                  <a:pt x="34374" y="21505"/>
                </a:cubicBezTo>
                <a:lnTo>
                  <a:pt x="53988" y="21505"/>
                </a:lnTo>
                <a:cubicBezTo>
                  <a:pt x="58559" y="21505"/>
                  <a:pt x="62272" y="18365"/>
                  <a:pt x="62272" y="14464"/>
                </a:cubicBezTo>
                <a:lnTo>
                  <a:pt x="62272" y="14178"/>
                </a:lnTo>
                <a:cubicBezTo>
                  <a:pt x="62272" y="10277"/>
                  <a:pt x="58559" y="7137"/>
                  <a:pt x="53988" y="7137"/>
                </a:cubicBezTo>
                <a:lnTo>
                  <a:pt x="15425" y="7137"/>
                </a:lnTo>
                <a:cubicBezTo>
                  <a:pt x="10855" y="7137"/>
                  <a:pt x="7141" y="10277"/>
                  <a:pt x="7141" y="14178"/>
                </a:cubicBezTo>
                <a:lnTo>
                  <a:pt x="7141" y="92014"/>
                </a:lnTo>
                <a:cubicBezTo>
                  <a:pt x="7141" y="95915"/>
                  <a:pt x="10855" y="99056"/>
                  <a:pt x="15425" y="99056"/>
                </a:cubicBezTo>
                <a:lnTo>
                  <a:pt x="55322" y="99056"/>
                </a:lnTo>
                <a:cubicBezTo>
                  <a:pt x="59415" y="99056"/>
                  <a:pt x="62939" y="96486"/>
                  <a:pt x="63510" y="92966"/>
                </a:cubicBezTo>
                <a:cubicBezTo>
                  <a:pt x="64176" y="88494"/>
                  <a:pt x="60368" y="84592"/>
                  <a:pt x="55322" y="84592"/>
                </a:cubicBezTo>
                <a:close/>
              </a:path>
            </a:pathLst>
          </a:custGeom>
          <a:solidFill>
            <a:schemeClr val="accent1"/>
          </a:solidFill>
          <a:ln w="9525" cap="flat">
            <a:noFill/>
            <a:prstDash val="solid"/>
            <a:miter/>
          </a:ln>
        </p:spPr>
        <p:txBody>
          <a:bodyPr rtlCol="0" anchor="ctr"/>
          <a:lstStyle/>
          <a:p>
            <a:endParaRPr lang="es-MX" sz="900"/>
          </a:p>
        </p:txBody>
      </p:sp>
      <p:sp>
        <p:nvSpPr>
          <p:cNvPr id="42" name="Forma libre 1710">
            <a:extLst>
              <a:ext uri="{FF2B5EF4-FFF2-40B4-BE49-F238E27FC236}">
                <a16:creationId xmlns:a16="http://schemas.microsoft.com/office/drawing/2014/main" id="{2A845E3C-5FF2-AE4C-AB23-DEAC03746D0E}"/>
              </a:ext>
            </a:extLst>
          </p:cNvPr>
          <p:cNvSpPr/>
          <p:nvPr/>
        </p:nvSpPr>
        <p:spPr>
          <a:xfrm>
            <a:off x="9797908" y="2977514"/>
            <a:ext cx="144044" cy="197931"/>
          </a:xfrm>
          <a:custGeom>
            <a:avLst/>
            <a:gdLst>
              <a:gd name="connsiteX0" fmla="*/ 44001 w 76173"/>
              <a:gd name="connsiteY0" fmla="*/ 45293 h 104669"/>
              <a:gd name="connsiteX1" fmla="*/ 27910 w 76173"/>
              <a:gd name="connsiteY1" fmla="*/ 30545 h 104669"/>
              <a:gd name="connsiteX2" fmla="*/ 38954 w 76173"/>
              <a:gd name="connsiteY2" fmla="*/ 20078 h 104669"/>
              <a:gd name="connsiteX3" fmla="*/ 49809 w 76173"/>
              <a:gd name="connsiteY3" fmla="*/ 27785 h 104669"/>
              <a:gd name="connsiteX4" fmla="*/ 57808 w 76173"/>
              <a:gd name="connsiteY4" fmla="*/ 33114 h 104669"/>
              <a:gd name="connsiteX5" fmla="*/ 60283 w 76173"/>
              <a:gd name="connsiteY5" fmla="*/ 33114 h 104669"/>
              <a:gd name="connsiteX6" fmla="*/ 68282 w 76173"/>
              <a:gd name="connsiteY6" fmla="*/ 24074 h 104669"/>
              <a:gd name="connsiteX7" fmla="*/ 39240 w 76173"/>
              <a:gd name="connsiteY7" fmla="*/ 7137 h 104669"/>
              <a:gd name="connsiteX8" fmla="*/ 8676 w 76173"/>
              <a:gd name="connsiteY8" fmla="*/ 31972 h 104669"/>
              <a:gd name="connsiteX9" fmla="*/ 34289 w 76173"/>
              <a:gd name="connsiteY9" fmla="*/ 59757 h 104669"/>
              <a:gd name="connsiteX10" fmla="*/ 52285 w 76173"/>
              <a:gd name="connsiteY10" fmla="*/ 77265 h 104669"/>
              <a:gd name="connsiteX11" fmla="*/ 39335 w 76173"/>
              <a:gd name="connsiteY11" fmla="*/ 89159 h 104669"/>
              <a:gd name="connsiteX12" fmla="*/ 26100 w 76173"/>
              <a:gd name="connsiteY12" fmla="*/ 79834 h 104669"/>
              <a:gd name="connsiteX13" fmla="*/ 18197 w 76173"/>
              <a:gd name="connsiteY13" fmla="*/ 74886 h 104669"/>
              <a:gd name="connsiteX14" fmla="*/ 15436 w 76173"/>
              <a:gd name="connsiteY14" fmla="*/ 74886 h 104669"/>
              <a:gd name="connsiteX15" fmla="*/ 7438 w 76173"/>
              <a:gd name="connsiteY15" fmla="*/ 83926 h 104669"/>
              <a:gd name="connsiteX16" fmla="*/ 38765 w 76173"/>
              <a:gd name="connsiteY16" fmla="*/ 102291 h 104669"/>
              <a:gd name="connsiteX17" fmla="*/ 71900 w 76173"/>
              <a:gd name="connsiteY17" fmla="*/ 75933 h 104669"/>
              <a:gd name="connsiteX18" fmla="*/ 44001 w 76173"/>
              <a:gd name="connsiteY18" fmla="*/ 45293 h 10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6173" h="104669">
                <a:moveTo>
                  <a:pt x="44001" y="45293"/>
                </a:moveTo>
                <a:cubicBezTo>
                  <a:pt x="31433" y="40251"/>
                  <a:pt x="27910" y="37206"/>
                  <a:pt x="27910" y="30545"/>
                </a:cubicBezTo>
                <a:cubicBezTo>
                  <a:pt x="27910" y="24265"/>
                  <a:pt x="31337" y="20078"/>
                  <a:pt x="38954" y="20078"/>
                </a:cubicBezTo>
                <a:cubicBezTo>
                  <a:pt x="45715" y="20078"/>
                  <a:pt x="48571" y="23789"/>
                  <a:pt x="49809" y="27785"/>
                </a:cubicBezTo>
                <a:cubicBezTo>
                  <a:pt x="50856" y="30925"/>
                  <a:pt x="53999" y="33114"/>
                  <a:pt x="57808" y="33114"/>
                </a:cubicBezTo>
                <a:lnTo>
                  <a:pt x="60283" y="33114"/>
                </a:lnTo>
                <a:cubicBezTo>
                  <a:pt x="65806" y="33114"/>
                  <a:pt x="69710" y="28641"/>
                  <a:pt x="68282" y="24074"/>
                </a:cubicBezTo>
                <a:cubicBezTo>
                  <a:pt x="65329" y="15035"/>
                  <a:pt x="57522" y="7137"/>
                  <a:pt x="39240" y="7137"/>
                </a:cubicBezTo>
                <a:cubicBezTo>
                  <a:pt x="19815" y="7137"/>
                  <a:pt x="8676" y="17223"/>
                  <a:pt x="8676" y="31972"/>
                </a:cubicBezTo>
                <a:cubicBezTo>
                  <a:pt x="8676" y="45674"/>
                  <a:pt x="15912" y="52239"/>
                  <a:pt x="34289" y="59757"/>
                </a:cubicBezTo>
                <a:cubicBezTo>
                  <a:pt x="47905" y="65276"/>
                  <a:pt x="52285" y="69748"/>
                  <a:pt x="52285" y="77265"/>
                </a:cubicBezTo>
                <a:cubicBezTo>
                  <a:pt x="52285" y="84116"/>
                  <a:pt x="48762" y="89159"/>
                  <a:pt x="39335" y="89159"/>
                </a:cubicBezTo>
                <a:cubicBezTo>
                  <a:pt x="31717" y="89159"/>
                  <a:pt x="27814" y="85163"/>
                  <a:pt x="26100" y="79834"/>
                </a:cubicBezTo>
                <a:cubicBezTo>
                  <a:pt x="25148" y="76885"/>
                  <a:pt x="21816" y="74886"/>
                  <a:pt x="18197" y="74886"/>
                </a:cubicBezTo>
                <a:lnTo>
                  <a:pt x="15436" y="74886"/>
                </a:lnTo>
                <a:cubicBezTo>
                  <a:pt x="9914" y="74886"/>
                  <a:pt x="6009" y="79359"/>
                  <a:pt x="7438" y="83926"/>
                </a:cubicBezTo>
                <a:cubicBezTo>
                  <a:pt x="10770" y="94012"/>
                  <a:pt x="19531" y="102291"/>
                  <a:pt x="38765" y="102291"/>
                </a:cubicBezTo>
                <a:cubicBezTo>
                  <a:pt x="61520" y="102291"/>
                  <a:pt x="71900" y="90301"/>
                  <a:pt x="71900" y="75933"/>
                </a:cubicBezTo>
                <a:cubicBezTo>
                  <a:pt x="71995" y="60328"/>
                  <a:pt x="63330" y="52906"/>
                  <a:pt x="44001" y="45293"/>
                </a:cubicBezTo>
                <a:close/>
              </a:path>
            </a:pathLst>
          </a:custGeom>
          <a:solidFill>
            <a:schemeClr val="accent1"/>
          </a:solidFill>
          <a:ln w="9525" cap="flat">
            <a:noFill/>
            <a:prstDash val="solid"/>
            <a:miter/>
          </a:ln>
        </p:spPr>
        <p:txBody>
          <a:bodyPr rtlCol="0" anchor="ctr"/>
          <a:lstStyle/>
          <a:p>
            <a:endParaRPr lang="es-MX" sz="900"/>
          </a:p>
        </p:txBody>
      </p:sp>
      <p:sp>
        <p:nvSpPr>
          <p:cNvPr id="43" name="Forma libre 1711">
            <a:extLst>
              <a:ext uri="{FF2B5EF4-FFF2-40B4-BE49-F238E27FC236}">
                <a16:creationId xmlns:a16="http://schemas.microsoft.com/office/drawing/2014/main" id="{17BDE947-C32F-EB45-958F-C243C7D74618}"/>
              </a:ext>
            </a:extLst>
          </p:cNvPr>
          <p:cNvSpPr/>
          <p:nvPr/>
        </p:nvSpPr>
        <p:spPr>
          <a:xfrm>
            <a:off x="9930811" y="2980033"/>
            <a:ext cx="144044" cy="197931"/>
          </a:xfrm>
          <a:custGeom>
            <a:avLst/>
            <a:gdLst>
              <a:gd name="connsiteX0" fmla="*/ 64081 w 76173"/>
              <a:gd name="connsiteY0" fmla="*/ 7137 h 104669"/>
              <a:gd name="connsiteX1" fmla="*/ 15425 w 76173"/>
              <a:gd name="connsiteY1" fmla="*/ 7137 h 104669"/>
              <a:gd name="connsiteX2" fmla="*/ 7141 w 76173"/>
              <a:gd name="connsiteY2" fmla="*/ 14178 h 104669"/>
              <a:gd name="connsiteX3" fmla="*/ 7141 w 76173"/>
              <a:gd name="connsiteY3" fmla="*/ 14464 h 104669"/>
              <a:gd name="connsiteX4" fmla="*/ 15425 w 76173"/>
              <a:gd name="connsiteY4" fmla="*/ 21505 h 104669"/>
              <a:gd name="connsiteX5" fmla="*/ 21805 w 76173"/>
              <a:gd name="connsiteY5" fmla="*/ 21505 h 104669"/>
              <a:gd name="connsiteX6" fmla="*/ 30089 w 76173"/>
              <a:gd name="connsiteY6" fmla="*/ 28546 h 104669"/>
              <a:gd name="connsiteX7" fmla="*/ 30089 w 76173"/>
              <a:gd name="connsiteY7" fmla="*/ 91919 h 104669"/>
              <a:gd name="connsiteX8" fmla="*/ 38373 w 76173"/>
              <a:gd name="connsiteY8" fmla="*/ 98960 h 104669"/>
              <a:gd name="connsiteX9" fmla="*/ 41133 w 76173"/>
              <a:gd name="connsiteY9" fmla="*/ 98960 h 104669"/>
              <a:gd name="connsiteX10" fmla="*/ 49418 w 76173"/>
              <a:gd name="connsiteY10" fmla="*/ 91919 h 104669"/>
              <a:gd name="connsiteX11" fmla="*/ 49418 w 76173"/>
              <a:gd name="connsiteY11" fmla="*/ 28546 h 104669"/>
              <a:gd name="connsiteX12" fmla="*/ 57702 w 76173"/>
              <a:gd name="connsiteY12" fmla="*/ 21505 h 104669"/>
              <a:gd name="connsiteX13" fmla="*/ 64081 w 76173"/>
              <a:gd name="connsiteY13" fmla="*/ 21505 h 104669"/>
              <a:gd name="connsiteX14" fmla="*/ 72365 w 76173"/>
              <a:gd name="connsiteY14" fmla="*/ 14464 h 104669"/>
              <a:gd name="connsiteX15" fmla="*/ 72365 w 76173"/>
              <a:gd name="connsiteY15" fmla="*/ 14178 h 104669"/>
              <a:gd name="connsiteX16" fmla="*/ 64081 w 76173"/>
              <a:gd name="connsiteY16" fmla="*/ 7137 h 10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6173" h="104669">
                <a:moveTo>
                  <a:pt x="64081" y="7137"/>
                </a:moveTo>
                <a:lnTo>
                  <a:pt x="15425" y="7137"/>
                </a:lnTo>
                <a:cubicBezTo>
                  <a:pt x="10855" y="7137"/>
                  <a:pt x="7141" y="10277"/>
                  <a:pt x="7141" y="14178"/>
                </a:cubicBezTo>
                <a:lnTo>
                  <a:pt x="7141" y="14464"/>
                </a:lnTo>
                <a:cubicBezTo>
                  <a:pt x="7141" y="18365"/>
                  <a:pt x="10855" y="21505"/>
                  <a:pt x="15425" y="21505"/>
                </a:cubicBezTo>
                <a:lnTo>
                  <a:pt x="21805" y="21505"/>
                </a:lnTo>
                <a:cubicBezTo>
                  <a:pt x="26375" y="21505"/>
                  <a:pt x="30089" y="24645"/>
                  <a:pt x="30089" y="28546"/>
                </a:cubicBezTo>
                <a:lnTo>
                  <a:pt x="30089" y="91919"/>
                </a:lnTo>
                <a:cubicBezTo>
                  <a:pt x="30089" y="95820"/>
                  <a:pt x="33802" y="98960"/>
                  <a:pt x="38373" y="98960"/>
                </a:cubicBezTo>
                <a:lnTo>
                  <a:pt x="41133" y="98960"/>
                </a:lnTo>
                <a:cubicBezTo>
                  <a:pt x="45705" y="98960"/>
                  <a:pt x="49418" y="95820"/>
                  <a:pt x="49418" y="91919"/>
                </a:cubicBezTo>
                <a:lnTo>
                  <a:pt x="49418" y="28546"/>
                </a:lnTo>
                <a:cubicBezTo>
                  <a:pt x="49418" y="24645"/>
                  <a:pt x="53131" y="21505"/>
                  <a:pt x="57702" y="21505"/>
                </a:cubicBezTo>
                <a:lnTo>
                  <a:pt x="64081" y="21505"/>
                </a:lnTo>
                <a:cubicBezTo>
                  <a:pt x="68651" y="21505"/>
                  <a:pt x="72365" y="18365"/>
                  <a:pt x="72365" y="14464"/>
                </a:cubicBezTo>
                <a:lnTo>
                  <a:pt x="72365" y="14178"/>
                </a:lnTo>
                <a:cubicBezTo>
                  <a:pt x="72365" y="10372"/>
                  <a:pt x="68651" y="7137"/>
                  <a:pt x="64081" y="7137"/>
                </a:cubicBezTo>
                <a:close/>
              </a:path>
            </a:pathLst>
          </a:custGeom>
          <a:solidFill>
            <a:schemeClr val="accent1"/>
          </a:solidFill>
          <a:ln w="9525" cap="flat">
            <a:noFill/>
            <a:prstDash val="solid"/>
            <a:miter/>
          </a:ln>
        </p:spPr>
        <p:txBody>
          <a:bodyPr rtlCol="0" anchor="ctr"/>
          <a:lstStyle/>
          <a:p>
            <a:endParaRPr lang="es-MX" sz="900"/>
          </a:p>
        </p:txBody>
      </p:sp>
      <p:grpSp>
        <p:nvGrpSpPr>
          <p:cNvPr id="3" name="Group 2">
            <a:extLst>
              <a:ext uri="{FF2B5EF4-FFF2-40B4-BE49-F238E27FC236}">
                <a16:creationId xmlns:a16="http://schemas.microsoft.com/office/drawing/2014/main" id="{BA0EB234-D5FC-3844-8EE9-21A5D4BDD534}"/>
              </a:ext>
            </a:extLst>
          </p:cNvPr>
          <p:cNvGrpSpPr/>
          <p:nvPr/>
        </p:nvGrpSpPr>
        <p:grpSpPr>
          <a:xfrm>
            <a:off x="1765674" y="2891035"/>
            <a:ext cx="1260395" cy="1388750"/>
            <a:chOff x="3276298" y="5504544"/>
            <a:chExt cx="3024539" cy="3332551"/>
          </a:xfrm>
        </p:grpSpPr>
        <p:sp>
          <p:nvSpPr>
            <p:cNvPr id="47" name="Forma libre 1792">
              <a:extLst>
                <a:ext uri="{FF2B5EF4-FFF2-40B4-BE49-F238E27FC236}">
                  <a16:creationId xmlns:a16="http://schemas.microsoft.com/office/drawing/2014/main" id="{A82FE959-C008-F444-A767-522C72BFB807}"/>
                </a:ext>
              </a:extLst>
            </p:cNvPr>
            <p:cNvSpPr/>
            <p:nvPr/>
          </p:nvSpPr>
          <p:spPr>
            <a:xfrm>
              <a:off x="3276298" y="5504544"/>
              <a:ext cx="3024539" cy="3332551"/>
            </a:xfrm>
            <a:custGeom>
              <a:avLst/>
              <a:gdLst>
                <a:gd name="connsiteX0" fmla="*/ 98654 w 742691"/>
                <a:gd name="connsiteY0" fmla="*/ 477904 h 818325"/>
                <a:gd name="connsiteX1" fmla="*/ 7150 w 742691"/>
                <a:gd name="connsiteY1" fmla="*/ 256481 h 818325"/>
                <a:gd name="connsiteX2" fmla="*/ 252333 w 742691"/>
                <a:gd name="connsiteY2" fmla="*/ 12601 h 818325"/>
                <a:gd name="connsiteX3" fmla="*/ 522273 w 742691"/>
                <a:gd name="connsiteY3" fmla="*/ 58370 h 818325"/>
                <a:gd name="connsiteX4" fmla="*/ 630630 w 742691"/>
                <a:gd name="connsiteY4" fmla="*/ 207381 h 818325"/>
                <a:gd name="connsiteX5" fmla="*/ 635676 w 742691"/>
                <a:gd name="connsiteY5" fmla="*/ 306056 h 818325"/>
                <a:gd name="connsiteX6" fmla="*/ 708898 w 742691"/>
                <a:gd name="connsiteY6" fmla="*/ 381608 h 818325"/>
                <a:gd name="connsiteX7" fmla="*/ 742415 w 742691"/>
                <a:gd name="connsiteY7" fmla="*/ 437179 h 818325"/>
                <a:gd name="connsiteX8" fmla="*/ 694235 w 742691"/>
                <a:gd name="connsiteY8" fmla="*/ 471909 h 818325"/>
                <a:gd name="connsiteX9" fmla="*/ 701566 w 742691"/>
                <a:gd name="connsiteY9" fmla="*/ 495222 h 818325"/>
                <a:gd name="connsiteX10" fmla="*/ 705185 w 742691"/>
                <a:gd name="connsiteY10" fmla="*/ 505499 h 818325"/>
                <a:gd name="connsiteX11" fmla="*/ 702233 w 742691"/>
                <a:gd name="connsiteY11" fmla="*/ 517393 h 818325"/>
                <a:gd name="connsiteX12" fmla="*/ 689950 w 742691"/>
                <a:gd name="connsiteY12" fmla="*/ 526433 h 818325"/>
                <a:gd name="connsiteX13" fmla="*/ 697949 w 742691"/>
                <a:gd name="connsiteY13" fmla="*/ 532713 h 818325"/>
                <a:gd name="connsiteX14" fmla="*/ 699281 w 742691"/>
                <a:gd name="connsiteY14" fmla="*/ 557643 h 818325"/>
                <a:gd name="connsiteX15" fmla="*/ 688236 w 742691"/>
                <a:gd name="connsiteY15" fmla="*/ 581527 h 818325"/>
                <a:gd name="connsiteX16" fmla="*/ 701662 w 742691"/>
                <a:gd name="connsiteY16" fmla="*/ 650323 h 818325"/>
                <a:gd name="connsiteX17" fmla="*/ 581308 w 742691"/>
                <a:gd name="connsiteY17" fmla="*/ 693428 h 818325"/>
                <a:gd name="connsiteX18" fmla="*/ 496945 w 742691"/>
                <a:gd name="connsiteY18" fmla="*/ 798003 h 818325"/>
                <a:gd name="connsiteX19" fmla="*/ 469713 w 742691"/>
                <a:gd name="connsiteY19" fmla="*/ 818080 h 818325"/>
                <a:gd name="connsiteX20" fmla="*/ 185777 w 742691"/>
                <a:gd name="connsiteY20" fmla="*/ 818080 h 818325"/>
                <a:gd name="connsiteX21" fmla="*/ 158164 w 742691"/>
                <a:gd name="connsiteY21" fmla="*/ 782873 h 818325"/>
                <a:gd name="connsiteX22" fmla="*/ 176541 w 742691"/>
                <a:gd name="connsiteY22" fmla="*/ 613785 h 818325"/>
                <a:gd name="connsiteX23" fmla="*/ 98654 w 742691"/>
                <a:gd name="connsiteY23" fmla="*/ 477904 h 81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42691" h="818325">
                  <a:moveTo>
                    <a:pt x="98654" y="477904"/>
                  </a:moveTo>
                  <a:cubicBezTo>
                    <a:pt x="61804" y="429947"/>
                    <a:pt x="7912" y="344403"/>
                    <a:pt x="7150" y="256481"/>
                  </a:cubicBezTo>
                  <a:cubicBezTo>
                    <a:pt x="6293" y="153048"/>
                    <a:pt x="68374" y="30585"/>
                    <a:pt x="252333" y="12601"/>
                  </a:cubicBezTo>
                  <a:cubicBezTo>
                    <a:pt x="307464" y="7177"/>
                    <a:pt x="436578" y="-8238"/>
                    <a:pt x="522273" y="58370"/>
                  </a:cubicBezTo>
                  <a:cubicBezTo>
                    <a:pt x="594257" y="114415"/>
                    <a:pt x="619013" y="161898"/>
                    <a:pt x="630630" y="207381"/>
                  </a:cubicBezTo>
                  <a:cubicBezTo>
                    <a:pt x="643008" y="255720"/>
                    <a:pt x="624536" y="272752"/>
                    <a:pt x="635676" y="306056"/>
                  </a:cubicBezTo>
                  <a:cubicBezTo>
                    <a:pt x="645960" y="336981"/>
                    <a:pt x="671478" y="348875"/>
                    <a:pt x="708898" y="381608"/>
                  </a:cubicBezTo>
                  <a:cubicBezTo>
                    <a:pt x="735083" y="404446"/>
                    <a:pt x="750889" y="416245"/>
                    <a:pt x="742415" y="437179"/>
                  </a:cubicBezTo>
                  <a:cubicBezTo>
                    <a:pt x="731084" y="465534"/>
                    <a:pt x="698710" y="460777"/>
                    <a:pt x="694235" y="471909"/>
                  </a:cubicBezTo>
                  <a:cubicBezTo>
                    <a:pt x="691569" y="478570"/>
                    <a:pt x="696234" y="487895"/>
                    <a:pt x="701566" y="495222"/>
                  </a:cubicBezTo>
                  <a:cubicBezTo>
                    <a:pt x="703757" y="498267"/>
                    <a:pt x="704899" y="501788"/>
                    <a:pt x="705185" y="505499"/>
                  </a:cubicBezTo>
                  <a:cubicBezTo>
                    <a:pt x="705470" y="510162"/>
                    <a:pt x="705090" y="513777"/>
                    <a:pt x="702233" y="517393"/>
                  </a:cubicBezTo>
                  <a:cubicBezTo>
                    <a:pt x="699186" y="521294"/>
                    <a:pt x="694425" y="524435"/>
                    <a:pt x="689950" y="526433"/>
                  </a:cubicBezTo>
                  <a:cubicBezTo>
                    <a:pt x="690045" y="526433"/>
                    <a:pt x="697949" y="532713"/>
                    <a:pt x="697949" y="532713"/>
                  </a:cubicBezTo>
                  <a:cubicBezTo>
                    <a:pt x="702328" y="538803"/>
                    <a:pt x="705661" y="550031"/>
                    <a:pt x="699281" y="557643"/>
                  </a:cubicBezTo>
                  <a:cubicBezTo>
                    <a:pt x="695282" y="562401"/>
                    <a:pt x="690426" y="567634"/>
                    <a:pt x="688236" y="581527"/>
                  </a:cubicBezTo>
                  <a:cubicBezTo>
                    <a:pt x="686046" y="595420"/>
                    <a:pt x="708517" y="625298"/>
                    <a:pt x="701662" y="650323"/>
                  </a:cubicBezTo>
                  <a:cubicBezTo>
                    <a:pt x="692330" y="684484"/>
                    <a:pt x="645769" y="693428"/>
                    <a:pt x="581308" y="693428"/>
                  </a:cubicBezTo>
                  <a:cubicBezTo>
                    <a:pt x="533033" y="693428"/>
                    <a:pt x="505229" y="771169"/>
                    <a:pt x="496945" y="798003"/>
                  </a:cubicBezTo>
                  <a:cubicBezTo>
                    <a:pt x="493232" y="809897"/>
                    <a:pt x="482282" y="818080"/>
                    <a:pt x="469713" y="818080"/>
                  </a:cubicBezTo>
                  <a:lnTo>
                    <a:pt x="185777" y="818080"/>
                  </a:lnTo>
                  <a:cubicBezTo>
                    <a:pt x="167305" y="818080"/>
                    <a:pt x="153784" y="800857"/>
                    <a:pt x="158164" y="782873"/>
                  </a:cubicBezTo>
                  <a:cubicBezTo>
                    <a:pt x="171209" y="729587"/>
                    <a:pt x="185396" y="655462"/>
                    <a:pt x="176541" y="613785"/>
                  </a:cubicBezTo>
                  <a:cubicBezTo>
                    <a:pt x="167591" y="572392"/>
                    <a:pt x="133694" y="523483"/>
                    <a:pt x="98654" y="477904"/>
                  </a:cubicBezTo>
                  <a:close/>
                </a:path>
              </a:pathLst>
            </a:custGeom>
            <a:solidFill>
              <a:schemeClr val="accent1"/>
            </a:solidFill>
            <a:ln w="9525" cap="flat">
              <a:noFill/>
              <a:prstDash val="solid"/>
              <a:miter/>
            </a:ln>
          </p:spPr>
          <p:txBody>
            <a:bodyPr rtlCol="0" anchor="ctr"/>
            <a:lstStyle/>
            <a:p>
              <a:endParaRPr lang="es-MX" sz="900"/>
            </a:p>
          </p:txBody>
        </p:sp>
        <p:sp>
          <p:nvSpPr>
            <p:cNvPr id="48" name="Forma libre 1793">
              <a:extLst>
                <a:ext uri="{FF2B5EF4-FFF2-40B4-BE49-F238E27FC236}">
                  <a16:creationId xmlns:a16="http://schemas.microsoft.com/office/drawing/2014/main" id="{5D9B471B-57A0-614D-8CA1-A7B974B4EB34}"/>
                </a:ext>
              </a:extLst>
            </p:cNvPr>
            <p:cNvSpPr/>
            <p:nvPr/>
          </p:nvSpPr>
          <p:spPr>
            <a:xfrm>
              <a:off x="3445563" y="5622998"/>
              <a:ext cx="2132690" cy="1782528"/>
            </a:xfrm>
            <a:custGeom>
              <a:avLst/>
              <a:gdLst>
                <a:gd name="connsiteX0" fmla="*/ 513084 w 523692"/>
                <a:gd name="connsiteY0" fmla="*/ 99317 h 437708"/>
                <a:gd name="connsiteX1" fmla="*/ 358738 w 523692"/>
                <a:gd name="connsiteY1" fmla="*/ 382496 h 437708"/>
                <a:gd name="connsiteX2" fmla="*/ 26431 w 523692"/>
                <a:gd name="connsiteY2" fmla="*/ 332920 h 437708"/>
                <a:gd name="connsiteX3" fmla="*/ 192393 w 523692"/>
                <a:gd name="connsiteY3" fmla="*/ 16819 h 437708"/>
                <a:gd name="connsiteX4" fmla="*/ 513084 w 523692"/>
                <a:gd name="connsiteY4" fmla="*/ 99317 h 437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3692" h="437708">
                  <a:moveTo>
                    <a:pt x="513084" y="99317"/>
                  </a:moveTo>
                  <a:cubicBezTo>
                    <a:pt x="546124" y="162309"/>
                    <a:pt x="500801" y="275923"/>
                    <a:pt x="358738" y="382496"/>
                  </a:cubicBezTo>
                  <a:cubicBezTo>
                    <a:pt x="226576" y="481551"/>
                    <a:pt x="79466" y="437590"/>
                    <a:pt x="26431" y="332920"/>
                  </a:cubicBezTo>
                  <a:cubicBezTo>
                    <a:pt x="-26605" y="228251"/>
                    <a:pt x="30049" y="49837"/>
                    <a:pt x="192393" y="16819"/>
                  </a:cubicBezTo>
                  <a:cubicBezTo>
                    <a:pt x="368545" y="-18864"/>
                    <a:pt x="488327" y="52120"/>
                    <a:pt x="513084" y="99317"/>
                  </a:cubicBezTo>
                  <a:close/>
                </a:path>
              </a:pathLst>
            </a:custGeom>
            <a:solidFill>
              <a:schemeClr val="accent1">
                <a:lumMod val="20000"/>
                <a:lumOff val="80000"/>
              </a:schemeClr>
            </a:solidFill>
            <a:ln w="9525" cap="flat">
              <a:noFill/>
              <a:prstDash val="solid"/>
              <a:miter/>
            </a:ln>
          </p:spPr>
          <p:txBody>
            <a:bodyPr rtlCol="0" anchor="ctr"/>
            <a:lstStyle/>
            <a:p>
              <a:endParaRPr lang="es-MX" sz="900"/>
            </a:p>
          </p:txBody>
        </p:sp>
        <p:sp>
          <p:nvSpPr>
            <p:cNvPr id="49" name="Forma libre 1794">
              <a:extLst>
                <a:ext uri="{FF2B5EF4-FFF2-40B4-BE49-F238E27FC236}">
                  <a16:creationId xmlns:a16="http://schemas.microsoft.com/office/drawing/2014/main" id="{6A529C84-18D1-6E44-9BC3-B50F6F00F720}"/>
                </a:ext>
              </a:extLst>
            </p:cNvPr>
            <p:cNvSpPr/>
            <p:nvPr/>
          </p:nvSpPr>
          <p:spPr>
            <a:xfrm>
              <a:off x="4610642" y="6156512"/>
              <a:ext cx="620419" cy="620011"/>
            </a:xfrm>
            <a:custGeom>
              <a:avLst/>
              <a:gdLst>
                <a:gd name="connsiteX0" fmla="*/ 154057 w 152346"/>
                <a:gd name="connsiteY0" fmla="*/ 84493 h 152246"/>
                <a:gd name="connsiteX1" fmla="*/ 152819 w 152346"/>
                <a:gd name="connsiteY1" fmla="*/ 66604 h 152246"/>
                <a:gd name="connsiteX2" fmla="*/ 147296 w 152346"/>
                <a:gd name="connsiteY2" fmla="*/ 49571 h 152246"/>
                <a:gd name="connsiteX3" fmla="*/ 131014 w 152346"/>
                <a:gd name="connsiteY3" fmla="*/ 52711 h 152246"/>
                <a:gd name="connsiteX4" fmla="*/ 126063 w 152346"/>
                <a:gd name="connsiteY4" fmla="*/ 45194 h 152246"/>
                <a:gd name="connsiteX5" fmla="*/ 135298 w 152346"/>
                <a:gd name="connsiteY5" fmla="*/ 31397 h 152246"/>
                <a:gd name="connsiteX6" fmla="*/ 105686 w 152346"/>
                <a:gd name="connsiteY6" fmla="*/ 11509 h 152246"/>
                <a:gd name="connsiteX7" fmla="*/ 96450 w 152346"/>
                <a:gd name="connsiteY7" fmla="*/ 25307 h 152246"/>
                <a:gd name="connsiteX8" fmla="*/ 87690 w 152346"/>
                <a:gd name="connsiteY8" fmla="*/ 23499 h 152246"/>
                <a:gd name="connsiteX9" fmla="*/ 84548 w 152346"/>
                <a:gd name="connsiteY9" fmla="*/ 7227 h 152246"/>
                <a:gd name="connsiteX10" fmla="*/ 66648 w 152346"/>
                <a:gd name="connsiteY10" fmla="*/ 8464 h 152246"/>
                <a:gd name="connsiteX11" fmla="*/ 49603 w 152346"/>
                <a:gd name="connsiteY11" fmla="*/ 13983 h 152246"/>
                <a:gd name="connsiteX12" fmla="*/ 52746 w 152346"/>
                <a:gd name="connsiteY12" fmla="*/ 30255 h 152246"/>
                <a:gd name="connsiteX13" fmla="*/ 45224 w 152346"/>
                <a:gd name="connsiteY13" fmla="*/ 35203 h 152246"/>
                <a:gd name="connsiteX14" fmla="*/ 31417 w 152346"/>
                <a:gd name="connsiteY14" fmla="*/ 25973 h 152246"/>
                <a:gd name="connsiteX15" fmla="*/ 11517 w 152346"/>
                <a:gd name="connsiteY15" fmla="*/ 55566 h 152246"/>
                <a:gd name="connsiteX16" fmla="*/ 25323 w 152346"/>
                <a:gd name="connsiteY16" fmla="*/ 64796 h 152246"/>
                <a:gd name="connsiteX17" fmla="*/ 23514 w 152346"/>
                <a:gd name="connsiteY17" fmla="*/ 73550 h 152246"/>
                <a:gd name="connsiteX18" fmla="*/ 7232 w 152346"/>
                <a:gd name="connsiteY18" fmla="*/ 76690 h 152246"/>
                <a:gd name="connsiteX19" fmla="*/ 8470 w 152346"/>
                <a:gd name="connsiteY19" fmla="*/ 94579 h 152246"/>
                <a:gd name="connsiteX20" fmla="*/ 13992 w 152346"/>
                <a:gd name="connsiteY20" fmla="*/ 111612 h 152246"/>
                <a:gd name="connsiteX21" fmla="*/ 30275 w 152346"/>
                <a:gd name="connsiteY21" fmla="*/ 108471 h 152246"/>
                <a:gd name="connsiteX22" fmla="*/ 35226 w 152346"/>
                <a:gd name="connsiteY22" fmla="*/ 115989 h 152246"/>
                <a:gd name="connsiteX23" fmla="*/ 25990 w 152346"/>
                <a:gd name="connsiteY23" fmla="*/ 129786 h 152246"/>
                <a:gd name="connsiteX24" fmla="*/ 55602 w 152346"/>
                <a:gd name="connsiteY24" fmla="*/ 149673 h 152246"/>
                <a:gd name="connsiteX25" fmla="*/ 64838 w 152346"/>
                <a:gd name="connsiteY25" fmla="*/ 135876 h 152246"/>
                <a:gd name="connsiteX26" fmla="*/ 73598 w 152346"/>
                <a:gd name="connsiteY26" fmla="*/ 137684 h 152246"/>
                <a:gd name="connsiteX27" fmla="*/ 76740 w 152346"/>
                <a:gd name="connsiteY27" fmla="*/ 153955 h 152246"/>
                <a:gd name="connsiteX28" fmla="*/ 94641 w 152346"/>
                <a:gd name="connsiteY28" fmla="*/ 152718 h 152246"/>
                <a:gd name="connsiteX29" fmla="*/ 111685 w 152346"/>
                <a:gd name="connsiteY29" fmla="*/ 147199 h 152246"/>
                <a:gd name="connsiteX30" fmla="*/ 108543 w 152346"/>
                <a:gd name="connsiteY30" fmla="*/ 130928 h 152246"/>
                <a:gd name="connsiteX31" fmla="*/ 116065 w 152346"/>
                <a:gd name="connsiteY31" fmla="*/ 125980 h 152246"/>
                <a:gd name="connsiteX32" fmla="*/ 129872 w 152346"/>
                <a:gd name="connsiteY32" fmla="*/ 135210 h 152246"/>
                <a:gd name="connsiteX33" fmla="*/ 149772 w 152346"/>
                <a:gd name="connsiteY33" fmla="*/ 105617 h 152246"/>
                <a:gd name="connsiteX34" fmla="*/ 135965 w 152346"/>
                <a:gd name="connsiteY34" fmla="*/ 96387 h 152246"/>
                <a:gd name="connsiteX35" fmla="*/ 137774 w 152346"/>
                <a:gd name="connsiteY35" fmla="*/ 87633 h 152246"/>
                <a:gd name="connsiteX36" fmla="*/ 154057 w 152346"/>
                <a:gd name="connsiteY36" fmla="*/ 84493 h 152246"/>
                <a:gd name="connsiteX37" fmla="*/ 86643 w 152346"/>
                <a:gd name="connsiteY37" fmla="*/ 111897 h 152246"/>
                <a:gd name="connsiteX38" fmla="*/ 49223 w 152346"/>
                <a:gd name="connsiteY38" fmla="*/ 86681 h 152246"/>
                <a:gd name="connsiteX39" fmla="*/ 74455 w 152346"/>
                <a:gd name="connsiteY39" fmla="*/ 49286 h 152246"/>
                <a:gd name="connsiteX40" fmla="*/ 111876 w 152346"/>
                <a:gd name="connsiteY40" fmla="*/ 74501 h 152246"/>
                <a:gd name="connsiteX41" fmla="*/ 86643 w 152346"/>
                <a:gd name="connsiteY41" fmla="*/ 111897 h 15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52346" h="152246">
                  <a:moveTo>
                    <a:pt x="154057" y="84493"/>
                  </a:moveTo>
                  <a:cubicBezTo>
                    <a:pt x="154342" y="78593"/>
                    <a:pt x="153961" y="72599"/>
                    <a:pt x="152819" y="66604"/>
                  </a:cubicBezTo>
                  <a:cubicBezTo>
                    <a:pt x="151676" y="60609"/>
                    <a:pt x="149772" y="54900"/>
                    <a:pt x="147296" y="49571"/>
                  </a:cubicBezTo>
                  <a:lnTo>
                    <a:pt x="131014" y="52711"/>
                  </a:lnTo>
                  <a:cubicBezTo>
                    <a:pt x="129586" y="50047"/>
                    <a:pt x="127872" y="47573"/>
                    <a:pt x="126063" y="45194"/>
                  </a:cubicBezTo>
                  <a:lnTo>
                    <a:pt x="135298" y="31397"/>
                  </a:lnTo>
                  <a:cubicBezTo>
                    <a:pt x="127205" y="22452"/>
                    <a:pt x="117017" y="15601"/>
                    <a:pt x="105686" y="11509"/>
                  </a:cubicBezTo>
                  <a:lnTo>
                    <a:pt x="96450" y="25307"/>
                  </a:lnTo>
                  <a:cubicBezTo>
                    <a:pt x="93593" y="24451"/>
                    <a:pt x="90642" y="23879"/>
                    <a:pt x="87690" y="23499"/>
                  </a:cubicBezTo>
                  <a:lnTo>
                    <a:pt x="84548" y="7227"/>
                  </a:lnTo>
                  <a:cubicBezTo>
                    <a:pt x="78645" y="6942"/>
                    <a:pt x="72646" y="7323"/>
                    <a:pt x="66648" y="8464"/>
                  </a:cubicBezTo>
                  <a:cubicBezTo>
                    <a:pt x="60649" y="9606"/>
                    <a:pt x="54935" y="11509"/>
                    <a:pt x="49603" y="13983"/>
                  </a:cubicBezTo>
                  <a:lnTo>
                    <a:pt x="52746" y="30255"/>
                  </a:lnTo>
                  <a:cubicBezTo>
                    <a:pt x="50080" y="31682"/>
                    <a:pt x="47604" y="33395"/>
                    <a:pt x="45224" y="35203"/>
                  </a:cubicBezTo>
                  <a:lnTo>
                    <a:pt x="31417" y="25973"/>
                  </a:lnTo>
                  <a:cubicBezTo>
                    <a:pt x="22467" y="34061"/>
                    <a:pt x="15611" y="44242"/>
                    <a:pt x="11517" y="55566"/>
                  </a:cubicBezTo>
                  <a:lnTo>
                    <a:pt x="25323" y="64796"/>
                  </a:lnTo>
                  <a:cubicBezTo>
                    <a:pt x="24467" y="67650"/>
                    <a:pt x="23895" y="70600"/>
                    <a:pt x="23514" y="73550"/>
                  </a:cubicBezTo>
                  <a:lnTo>
                    <a:pt x="7232" y="76690"/>
                  </a:lnTo>
                  <a:cubicBezTo>
                    <a:pt x="6946" y="82590"/>
                    <a:pt x="7327" y="88584"/>
                    <a:pt x="8470" y="94579"/>
                  </a:cubicBezTo>
                  <a:cubicBezTo>
                    <a:pt x="9613" y="100574"/>
                    <a:pt x="11517" y="106283"/>
                    <a:pt x="13992" y="111612"/>
                  </a:cubicBezTo>
                  <a:lnTo>
                    <a:pt x="30275" y="108471"/>
                  </a:lnTo>
                  <a:cubicBezTo>
                    <a:pt x="31703" y="111136"/>
                    <a:pt x="33417" y="113610"/>
                    <a:pt x="35226" y="115989"/>
                  </a:cubicBezTo>
                  <a:lnTo>
                    <a:pt x="25990" y="129786"/>
                  </a:lnTo>
                  <a:cubicBezTo>
                    <a:pt x="34083" y="138730"/>
                    <a:pt x="44271" y="145582"/>
                    <a:pt x="55602" y="149673"/>
                  </a:cubicBezTo>
                  <a:lnTo>
                    <a:pt x="64838" y="135876"/>
                  </a:lnTo>
                  <a:cubicBezTo>
                    <a:pt x="67695" y="136732"/>
                    <a:pt x="70646" y="137303"/>
                    <a:pt x="73598" y="137684"/>
                  </a:cubicBezTo>
                  <a:lnTo>
                    <a:pt x="76740" y="153955"/>
                  </a:lnTo>
                  <a:cubicBezTo>
                    <a:pt x="82644" y="154240"/>
                    <a:pt x="88643" y="153860"/>
                    <a:pt x="94641" y="152718"/>
                  </a:cubicBezTo>
                  <a:cubicBezTo>
                    <a:pt x="100640" y="151576"/>
                    <a:pt x="106353" y="149673"/>
                    <a:pt x="111685" y="147199"/>
                  </a:cubicBezTo>
                  <a:lnTo>
                    <a:pt x="108543" y="130928"/>
                  </a:lnTo>
                  <a:cubicBezTo>
                    <a:pt x="111209" y="129501"/>
                    <a:pt x="113685" y="127788"/>
                    <a:pt x="116065" y="125980"/>
                  </a:cubicBezTo>
                  <a:lnTo>
                    <a:pt x="129872" y="135210"/>
                  </a:lnTo>
                  <a:cubicBezTo>
                    <a:pt x="138821" y="127122"/>
                    <a:pt x="145677" y="116940"/>
                    <a:pt x="149772" y="105617"/>
                  </a:cubicBezTo>
                  <a:lnTo>
                    <a:pt x="135965" y="96387"/>
                  </a:lnTo>
                  <a:cubicBezTo>
                    <a:pt x="136822" y="93532"/>
                    <a:pt x="137394" y="90582"/>
                    <a:pt x="137774" y="87633"/>
                  </a:cubicBezTo>
                  <a:lnTo>
                    <a:pt x="154057" y="84493"/>
                  </a:lnTo>
                  <a:close/>
                  <a:moveTo>
                    <a:pt x="86643" y="111897"/>
                  </a:moveTo>
                  <a:cubicBezTo>
                    <a:pt x="69313" y="115227"/>
                    <a:pt x="52650" y="103999"/>
                    <a:pt x="49223" y="86681"/>
                  </a:cubicBezTo>
                  <a:cubicBezTo>
                    <a:pt x="45890" y="69363"/>
                    <a:pt x="57126" y="52711"/>
                    <a:pt x="74455" y="49286"/>
                  </a:cubicBezTo>
                  <a:cubicBezTo>
                    <a:pt x="91785" y="45955"/>
                    <a:pt x="108448" y="57183"/>
                    <a:pt x="111876" y="74501"/>
                  </a:cubicBezTo>
                  <a:cubicBezTo>
                    <a:pt x="115208" y="91819"/>
                    <a:pt x="103972" y="108567"/>
                    <a:pt x="86643" y="111897"/>
                  </a:cubicBezTo>
                  <a:close/>
                </a:path>
              </a:pathLst>
            </a:custGeom>
            <a:solidFill>
              <a:schemeClr val="accent1"/>
            </a:solidFill>
            <a:ln w="9525" cap="flat">
              <a:noFill/>
              <a:prstDash val="solid"/>
              <a:miter/>
            </a:ln>
          </p:spPr>
          <p:txBody>
            <a:bodyPr rtlCol="0" anchor="ctr"/>
            <a:lstStyle/>
            <a:p>
              <a:endParaRPr lang="es-MX" sz="900"/>
            </a:p>
          </p:txBody>
        </p:sp>
        <p:sp>
          <p:nvSpPr>
            <p:cNvPr id="50" name="Forma libre 1795">
              <a:extLst>
                <a:ext uri="{FF2B5EF4-FFF2-40B4-BE49-F238E27FC236}">
                  <a16:creationId xmlns:a16="http://schemas.microsoft.com/office/drawing/2014/main" id="{CC37951C-F8F9-ED48-9A88-3A1DFD7D19A2}"/>
                </a:ext>
              </a:extLst>
            </p:cNvPr>
            <p:cNvSpPr/>
            <p:nvPr/>
          </p:nvSpPr>
          <p:spPr>
            <a:xfrm>
              <a:off x="3699120" y="5950464"/>
              <a:ext cx="930626" cy="930015"/>
            </a:xfrm>
            <a:custGeom>
              <a:avLst/>
              <a:gdLst>
                <a:gd name="connsiteX0" fmla="*/ 228109 w 228520"/>
                <a:gd name="connsiteY0" fmla="*/ 123385 h 228369"/>
                <a:gd name="connsiteX1" fmla="*/ 226205 w 228520"/>
                <a:gd name="connsiteY1" fmla="*/ 96456 h 228369"/>
                <a:gd name="connsiteX2" fmla="*/ 217826 w 228520"/>
                <a:gd name="connsiteY2" fmla="*/ 70765 h 228369"/>
                <a:gd name="connsiteX3" fmla="*/ 193355 w 228520"/>
                <a:gd name="connsiteY3" fmla="*/ 75522 h 228369"/>
                <a:gd name="connsiteX4" fmla="*/ 185928 w 228520"/>
                <a:gd name="connsiteY4" fmla="*/ 64294 h 228369"/>
                <a:gd name="connsiteX5" fmla="*/ 199830 w 228520"/>
                <a:gd name="connsiteY5" fmla="*/ 43645 h 228369"/>
                <a:gd name="connsiteX6" fmla="*/ 155364 w 228520"/>
                <a:gd name="connsiteY6" fmla="*/ 13768 h 228369"/>
                <a:gd name="connsiteX7" fmla="*/ 141462 w 228520"/>
                <a:gd name="connsiteY7" fmla="*/ 34416 h 228369"/>
                <a:gd name="connsiteX8" fmla="*/ 128227 w 228520"/>
                <a:gd name="connsiteY8" fmla="*/ 31751 h 228369"/>
                <a:gd name="connsiteX9" fmla="*/ 123466 w 228520"/>
                <a:gd name="connsiteY9" fmla="*/ 7297 h 228369"/>
                <a:gd name="connsiteX10" fmla="*/ 96520 w 228520"/>
                <a:gd name="connsiteY10" fmla="*/ 9200 h 228369"/>
                <a:gd name="connsiteX11" fmla="*/ 70811 w 228520"/>
                <a:gd name="connsiteY11" fmla="*/ 17573 h 228369"/>
                <a:gd name="connsiteX12" fmla="*/ 75572 w 228520"/>
                <a:gd name="connsiteY12" fmla="*/ 42028 h 228369"/>
                <a:gd name="connsiteX13" fmla="*/ 64336 w 228520"/>
                <a:gd name="connsiteY13" fmla="*/ 49450 h 228369"/>
                <a:gd name="connsiteX14" fmla="*/ 43674 w 228520"/>
                <a:gd name="connsiteY14" fmla="*/ 35558 h 228369"/>
                <a:gd name="connsiteX15" fmla="*/ 13776 w 228520"/>
                <a:gd name="connsiteY15" fmla="*/ 79994 h 228369"/>
                <a:gd name="connsiteX16" fmla="*/ 34438 w 228520"/>
                <a:gd name="connsiteY16" fmla="*/ 93887 h 228369"/>
                <a:gd name="connsiteX17" fmla="*/ 31772 w 228520"/>
                <a:gd name="connsiteY17" fmla="*/ 107114 h 228369"/>
                <a:gd name="connsiteX18" fmla="*/ 7302 w 228520"/>
                <a:gd name="connsiteY18" fmla="*/ 111871 h 228369"/>
                <a:gd name="connsiteX19" fmla="*/ 9206 w 228520"/>
                <a:gd name="connsiteY19" fmla="*/ 138800 h 228369"/>
                <a:gd name="connsiteX20" fmla="*/ 17585 w 228520"/>
                <a:gd name="connsiteY20" fmla="*/ 164491 h 228369"/>
                <a:gd name="connsiteX21" fmla="*/ 42055 w 228520"/>
                <a:gd name="connsiteY21" fmla="*/ 159734 h 228369"/>
                <a:gd name="connsiteX22" fmla="*/ 49483 w 228520"/>
                <a:gd name="connsiteY22" fmla="*/ 170962 h 228369"/>
                <a:gd name="connsiteX23" fmla="*/ 35581 w 228520"/>
                <a:gd name="connsiteY23" fmla="*/ 191611 h 228369"/>
                <a:gd name="connsiteX24" fmla="*/ 80047 w 228520"/>
                <a:gd name="connsiteY24" fmla="*/ 221488 h 228369"/>
                <a:gd name="connsiteX25" fmla="*/ 93949 w 228520"/>
                <a:gd name="connsiteY25" fmla="*/ 200840 h 228369"/>
                <a:gd name="connsiteX26" fmla="*/ 107184 w 228520"/>
                <a:gd name="connsiteY26" fmla="*/ 203505 h 228369"/>
                <a:gd name="connsiteX27" fmla="*/ 111945 w 228520"/>
                <a:gd name="connsiteY27" fmla="*/ 227959 h 228369"/>
                <a:gd name="connsiteX28" fmla="*/ 138891 w 228520"/>
                <a:gd name="connsiteY28" fmla="*/ 226056 h 228369"/>
                <a:gd name="connsiteX29" fmla="*/ 164599 w 228520"/>
                <a:gd name="connsiteY29" fmla="*/ 217683 h 228369"/>
                <a:gd name="connsiteX30" fmla="*/ 159839 w 228520"/>
                <a:gd name="connsiteY30" fmla="*/ 193228 h 228369"/>
                <a:gd name="connsiteX31" fmla="*/ 171074 w 228520"/>
                <a:gd name="connsiteY31" fmla="*/ 185806 h 228369"/>
                <a:gd name="connsiteX32" fmla="*/ 191737 w 228520"/>
                <a:gd name="connsiteY32" fmla="*/ 199698 h 228369"/>
                <a:gd name="connsiteX33" fmla="*/ 221634 w 228520"/>
                <a:gd name="connsiteY33" fmla="*/ 155262 h 228369"/>
                <a:gd name="connsiteX34" fmla="*/ 200972 w 228520"/>
                <a:gd name="connsiteY34" fmla="*/ 141369 h 228369"/>
                <a:gd name="connsiteX35" fmla="*/ 203639 w 228520"/>
                <a:gd name="connsiteY35" fmla="*/ 128142 h 228369"/>
                <a:gd name="connsiteX36" fmla="*/ 228109 w 228520"/>
                <a:gd name="connsiteY36" fmla="*/ 123385 h 228369"/>
                <a:gd name="connsiteX37" fmla="*/ 126894 w 228520"/>
                <a:gd name="connsiteY37" fmla="*/ 164682 h 228369"/>
                <a:gd name="connsiteX38" fmla="*/ 70716 w 228520"/>
                <a:gd name="connsiteY38" fmla="*/ 126810 h 228369"/>
                <a:gd name="connsiteX39" fmla="*/ 108612 w 228520"/>
                <a:gd name="connsiteY39" fmla="*/ 70669 h 228369"/>
                <a:gd name="connsiteX40" fmla="*/ 164790 w 228520"/>
                <a:gd name="connsiteY40" fmla="*/ 108541 h 228369"/>
                <a:gd name="connsiteX41" fmla="*/ 126894 w 228520"/>
                <a:gd name="connsiteY41" fmla="*/ 164682 h 22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28520" h="228369">
                  <a:moveTo>
                    <a:pt x="228109" y="123385"/>
                  </a:moveTo>
                  <a:cubicBezTo>
                    <a:pt x="228585" y="114535"/>
                    <a:pt x="228014" y="105496"/>
                    <a:pt x="226205" y="96456"/>
                  </a:cubicBezTo>
                  <a:cubicBezTo>
                    <a:pt x="224396" y="87417"/>
                    <a:pt x="221540" y="78853"/>
                    <a:pt x="217826" y="70765"/>
                  </a:cubicBezTo>
                  <a:lnTo>
                    <a:pt x="193355" y="75522"/>
                  </a:lnTo>
                  <a:cubicBezTo>
                    <a:pt x="191165" y="71526"/>
                    <a:pt x="188690" y="67815"/>
                    <a:pt x="185928" y="64294"/>
                  </a:cubicBezTo>
                  <a:lnTo>
                    <a:pt x="199830" y="43645"/>
                  </a:lnTo>
                  <a:cubicBezTo>
                    <a:pt x="187737" y="30229"/>
                    <a:pt x="172407" y="19952"/>
                    <a:pt x="155364" y="13768"/>
                  </a:cubicBezTo>
                  <a:lnTo>
                    <a:pt x="141462" y="34416"/>
                  </a:lnTo>
                  <a:cubicBezTo>
                    <a:pt x="137177" y="33179"/>
                    <a:pt x="132702" y="32322"/>
                    <a:pt x="128227" y="31751"/>
                  </a:cubicBezTo>
                  <a:lnTo>
                    <a:pt x="123466" y="7297"/>
                  </a:lnTo>
                  <a:cubicBezTo>
                    <a:pt x="114611" y="6821"/>
                    <a:pt x="105565" y="7392"/>
                    <a:pt x="96520" y="9200"/>
                  </a:cubicBezTo>
                  <a:cubicBezTo>
                    <a:pt x="87474" y="11008"/>
                    <a:pt x="78904" y="13862"/>
                    <a:pt x="70811" y="17573"/>
                  </a:cubicBezTo>
                  <a:lnTo>
                    <a:pt x="75572" y="42028"/>
                  </a:lnTo>
                  <a:cubicBezTo>
                    <a:pt x="71573" y="44216"/>
                    <a:pt x="67859" y="46690"/>
                    <a:pt x="64336" y="49450"/>
                  </a:cubicBezTo>
                  <a:lnTo>
                    <a:pt x="43674" y="35558"/>
                  </a:lnTo>
                  <a:cubicBezTo>
                    <a:pt x="30249" y="47642"/>
                    <a:pt x="19965" y="62962"/>
                    <a:pt x="13776" y="79994"/>
                  </a:cubicBezTo>
                  <a:lnTo>
                    <a:pt x="34438" y="93887"/>
                  </a:lnTo>
                  <a:cubicBezTo>
                    <a:pt x="33200" y="98169"/>
                    <a:pt x="32344" y="102641"/>
                    <a:pt x="31772" y="107114"/>
                  </a:cubicBezTo>
                  <a:lnTo>
                    <a:pt x="7302" y="111871"/>
                  </a:lnTo>
                  <a:cubicBezTo>
                    <a:pt x="6825" y="120721"/>
                    <a:pt x="7396" y="129760"/>
                    <a:pt x="9206" y="138800"/>
                  </a:cubicBezTo>
                  <a:cubicBezTo>
                    <a:pt x="11015" y="147839"/>
                    <a:pt x="13872" y="156403"/>
                    <a:pt x="17585" y="164491"/>
                  </a:cubicBezTo>
                  <a:lnTo>
                    <a:pt x="42055" y="159734"/>
                  </a:lnTo>
                  <a:cubicBezTo>
                    <a:pt x="44246" y="163730"/>
                    <a:pt x="46721" y="167441"/>
                    <a:pt x="49483" y="170962"/>
                  </a:cubicBezTo>
                  <a:lnTo>
                    <a:pt x="35581" y="191611"/>
                  </a:lnTo>
                  <a:cubicBezTo>
                    <a:pt x="47673" y="205027"/>
                    <a:pt x="63003" y="215304"/>
                    <a:pt x="80047" y="221488"/>
                  </a:cubicBezTo>
                  <a:lnTo>
                    <a:pt x="93949" y="200840"/>
                  </a:lnTo>
                  <a:cubicBezTo>
                    <a:pt x="98234" y="202077"/>
                    <a:pt x="102709" y="202933"/>
                    <a:pt x="107184" y="203505"/>
                  </a:cubicBezTo>
                  <a:lnTo>
                    <a:pt x="111945" y="227959"/>
                  </a:lnTo>
                  <a:cubicBezTo>
                    <a:pt x="120800" y="228435"/>
                    <a:pt x="129846" y="227864"/>
                    <a:pt x="138891" y="226056"/>
                  </a:cubicBezTo>
                  <a:cubicBezTo>
                    <a:pt x="147937" y="224248"/>
                    <a:pt x="156506" y="221393"/>
                    <a:pt x="164599" y="217683"/>
                  </a:cubicBezTo>
                  <a:lnTo>
                    <a:pt x="159839" y="193228"/>
                  </a:lnTo>
                  <a:cubicBezTo>
                    <a:pt x="163838" y="191039"/>
                    <a:pt x="167551" y="188566"/>
                    <a:pt x="171074" y="185806"/>
                  </a:cubicBezTo>
                  <a:lnTo>
                    <a:pt x="191737" y="199698"/>
                  </a:lnTo>
                  <a:cubicBezTo>
                    <a:pt x="205162" y="187614"/>
                    <a:pt x="215445" y="172294"/>
                    <a:pt x="221634" y="155262"/>
                  </a:cubicBezTo>
                  <a:lnTo>
                    <a:pt x="200972" y="141369"/>
                  </a:lnTo>
                  <a:cubicBezTo>
                    <a:pt x="202210" y="137087"/>
                    <a:pt x="203067" y="132615"/>
                    <a:pt x="203639" y="128142"/>
                  </a:cubicBezTo>
                  <a:lnTo>
                    <a:pt x="228109" y="123385"/>
                  </a:lnTo>
                  <a:close/>
                  <a:moveTo>
                    <a:pt x="126894" y="164682"/>
                  </a:moveTo>
                  <a:cubicBezTo>
                    <a:pt x="100899" y="169725"/>
                    <a:pt x="75763" y="152787"/>
                    <a:pt x="70716" y="126810"/>
                  </a:cubicBezTo>
                  <a:cubicBezTo>
                    <a:pt x="65670" y="100833"/>
                    <a:pt x="82618" y="75712"/>
                    <a:pt x="108612" y="70669"/>
                  </a:cubicBezTo>
                  <a:cubicBezTo>
                    <a:pt x="134606" y="65626"/>
                    <a:pt x="159743" y="82564"/>
                    <a:pt x="164790" y="108541"/>
                  </a:cubicBezTo>
                  <a:cubicBezTo>
                    <a:pt x="169836" y="134423"/>
                    <a:pt x="152888" y="159543"/>
                    <a:pt x="126894" y="164682"/>
                  </a:cubicBezTo>
                  <a:close/>
                </a:path>
              </a:pathLst>
            </a:custGeom>
            <a:solidFill>
              <a:schemeClr val="accent1"/>
            </a:solidFill>
            <a:ln w="9525" cap="flat">
              <a:noFill/>
              <a:prstDash val="solid"/>
              <a:miter/>
            </a:ln>
          </p:spPr>
          <p:txBody>
            <a:bodyPr rtlCol="0" anchor="ctr"/>
            <a:lstStyle/>
            <a:p>
              <a:endParaRPr lang="es-MX" sz="900"/>
            </a:p>
          </p:txBody>
        </p:sp>
      </p:grpSp>
      <p:sp>
        <p:nvSpPr>
          <p:cNvPr id="4" name="Right Arrow 3">
            <a:extLst>
              <a:ext uri="{FF2B5EF4-FFF2-40B4-BE49-F238E27FC236}">
                <a16:creationId xmlns:a16="http://schemas.microsoft.com/office/drawing/2014/main" id="{4FD9F8CB-90BD-664C-9522-5089F0109ED9}"/>
              </a:ext>
            </a:extLst>
          </p:cNvPr>
          <p:cNvSpPr/>
          <p:nvPr/>
        </p:nvSpPr>
        <p:spPr>
          <a:xfrm>
            <a:off x="3970084" y="3358444"/>
            <a:ext cx="548640" cy="533155"/>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1" name="Right Arrow 50">
            <a:extLst>
              <a:ext uri="{FF2B5EF4-FFF2-40B4-BE49-F238E27FC236}">
                <a16:creationId xmlns:a16="http://schemas.microsoft.com/office/drawing/2014/main" id="{7AF2CD75-861E-E346-BA96-06F15DAB0513}"/>
              </a:ext>
            </a:extLst>
          </p:cNvPr>
          <p:cNvSpPr/>
          <p:nvPr/>
        </p:nvSpPr>
        <p:spPr>
          <a:xfrm>
            <a:off x="7664695" y="3358444"/>
            <a:ext cx="548640" cy="533155"/>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54" name="Group 53">
            <a:extLst>
              <a:ext uri="{FF2B5EF4-FFF2-40B4-BE49-F238E27FC236}">
                <a16:creationId xmlns:a16="http://schemas.microsoft.com/office/drawing/2014/main" id="{2AAF9F08-9E51-1041-A343-AF97739D6D10}"/>
              </a:ext>
            </a:extLst>
          </p:cNvPr>
          <p:cNvGrpSpPr/>
          <p:nvPr/>
        </p:nvGrpSpPr>
        <p:grpSpPr>
          <a:xfrm>
            <a:off x="801083" y="5104281"/>
            <a:ext cx="3189577" cy="1061830"/>
            <a:chOff x="12096208" y="5049883"/>
            <a:chExt cx="6379154" cy="2123658"/>
          </a:xfrm>
        </p:grpSpPr>
        <p:sp>
          <p:nvSpPr>
            <p:cNvPr id="55" name="CuadroTexto 395">
              <a:extLst>
                <a:ext uri="{FF2B5EF4-FFF2-40B4-BE49-F238E27FC236}">
                  <a16:creationId xmlns:a16="http://schemas.microsoft.com/office/drawing/2014/main" id="{AD007662-78AC-9042-9AAA-A53C114CE13E}"/>
                </a:ext>
              </a:extLst>
            </p:cNvPr>
            <p:cNvSpPr txBox="1"/>
            <p:nvPr/>
          </p:nvSpPr>
          <p:spPr>
            <a:xfrm>
              <a:off x="12866164" y="5049883"/>
              <a:ext cx="4896382" cy="461664"/>
            </a:xfrm>
            <a:prstGeom prst="rect">
              <a:avLst/>
            </a:prstGeom>
            <a:noFill/>
          </p:spPr>
          <p:txBody>
            <a:bodyPr wrap="square" rtlCol="0">
              <a:spAutoFit/>
            </a:bodyPr>
            <a:lstStyle/>
            <a:p>
              <a:pPr algn="ctr"/>
              <a:r>
                <a:rPr lang="en-US" sz="900" dirty="0">
                  <a:solidFill>
                    <a:schemeClr val="tx2"/>
                  </a:solidFill>
                  <a:latin typeface="Poppins Medium" pitchFamily="2" charset="77"/>
                  <a:ea typeface="Lato Semibold" panose="020F0502020204030203" pitchFamily="34" charset="0"/>
                  <a:cs typeface="Poppins Medium" pitchFamily="2" charset="77"/>
                </a:rPr>
                <a:t>Process 1</a:t>
              </a:r>
            </a:p>
          </p:txBody>
        </p:sp>
        <p:sp>
          <p:nvSpPr>
            <p:cNvPr id="56" name="Rectangle 56">
              <a:extLst>
                <a:ext uri="{FF2B5EF4-FFF2-40B4-BE49-F238E27FC236}">
                  <a16:creationId xmlns:a16="http://schemas.microsoft.com/office/drawing/2014/main" id="{36F57FC7-AD9B-0645-ABF2-9218CEECA2AE}"/>
                </a:ext>
              </a:extLst>
            </p:cNvPr>
            <p:cNvSpPr/>
            <p:nvPr/>
          </p:nvSpPr>
          <p:spPr>
            <a:xfrm>
              <a:off x="12096208" y="5696214"/>
              <a:ext cx="6379154" cy="1477327"/>
            </a:xfrm>
            <a:prstGeom prst="rect">
              <a:avLst/>
            </a:prstGeom>
          </p:spPr>
          <p:txBody>
            <a:bodyPr wrap="square">
              <a:spAutoFit/>
            </a:bodyPr>
            <a:lstStyle/>
            <a:p>
              <a:pPr algn="ctr"/>
              <a:r>
                <a:rPr lang="en-US" sz="1400" dirty="0">
                  <a:latin typeface="Lato Light" panose="020F0502020204030203" pitchFamily="34" charset="0"/>
                  <a:ea typeface="Lato Light" panose="020F0502020204030203" pitchFamily="34" charset="0"/>
                  <a:cs typeface="Lato Light" panose="020F0502020204030203" pitchFamily="34" charset="0"/>
                </a:rPr>
                <a:t>There are people who have a significant number of followers in every business domain on social media. </a:t>
              </a:r>
            </a:p>
          </p:txBody>
        </p:sp>
      </p:grpSp>
      <p:grpSp>
        <p:nvGrpSpPr>
          <p:cNvPr id="57" name="Group 56">
            <a:extLst>
              <a:ext uri="{FF2B5EF4-FFF2-40B4-BE49-F238E27FC236}">
                <a16:creationId xmlns:a16="http://schemas.microsoft.com/office/drawing/2014/main" id="{75AFB4A4-AFB6-D841-9324-C6B445F312AC}"/>
              </a:ext>
            </a:extLst>
          </p:cNvPr>
          <p:cNvGrpSpPr/>
          <p:nvPr/>
        </p:nvGrpSpPr>
        <p:grpSpPr>
          <a:xfrm>
            <a:off x="4496783" y="5104281"/>
            <a:ext cx="3189577" cy="1061830"/>
            <a:chOff x="12096208" y="5049883"/>
            <a:chExt cx="6379154" cy="2123658"/>
          </a:xfrm>
        </p:grpSpPr>
        <p:sp>
          <p:nvSpPr>
            <p:cNvPr id="58" name="CuadroTexto 395">
              <a:extLst>
                <a:ext uri="{FF2B5EF4-FFF2-40B4-BE49-F238E27FC236}">
                  <a16:creationId xmlns:a16="http://schemas.microsoft.com/office/drawing/2014/main" id="{C7D2FF16-4845-E743-A6B6-DB2E04F54994}"/>
                </a:ext>
              </a:extLst>
            </p:cNvPr>
            <p:cNvSpPr txBox="1"/>
            <p:nvPr/>
          </p:nvSpPr>
          <p:spPr>
            <a:xfrm>
              <a:off x="12866164" y="5049883"/>
              <a:ext cx="4896382" cy="461664"/>
            </a:xfrm>
            <a:prstGeom prst="rect">
              <a:avLst/>
            </a:prstGeom>
            <a:noFill/>
          </p:spPr>
          <p:txBody>
            <a:bodyPr wrap="square" rtlCol="0">
              <a:spAutoFit/>
            </a:bodyPr>
            <a:lstStyle/>
            <a:p>
              <a:pPr algn="ctr"/>
              <a:r>
                <a:rPr lang="en-US" sz="900" dirty="0">
                  <a:solidFill>
                    <a:schemeClr val="tx2"/>
                  </a:solidFill>
                  <a:latin typeface="Poppins Medium" pitchFamily="2" charset="77"/>
                  <a:ea typeface="Lato Semibold" panose="020F0502020204030203" pitchFamily="34" charset="0"/>
                  <a:cs typeface="Poppins Medium" pitchFamily="2" charset="77"/>
                </a:rPr>
                <a:t>Process 2</a:t>
              </a:r>
            </a:p>
          </p:txBody>
        </p:sp>
        <p:sp>
          <p:nvSpPr>
            <p:cNvPr id="59" name="Rectangle 56">
              <a:extLst>
                <a:ext uri="{FF2B5EF4-FFF2-40B4-BE49-F238E27FC236}">
                  <a16:creationId xmlns:a16="http://schemas.microsoft.com/office/drawing/2014/main" id="{8593177B-E11F-E946-8D10-3EF956C0FE69}"/>
                </a:ext>
              </a:extLst>
            </p:cNvPr>
            <p:cNvSpPr/>
            <p:nvPr/>
          </p:nvSpPr>
          <p:spPr>
            <a:xfrm>
              <a:off x="12096208" y="5696214"/>
              <a:ext cx="6379154" cy="1477327"/>
            </a:xfrm>
            <a:prstGeom prst="rect">
              <a:avLst/>
            </a:prstGeom>
          </p:spPr>
          <p:txBody>
            <a:bodyPr wrap="square">
              <a:spAutoFit/>
            </a:bodyPr>
            <a:lstStyle/>
            <a:p>
              <a:pPr algn="ctr"/>
              <a:r>
                <a:rPr lang="en-US" sz="1400" dirty="0">
                  <a:latin typeface="Lato Light" panose="020F0502020204030203" pitchFamily="34" charset="0"/>
                  <a:ea typeface="Lato Light" panose="020F0502020204030203" pitchFamily="34" charset="0"/>
                  <a:cs typeface="Lato Light" panose="020F0502020204030203" pitchFamily="34" charset="0"/>
                </a:rPr>
                <a:t>There are people who have a significant number of followers in every business domain on social media. </a:t>
              </a:r>
            </a:p>
          </p:txBody>
        </p:sp>
      </p:grpSp>
      <p:grpSp>
        <p:nvGrpSpPr>
          <p:cNvPr id="60" name="Group 59">
            <a:extLst>
              <a:ext uri="{FF2B5EF4-FFF2-40B4-BE49-F238E27FC236}">
                <a16:creationId xmlns:a16="http://schemas.microsoft.com/office/drawing/2014/main" id="{BA66D139-E279-2F44-A0D8-BAAB919815DC}"/>
              </a:ext>
            </a:extLst>
          </p:cNvPr>
          <p:cNvGrpSpPr/>
          <p:nvPr/>
        </p:nvGrpSpPr>
        <p:grpSpPr>
          <a:xfrm>
            <a:off x="8275142" y="5104281"/>
            <a:ext cx="3189577" cy="1061830"/>
            <a:chOff x="12096208" y="5049883"/>
            <a:chExt cx="6379154" cy="2123658"/>
          </a:xfrm>
        </p:grpSpPr>
        <p:sp>
          <p:nvSpPr>
            <p:cNvPr id="61" name="CuadroTexto 395">
              <a:extLst>
                <a:ext uri="{FF2B5EF4-FFF2-40B4-BE49-F238E27FC236}">
                  <a16:creationId xmlns:a16="http://schemas.microsoft.com/office/drawing/2014/main" id="{D97223EA-AE35-4E45-BE26-8DD7B173D966}"/>
                </a:ext>
              </a:extLst>
            </p:cNvPr>
            <p:cNvSpPr txBox="1"/>
            <p:nvPr/>
          </p:nvSpPr>
          <p:spPr>
            <a:xfrm>
              <a:off x="12866164" y="5049883"/>
              <a:ext cx="4896382" cy="461664"/>
            </a:xfrm>
            <a:prstGeom prst="rect">
              <a:avLst/>
            </a:prstGeom>
            <a:noFill/>
          </p:spPr>
          <p:txBody>
            <a:bodyPr wrap="square" rtlCol="0">
              <a:spAutoFit/>
            </a:bodyPr>
            <a:lstStyle/>
            <a:p>
              <a:pPr algn="ctr"/>
              <a:r>
                <a:rPr lang="en-US" sz="900" dirty="0">
                  <a:solidFill>
                    <a:schemeClr val="tx2"/>
                  </a:solidFill>
                  <a:latin typeface="Poppins Medium" pitchFamily="2" charset="77"/>
                  <a:ea typeface="Lato Semibold" panose="020F0502020204030203" pitchFamily="34" charset="0"/>
                  <a:cs typeface="Poppins Medium" pitchFamily="2" charset="77"/>
                </a:rPr>
                <a:t>Process 3</a:t>
              </a:r>
            </a:p>
          </p:txBody>
        </p:sp>
        <p:sp>
          <p:nvSpPr>
            <p:cNvPr id="62" name="Rectangle 56">
              <a:extLst>
                <a:ext uri="{FF2B5EF4-FFF2-40B4-BE49-F238E27FC236}">
                  <a16:creationId xmlns:a16="http://schemas.microsoft.com/office/drawing/2014/main" id="{1C9DB034-B00B-4A4A-9701-671AD897A79C}"/>
                </a:ext>
              </a:extLst>
            </p:cNvPr>
            <p:cNvSpPr/>
            <p:nvPr/>
          </p:nvSpPr>
          <p:spPr>
            <a:xfrm>
              <a:off x="12096208" y="5696214"/>
              <a:ext cx="6379154" cy="1477327"/>
            </a:xfrm>
            <a:prstGeom prst="rect">
              <a:avLst/>
            </a:prstGeom>
          </p:spPr>
          <p:txBody>
            <a:bodyPr wrap="square">
              <a:spAutoFit/>
            </a:bodyPr>
            <a:lstStyle/>
            <a:p>
              <a:pPr algn="ctr"/>
              <a:r>
                <a:rPr lang="en-US" sz="1400" dirty="0">
                  <a:latin typeface="Lato Light" panose="020F0502020204030203" pitchFamily="34" charset="0"/>
                  <a:ea typeface="Lato Light" panose="020F0502020204030203" pitchFamily="34" charset="0"/>
                  <a:cs typeface="Lato Light" panose="020F0502020204030203" pitchFamily="34" charset="0"/>
                </a:rPr>
                <a:t>There are people who have a significant number of followers in every business domain on social media. </a:t>
              </a:r>
            </a:p>
          </p:txBody>
        </p:sp>
      </p:grpSp>
    </p:spTree>
    <p:extLst>
      <p:ext uri="{BB962C8B-B14F-4D97-AF65-F5344CB8AC3E}">
        <p14:creationId xmlns:p14="http://schemas.microsoft.com/office/powerpoint/2010/main" val="5925757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upo 349">
            <a:extLst>
              <a:ext uri="{FF2B5EF4-FFF2-40B4-BE49-F238E27FC236}">
                <a16:creationId xmlns:a16="http://schemas.microsoft.com/office/drawing/2014/main" id="{07540005-7D73-7D4B-874E-335294A2BC06}"/>
              </a:ext>
            </a:extLst>
          </p:cNvPr>
          <p:cNvGrpSpPr/>
          <p:nvPr/>
        </p:nvGrpSpPr>
        <p:grpSpPr>
          <a:xfrm>
            <a:off x="1335742" y="511095"/>
            <a:ext cx="9520518" cy="911393"/>
            <a:chOff x="2668308" y="861425"/>
            <a:chExt cx="19041035" cy="1822785"/>
          </a:xfrm>
        </p:grpSpPr>
        <p:sp>
          <p:nvSpPr>
            <p:cNvPr id="47" name="CuadroTexto 350">
              <a:extLst>
                <a:ext uri="{FF2B5EF4-FFF2-40B4-BE49-F238E27FC236}">
                  <a16:creationId xmlns:a16="http://schemas.microsoft.com/office/drawing/2014/main" id="{F90107AC-CDB8-7E4D-987C-4797203D3319}"/>
                </a:ext>
              </a:extLst>
            </p:cNvPr>
            <p:cNvSpPr txBox="1"/>
            <p:nvPr/>
          </p:nvSpPr>
          <p:spPr>
            <a:xfrm>
              <a:off x="5633850" y="861425"/>
              <a:ext cx="13109999" cy="1415771"/>
            </a:xfrm>
            <a:prstGeom prst="rect">
              <a:avLst/>
            </a:prstGeom>
            <a:noFill/>
          </p:spPr>
          <p:txBody>
            <a:bodyPr wrap="none" rtlCol="0">
              <a:spAutoFit/>
            </a:bodyPr>
            <a:lstStyle/>
            <a:p>
              <a:pPr algn="ctr"/>
              <a:r>
                <a:rPr lang="en-US" sz="4000" b="1" dirty="0">
                  <a:solidFill>
                    <a:schemeClr val="tx2"/>
                  </a:solidFill>
                  <a:latin typeface="Poppins" pitchFamily="2" charset="77"/>
                  <a:ea typeface="Lato Heavy" charset="0"/>
                  <a:cs typeface="Poppins" pitchFamily="2" charset="77"/>
                </a:rPr>
                <a:t>E-Learning Infographics</a:t>
              </a:r>
            </a:p>
          </p:txBody>
        </p:sp>
        <p:sp>
          <p:nvSpPr>
            <p:cNvPr id="48" name="CuadroTexto 351">
              <a:extLst>
                <a:ext uri="{FF2B5EF4-FFF2-40B4-BE49-F238E27FC236}">
                  <a16:creationId xmlns:a16="http://schemas.microsoft.com/office/drawing/2014/main" id="{0B182070-3560-B944-99ED-30A7A70EA7AE}"/>
                </a:ext>
              </a:extLst>
            </p:cNvPr>
            <p:cNvSpPr txBox="1"/>
            <p:nvPr/>
          </p:nvSpPr>
          <p:spPr>
            <a:xfrm>
              <a:off x="2668308" y="2222546"/>
              <a:ext cx="19041035" cy="461664"/>
            </a:xfrm>
            <a:prstGeom prst="rect">
              <a:avLst/>
            </a:prstGeom>
            <a:noFill/>
          </p:spPr>
          <p:txBody>
            <a:bodyPr wrap="square" rtlCol="0">
              <a:spAutoFit/>
            </a:bodyPr>
            <a:lstStyle/>
            <a:p>
              <a:pPr algn="ctr"/>
              <a:r>
                <a:rPr lang="en-US" sz="900" dirty="0">
                  <a:latin typeface="Lato Light" panose="020F0502020204030203" pitchFamily="34" charset="0"/>
                  <a:ea typeface="Lato Light" panose="020F0502020204030203" pitchFamily="34" charset="0"/>
                  <a:cs typeface="Lato Light" panose="020F0502020204030203" pitchFamily="34" charset="0"/>
                </a:rPr>
                <a:t>Marketing is the study and management of exchange relationships. Marketing is the business process of creating relationships with and satisfying customers.</a:t>
              </a:r>
            </a:p>
          </p:txBody>
        </p:sp>
      </p:grpSp>
      <p:grpSp>
        <p:nvGrpSpPr>
          <p:cNvPr id="80" name="Group 79">
            <a:extLst>
              <a:ext uri="{FF2B5EF4-FFF2-40B4-BE49-F238E27FC236}">
                <a16:creationId xmlns:a16="http://schemas.microsoft.com/office/drawing/2014/main" id="{DA95272E-0F12-4B4A-AE04-ED7CBB4E164D}"/>
              </a:ext>
            </a:extLst>
          </p:cNvPr>
          <p:cNvGrpSpPr/>
          <p:nvPr/>
        </p:nvGrpSpPr>
        <p:grpSpPr>
          <a:xfrm>
            <a:off x="7629447" y="2446835"/>
            <a:ext cx="2257819" cy="970865"/>
            <a:chOff x="8171269" y="10491269"/>
            <a:chExt cx="6510093" cy="1941728"/>
          </a:xfrm>
        </p:grpSpPr>
        <p:sp>
          <p:nvSpPr>
            <p:cNvPr id="81" name="TextBox 80">
              <a:extLst>
                <a:ext uri="{FF2B5EF4-FFF2-40B4-BE49-F238E27FC236}">
                  <a16:creationId xmlns:a16="http://schemas.microsoft.com/office/drawing/2014/main" id="{19F45256-4BAE-7248-AF65-4B5C9F22C72B}"/>
                </a:ext>
              </a:extLst>
            </p:cNvPr>
            <p:cNvSpPr txBox="1"/>
            <p:nvPr/>
          </p:nvSpPr>
          <p:spPr>
            <a:xfrm>
              <a:off x="8171269" y="11140336"/>
              <a:ext cx="6510093" cy="1292661"/>
            </a:xfrm>
            <a:prstGeom prst="rect">
              <a:avLst/>
            </a:prstGeom>
            <a:noFill/>
          </p:spPr>
          <p:txBody>
            <a:bodyPr wrap="square" rtlCol="0">
              <a:spAutoFit/>
            </a:bodyPr>
            <a:lstStyle/>
            <a:p>
              <a:r>
                <a:rPr lang="en-US" sz="1200" dirty="0">
                  <a:latin typeface="Lato Light" panose="020F0502020204030203" pitchFamily="34" charset="0"/>
                  <a:ea typeface="Lato Light" panose="020F0502020204030203" pitchFamily="34" charset="0"/>
                  <a:cs typeface="Lato Light" panose="020F0502020204030203" pitchFamily="34" charset="0"/>
                </a:rPr>
                <a:t>To get your company’s name out there, you need to make sure.</a:t>
              </a:r>
            </a:p>
          </p:txBody>
        </p:sp>
        <p:sp>
          <p:nvSpPr>
            <p:cNvPr id="82" name="Rectangle 81">
              <a:extLst>
                <a:ext uri="{FF2B5EF4-FFF2-40B4-BE49-F238E27FC236}">
                  <a16:creationId xmlns:a16="http://schemas.microsoft.com/office/drawing/2014/main" id="{62A51C89-2734-E946-A6D3-0D9E251C7B69}"/>
                </a:ext>
              </a:extLst>
            </p:cNvPr>
            <p:cNvSpPr/>
            <p:nvPr/>
          </p:nvSpPr>
          <p:spPr>
            <a:xfrm>
              <a:off x="8171269" y="10491269"/>
              <a:ext cx="4297675" cy="461664"/>
            </a:xfrm>
            <a:prstGeom prst="rect">
              <a:avLst/>
            </a:prstGeom>
          </p:spPr>
          <p:txBody>
            <a:bodyPr wrap="square">
              <a:spAutoFit/>
            </a:bodyPr>
            <a:lstStyle/>
            <a:p>
              <a:r>
                <a:rPr lang="en-US" sz="900" dirty="0">
                  <a:solidFill>
                    <a:schemeClr val="tx2"/>
                  </a:solidFill>
                  <a:latin typeface="Roboto Medium" panose="02000000000000000000" pitchFamily="2" charset="0"/>
                  <a:ea typeface="Roboto Medium" panose="02000000000000000000" pitchFamily="2" charset="0"/>
                  <a:cs typeface="Poppins" pitchFamily="2" charset="77"/>
                </a:rPr>
                <a:t>Technology</a:t>
              </a:r>
              <a:endParaRPr lang="en-US" sz="2700" dirty="0">
                <a:solidFill>
                  <a:schemeClr val="tx2"/>
                </a:solidFill>
                <a:latin typeface="Roboto Medium" panose="02000000000000000000" pitchFamily="2" charset="0"/>
                <a:ea typeface="Roboto Medium" panose="02000000000000000000" pitchFamily="2" charset="0"/>
                <a:cs typeface="Poppins" pitchFamily="2" charset="77"/>
              </a:endParaRPr>
            </a:p>
          </p:txBody>
        </p:sp>
      </p:grpSp>
      <p:grpSp>
        <p:nvGrpSpPr>
          <p:cNvPr id="83" name="Group 82">
            <a:extLst>
              <a:ext uri="{FF2B5EF4-FFF2-40B4-BE49-F238E27FC236}">
                <a16:creationId xmlns:a16="http://schemas.microsoft.com/office/drawing/2014/main" id="{EC81FEAD-EB02-924D-809A-D27400D60862}"/>
              </a:ext>
            </a:extLst>
          </p:cNvPr>
          <p:cNvGrpSpPr/>
          <p:nvPr/>
        </p:nvGrpSpPr>
        <p:grpSpPr>
          <a:xfrm>
            <a:off x="7629447" y="3706923"/>
            <a:ext cx="2257819" cy="970865"/>
            <a:chOff x="8171269" y="10491269"/>
            <a:chExt cx="6510093" cy="1941728"/>
          </a:xfrm>
        </p:grpSpPr>
        <p:sp>
          <p:nvSpPr>
            <p:cNvPr id="84" name="TextBox 83">
              <a:extLst>
                <a:ext uri="{FF2B5EF4-FFF2-40B4-BE49-F238E27FC236}">
                  <a16:creationId xmlns:a16="http://schemas.microsoft.com/office/drawing/2014/main" id="{06D981B9-7CD6-F541-97CA-E122925783D0}"/>
                </a:ext>
              </a:extLst>
            </p:cNvPr>
            <p:cNvSpPr txBox="1"/>
            <p:nvPr/>
          </p:nvSpPr>
          <p:spPr>
            <a:xfrm>
              <a:off x="8171269" y="11140336"/>
              <a:ext cx="6510093" cy="1292661"/>
            </a:xfrm>
            <a:prstGeom prst="rect">
              <a:avLst/>
            </a:prstGeom>
            <a:noFill/>
          </p:spPr>
          <p:txBody>
            <a:bodyPr wrap="square" rtlCol="0">
              <a:spAutoFit/>
            </a:bodyPr>
            <a:lstStyle/>
            <a:p>
              <a:r>
                <a:rPr lang="en-US" sz="1200" dirty="0">
                  <a:latin typeface="Lato Light" panose="020F0502020204030203" pitchFamily="34" charset="0"/>
                  <a:ea typeface="Lato Light" panose="020F0502020204030203" pitchFamily="34" charset="0"/>
                  <a:cs typeface="Lato Light" panose="020F0502020204030203" pitchFamily="34" charset="0"/>
                </a:rPr>
                <a:t>To get your company’s name out there, you need to make sure.</a:t>
              </a:r>
            </a:p>
          </p:txBody>
        </p:sp>
        <p:sp>
          <p:nvSpPr>
            <p:cNvPr id="85" name="Rectangle 84">
              <a:extLst>
                <a:ext uri="{FF2B5EF4-FFF2-40B4-BE49-F238E27FC236}">
                  <a16:creationId xmlns:a16="http://schemas.microsoft.com/office/drawing/2014/main" id="{F7D04E6C-F6B7-2849-A905-4ABF6218E6C1}"/>
                </a:ext>
              </a:extLst>
            </p:cNvPr>
            <p:cNvSpPr/>
            <p:nvPr/>
          </p:nvSpPr>
          <p:spPr>
            <a:xfrm>
              <a:off x="8171269" y="10491269"/>
              <a:ext cx="4297675" cy="461664"/>
            </a:xfrm>
            <a:prstGeom prst="rect">
              <a:avLst/>
            </a:prstGeom>
          </p:spPr>
          <p:txBody>
            <a:bodyPr wrap="square">
              <a:spAutoFit/>
            </a:bodyPr>
            <a:lstStyle/>
            <a:p>
              <a:r>
                <a:rPr lang="en-US" sz="900" dirty="0">
                  <a:solidFill>
                    <a:schemeClr val="tx2"/>
                  </a:solidFill>
                  <a:latin typeface="Roboto Medium" panose="02000000000000000000" pitchFamily="2" charset="0"/>
                  <a:ea typeface="Roboto Medium" panose="02000000000000000000" pitchFamily="2" charset="0"/>
                  <a:cs typeface="Poppins" pitchFamily="2" charset="77"/>
                </a:rPr>
                <a:t>Students</a:t>
              </a:r>
              <a:endParaRPr lang="en-US" sz="2700" dirty="0">
                <a:solidFill>
                  <a:schemeClr val="tx2"/>
                </a:solidFill>
                <a:latin typeface="Roboto Medium" panose="02000000000000000000" pitchFamily="2" charset="0"/>
                <a:ea typeface="Roboto Medium" panose="02000000000000000000" pitchFamily="2" charset="0"/>
                <a:cs typeface="Poppins" pitchFamily="2" charset="77"/>
              </a:endParaRPr>
            </a:p>
          </p:txBody>
        </p:sp>
      </p:grpSp>
      <p:grpSp>
        <p:nvGrpSpPr>
          <p:cNvPr id="86" name="Group 85">
            <a:extLst>
              <a:ext uri="{FF2B5EF4-FFF2-40B4-BE49-F238E27FC236}">
                <a16:creationId xmlns:a16="http://schemas.microsoft.com/office/drawing/2014/main" id="{EC5303DF-6F4D-0445-8646-041F84DB246E}"/>
              </a:ext>
            </a:extLst>
          </p:cNvPr>
          <p:cNvGrpSpPr/>
          <p:nvPr/>
        </p:nvGrpSpPr>
        <p:grpSpPr>
          <a:xfrm>
            <a:off x="7629447" y="4911254"/>
            <a:ext cx="2257819" cy="970865"/>
            <a:chOff x="8171269" y="10491269"/>
            <a:chExt cx="6510093" cy="1941728"/>
          </a:xfrm>
        </p:grpSpPr>
        <p:sp>
          <p:nvSpPr>
            <p:cNvPr id="87" name="TextBox 86">
              <a:extLst>
                <a:ext uri="{FF2B5EF4-FFF2-40B4-BE49-F238E27FC236}">
                  <a16:creationId xmlns:a16="http://schemas.microsoft.com/office/drawing/2014/main" id="{A54A910E-3D60-094F-B432-9CDD3B0DA0D4}"/>
                </a:ext>
              </a:extLst>
            </p:cNvPr>
            <p:cNvSpPr txBox="1"/>
            <p:nvPr/>
          </p:nvSpPr>
          <p:spPr>
            <a:xfrm>
              <a:off x="8171269" y="11140336"/>
              <a:ext cx="6510093" cy="1292661"/>
            </a:xfrm>
            <a:prstGeom prst="rect">
              <a:avLst/>
            </a:prstGeom>
            <a:noFill/>
          </p:spPr>
          <p:txBody>
            <a:bodyPr wrap="square" rtlCol="0">
              <a:spAutoFit/>
            </a:bodyPr>
            <a:lstStyle/>
            <a:p>
              <a:r>
                <a:rPr lang="en-US" sz="1200" dirty="0">
                  <a:latin typeface="Lato Light" panose="020F0502020204030203" pitchFamily="34" charset="0"/>
                  <a:ea typeface="Lato Light" panose="020F0502020204030203" pitchFamily="34" charset="0"/>
                  <a:cs typeface="Lato Light" panose="020F0502020204030203" pitchFamily="34" charset="0"/>
                </a:rPr>
                <a:t>To get your company’s name out there, you need to make sure.</a:t>
              </a:r>
            </a:p>
          </p:txBody>
        </p:sp>
        <p:sp>
          <p:nvSpPr>
            <p:cNvPr id="88" name="Rectangle 87">
              <a:extLst>
                <a:ext uri="{FF2B5EF4-FFF2-40B4-BE49-F238E27FC236}">
                  <a16:creationId xmlns:a16="http://schemas.microsoft.com/office/drawing/2014/main" id="{C58709B9-94FE-2E48-8D84-EEF5A6537599}"/>
                </a:ext>
              </a:extLst>
            </p:cNvPr>
            <p:cNvSpPr/>
            <p:nvPr/>
          </p:nvSpPr>
          <p:spPr>
            <a:xfrm>
              <a:off x="8171269" y="10491269"/>
              <a:ext cx="4297675" cy="461664"/>
            </a:xfrm>
            <a:prstGeom prst="rect">
              <a:avLst/>
            </a:prstGeom>
          </p:spPr>
          <p:txBody>
            <a:bodyPr wrap="square">
              <a:spAutoFit/>
            </a:bodyPr>
            <a:lstStyle/>
            <a:p>
              <a:r>
                <a:rPr lang="en-US" sz="900" dirty="0">
                  <a:solidFill>
                    <a:schemeClr val="tx2"/>
                  </a:solidFill>
                  <a:latin typeface="Roboto Medium" panose="02000000000000000000" pitchFamily="2" charset="0"/>
                  <a:ea typeface="Roboto Medium" panose="02000000000000000000" pitchFamily="2" charset="0"/>
                  <a:cs typeface="Poppins" pitchFamily="2" charset="77"/>
                </a:rPr>
                <a:t>Teachers</a:t>
              </a:r>
              <a:endParaRPr lang="en-US" sz="2700" dirty="0">
                <a:solidFill>
                  <a:schemeClr val="tx2"/>
                </a:solidFill>
                <a:latin typeface="Roboto Medium" panose="02000000000000000000" pitchFamily="2" charset="0"/>
                <a:ea typeface="Roboto Medium" panose="02000000000000000000" pitchFamily="2" charset="0"/>
                <a:cs typeface="Poppins" pitchFamily="2" charset="77"/>
              </a:endParaRPr>
            </a:p>
          </p:txBody>
        </p:sp>
      </p:grpSp>
      <p:grpSp>
        <p:nvGrpSpPr>
          <p:cNvPr id="105" name="Gráfico 22">
            <a:extLst>
              <a:ext uri="{FF2B5EF4-FFF2-40B4-BE49-F238E27FC236}">
                <a16:creationId xmlns:a16="http://schemas.microsoft.com/office/drawing/2014/main" id="{65010032-9E4D-5C4B-A043-4A35F2662AB7}"/>
              </a:ext>
            </a:extLst>
          </p:cNvPr>
          <p:cNvGrpSpPr/>
          <p:nvPr/>
        </p:nvGrpSpPr>
        <p:grpSpPr>
          <a:xfrm>
            <a:off x="6611206" y="3729157"/>
            <a:ext cx="657293" cy="657293"/>
            <a:chOff x="8610000" y="1514163"/>
            <a:chExt cx="597977" cy="597977"/>
          </a:xfrm>
          <a:solidFill>
            <a:schemeClr val="accent2"/>
          </a:solidFill>
        </p:grpSpPr>
        <p:sp>
          <p:nvSpPr>
            <p:cNvPr id="107" name="Forma libre 340">
              <a:extLst>
                <a:ext uri="{FF2B5EF4-FFF2-40B4-BE49-F238E27FC236}">
                  <a16:creationId xmlns:a16="http://schemas.microsoft.com/office/drawing/2014/main" id="{A4A3467F-B75F-5D40-BE6E-C96E7552673C}"/>
                </a:ext>
              </a:extLst>
            </p:cNvPr>
            <p:cNvSpPr/>
            <p:nvPr/>
          </p:nvSpPr>
          <p:spPr>
            <a:xfrm>
              <a:off x="8840245" y="1513207"/>
              <a:ext cx="137700" cy="137700"/>
            </a:xfrm>
            <a:custGeom>
              <a:avLst/>
              <a:gdLst>
                <a:gd name="connsiteX0" fmla="*/ 136956 w 137700"/>
                <a:gd name="connsiteY0" fmla="*/ 68956 h 137700"/>
                <a:gd name="connsiteX1" fmla="*/ 68956 w 137700"/>
                <a:gd name="connsiteY1" fmla="*/ 136956 h 137700"/>
                <a:gd name="connsiteX2" fmla="*/ 956 w 137700"/>
                <a:gd name="connsiteY2" fmla="*/ 68956 h 137700"/>
                <a:gd name="connsiteX3" fmla="*/ 68956 w 137700"/>
                <a:gd name="connsiteY3" fmla="*/ 956 h 137700"/>
                <a:gd name="connsiteX4" fmla="*/ 136956 w 137700"/>
                <a:gd name="connsiteY4" fmla="*/ 68956 h 13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700" h="137700">
                  <a:moveTo>
                    <a:pt x="136956" y="68956"/>
                  </a:moveTo>
                  <a:cubicBezTo>
                    <a:pt x="136956" y="106511"/>
                    <a:pt x="106511" y="136956"/>
                    <a:pt x="68956" y="136956"/>
                  </a:cubicBezTo>
                  <a:cubicBezTo>
                    <a:pt x="31401" y="136956"/>
                    <a:pt x="956" y="106511"/>
                    <a:pt x="956" y="68956"/>
                  </a:cubicBezTo>
                  <a:cubicBezTo>
                    <a:pt x="956" y="31401"/>
                    <a:pt x="31401" y="956"/>
                    <a:pt x="68956" y="956"/>
                  </a:cubicBezTo>
                  <a:cubicBezTo>
                    <a:pt x="106511" y="956"/>
                    <a:pt x="136956" y="31401"/>
                    <a:pt x="136956" y="68956"/>
                  </a:cubicBezTo>
                  <a:close/>
                </a:path>
              </a:pathLst>
            </a:custGeom>
            <a:grpFill/>
            <a:ln w="9525" cap="flat">
              <a:noFill/>
              <a:prstDash val="solid"/>
              <a:miter/>
            </a:ln>
          </p:spPr>
          <p:txBody>
            <a:bodyPr rtlCol="0" anchor="ctr"/>
            <a:lstStyle/>
            <a:p>
              <a:endParaRPr lang="es-MX" sz="900"/>
            </a:p>
          </p:txBody>
        </p:sp>
        <p:sp>
          <p:nvSpPr>
            <p:cNvPr id="108" name="Forma libre 341">
              <a:extLst>
                <a:ext uri="{FF2B5EF4-FFF2-40B4-BE49-F238E27FC236}">
                  <a16:creationId xmlns:a16="http://schemas.microsoft.com/office/drawing/2014/main" id="{80C7FDA1-74DF-1643-B056-FAF61E9A7AEA}"/>
                </a:ext>
              </a:extLst>
            </p:cNvPr>
            <p:cNvSpPr/>
            <p:nvPr/>
          </p:nvSpPr>
          <p:spPr>
            <a:xfrm>
              <a:off x="8785845" y="1662807"/>
              <a:ext cx="246076" cy="123675"/>
            </a:xfrm>
            <a:custGeom>
              <a:avLst/>
              <a:gdLst>
                <a:gd name="connsiteX0" fmla="*/ 30095 w 246075"/>
                <a:gd name="connsiteY0" fmla="*/ 123357 h 123675"/>
                <a:gd name="connsiteX1" fmla="*/ 216618 w 246075"/>
                <a:gd name="connsiteY1" fmla="*/ 123357 h 123675"/>
                <a:gd name="connsiteX2" fmla="*/ 245757 w 246075"/>
                <a:gd name="connsiteY2" fmla="*/ 91906 h 123675"/>
                <a:gd name="connsiteX3" fmla="*/ 245757 w 246075"/>
                <a:gd name="connsiteY3" fmla="*/ 83194 h 123675"/>
                <a:gd name="connsiteX4" fmla="*/ 216378 w 246075"/>
                <a:gd name="connsiteY4" fmla="*/ 29019 h 123675"/>
                <a:gd name="connsiteX5" fmla="*/ 123357 w 246075"/>
                <a:gd name="connsiteY5" fmla="*/ 956 h 123675"/>
                <a:gd name="connsiteX6" fmla="*/ 30335 w 246075"/>
                <a:gd name="connsiteY6" fmla="*/ 29019 h 123675"/>
                <a:gd name="connsiteX7" fmla="*/ 956 w 246075"/>
                <a:gd name="connsiteY7" fmla="*/ 83194 h 123675"/>
                <a:gd name="connsiteX8" fmla="*/ 956 w 246075"/>
                <a:gd name="connsiteY8" fmla="*/ 91906 h 123675"/>
                <a:gd name="connsiteX9" fmla="*/ 30095 w 246075"/>
                <a:gd name="connsiteY9" fmla="*/ 123357 h 12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075" h="123675">
                  <a:moveTo>
                    <a:pt x="30095" y="123357"/>
                  </a:moveTo>
                  <a:lnTo>
                    <a:pt x="216618" y="123357"/>
                  </a:lnTo>
                  <a:cubicBezTo>
                    <a:pt x="232688" y="123357"/>
                    <a:pt x="245757" y="109251"/>
                    <a:pt x="245757" y="91906"/>
                  </a:cubicBezTo>
                  <a:lnTo>
                    <a:pt x="245757" y="83194"/>
                  </a:lnTo>
                  <a:cubicBezTo>
                    <a:pt x="245757" y="60470"/>
                    <a:pt x="234508" y="39711"/>
                    <a:pt x="216378" y="29019"/>
                  </a:cubicBezTo>
                  <a:cubicBezTo>
                    <a:pt x="194664" y="16215"/>
                    <a:pt x="160903" y="956"/>
                    <a:pt x="123357" y="956"/>
                  </a:cubicBezTo>
                  <a:cubicBezTo>
                    <a:pt x="85810" y="956"/>
                    <a:pt x="52049" y="16217"/>
                    <a:pt x="30335" y="29019"/>
                  </a:cubicBezTo>
                  <a:cubicBezTo>
                    <a:pt x="12206" y="39710"/>
                    <a:pt x="956" y="60470"/>
                    <a:pt x="956" y="83194"/>
                  </a:cubicBezTo>
                  <a:lnTo>
                    <a:pt x="956" y="91906"/>
                  </a:lnTo>
                  <a:cubicBezTo>
                    <a:pt x="956" y="109253"/>
                    <a:pt x="14025" y="123357"/>
                    <a:pt x="30095" y="123357"/>
                  </a:cubicBezTo>
                  <a:close/>
                </a:path>
              </a:pathLst>
            </a:custGeom>
            <a:grpFill/>
            <a:ln w="9525" cap="flat">
              <a:noFill/>
              <a:prstDash val="solid"/>
              <a:miter/>
            </a:ln>
          </p:spPr>
          <p:txBody>
            <a:bodyPr rtlCol="0" anchor="ctr"/>
            <a:lstStyle/>
            <a:p>
              <a:endParaRPr lang="es-MX" sz="900"/>
            </a:p>
          </p:txBody>
        </p:sp>
        <p:sp>
          <p:nvSpPr>
            <p:cNvPr id="109" name="Forma libre 342">
              <a:extLst>
                <a:ext uri="{FF2B5EF4-FFF2-40B4-BE49-F238E27FC236}">
                  <a16:creationId xmlns:a16="http://schemas.microsoft.com/office/drawing/2014/main" id="{65E9A0B3-88F1-FE48-8763-1184EABCA100}"/>
                </a:ext>
              </a:extLst>
            </p:cNvPr>
            <p:cNvSpPr/>
            <p:nvPr/>
          </p:nvSpPr>
          <p:spPr>
            <a:xfrm>
              <a:off x="8663444" y="1839608"/>
              <a:ext cx="137700" cy="137700"/>
            </a:xfrm>
            <a:custGeom>
              <a:avLst/>
              <a:gdLst>
                <a:gd name="connsiteX0" fmla="*/ 136956 w 137700"/>
                <a:gd name="connsiteY0" fmla="*/ 68956 h 137700"/>
                <a:gd name="connsiteX1" fmla="*/ 68956 w 137700"/>
                <a:gd name="connsiteY1" fmla="*/ 136956 h 137700"/>
                <a:gd name="connsiteX2" fmla="*/ 956 w 137700"/>
                <a:gd name="connsiteY2" fmla="*/ 68956 h 137700"/>
                <a:gd name="connsiteX3" fmla="*/ 68956 w 137700"/>
                <a:gd name="connsiteY3" fmla="*/ 956 h 137700"/>
                <a:gd name="connsiteX4" fmla="*/ 136956 w 137700"/>
                <a:gd name="connsiteY4" fmla="*/ 68956 h 13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700" h="137700">
                  <a:moveTo>
                    <a:pt x="136956" y="68956"/>
                  </a:moveTo>
                  <a:cubicBezTo>
                    <a:pt x="136956" y="106511"/>
                    <a:pt x="106511" y="136956"/>
                    <a:pt x="68956" y="136956"/>
                  </a:cubicBezTo>
                  <a:cubicBezTo>
                    <a:pt x="31401" y="136956"/>
                    <a:pt x="956" y="106511"/>
                    <a:pt x="956" y="68956"/>
                  </a:cubicBezTo>
                  <a:cubicBezTo>
                    <a:pt x="956" y="31401"/>
                    <a:pt x="31401" y="956"/>
                    <a:pt x="68956" y="956"/>
                  </a:cubicBezTo>
                  <a:cubicBezTo>
                    <a:pt x="106511" y="956"/>
                    <a:pt x="136956" y="31401"/>
                    <a:pt x="136956" y="68956"/>
                  </a:cubicBezTo>
                  <a:close/>
                </a:path>
              </a:pathLst>
            </a:custGeom>
            <a:grpFill/>
            <a:ln w="9525" cap="flat">
              <a:noFill/>
              <a:prstDash val="solid"/>
              <a:miter/>
            </a:ln>
          </p:spPr>
          <p:txBody>
            <a:bodyPr rtlCol="0" anchor="ctr"/>
            <a:lstStyle/>
            <a:p>
              <a:endParaRPr lang="es-MX" sz="900"/>
            </a:p>
          </p:txBody>
        </p:sp>
        <p:sp>
          <p:nvSpPr>
            <p:cNvPr id="120" name="Forma libre 343">
              <a:extLst>
                <a:ext uri="{FF2B5EF4-FFF2-40B4-BE49-F238E27FC236}">
                  <a16:creationId xmlns:a16="http://schemas.microsoft.com/office/drawing/2014/main" id="{E5B2D6E1-ACCB-064D-8273-71B6BF8F8008}"/>
                </a:ext>
              </a:extLst>
            </p:cNvPr>
            <p:cNvSpPr/>
            <p:nvPr/>
          </p:nvSpPr>
          <p:spPr>
            <a:xfrm>
              <a:off x="8609044" y="1989209"/>
              <a:ext cx="246076" cy="123675"/>
            </a:xfrm>
            <a:custGeom>
              <a:avLst/>
              <a:gdLst>
                <a:gd name="connsiteX0" fmla="*/ 216378 w 246075"/>
                <a:gd name="connsiteY0" fmla="*/ 29019 h 123675"/>
                <a:gd name="connsiteX1" fmla="*/ 123357 w 246075"/>
                <a:gd name="connsiteY1" fmla="*/ 956 h 123675"/>
                <a:gd name="connsiteX2" fmla="*/ 30335 w 246075"/>
                <a:gd name="connsiteY2" fmla="*/ 29019 h 123675"/>
                <a:gd name="connsiteX3" fmla="*/ 956 w 246075"/>
                <a:gd name="connsiteY3" fmla="*/ 83193 h 123675"/>
                <a:gd name="connsiteX4" fmla="*/ 956 w 246075"/>
                <a:gd name="connsiteY4" fmla="*/ 91905 h 123675"/>
                <a:gd name="connsiteX5" fmla="*/ 30095 w 246075"/>
                <a:gd name="connsiteY5" fmla="*/ 123355 h 123675"/>
                <a:gd name="connsiteX6" fmla="*/ 216618 w 246075"/>
                <a:gd name="connsiteY6" fmla="*/ 123355 h 123675"/>
                <a:gd name="connsiteX7" fmla="*/ 245757 w 246075"/>
                <a:gd name="connsiteY7" fmla="*/ 91905 h 123675"/>
                <a:gd name="connsiteX8" fmla="*/ 245757 w 246075"/>
                <a:gd name="connsiteY8" fmla="*/ 83193 h 123675"/>
                <a:gd name="connsiteX9" fmla="*/ 216378 w 246075"/>
                <a:gd name="connsiteY9" fmla="*/ 29019 h 12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075" h="123675">
                  <a:moveTo>
                    <a:pt x="216378" y="29019"/>
                  </a:moveTo>
                  <a:cubicBezTo>
                    <a:pt x="194664" y="16215"/>
                    <a:pt x="160903" y="956"/>
                    <a:pt x="123357" y="956"/>
                  </a:cubicBezTo>
                  <a:cubicBezTo>
                    <a:pt x="85810" y="956"/>
                    <a:pt x="52050" y="16217"/>
                    <a:pt x="30335" y="29019"/>
                  </a:cubicBezTo>
                  <a:cubicBezTo>
                    <a:pt x="12206" y="39710"/>
                    <a:pt x="956" y="60468"/>
                    <a:pt x="956" y="83193"/>
                  </a:cubicBezTo>
                  <a:lnTo>
                    <a:pt x="956" y="91905"/>
                  </a:lnTo>
                  <a:cubicBezTo>
                    <a:pt x="956" y="109250"/>
                    <a:pt x="14025" y="123355"/>
                    <a:pt x="30095" y="123355"/>
                  </a:cubicBezTo>
                  <a:lnTo>
                    <a:pt x="216618" y="123355"/>
                  </a:lnTo>
                  <a:cubicBezTo>
                    <a:pt x="232688" y="123355"/>
                    <a:pt x="245757" y="109250"/>
                    <a:pt x="245757" y="91905"/>
                  </a:cubicBezTo>
                  <a:lnTo>
                    <a:pt x="245757" y="83193"/>
                  </a:lnTo>
                  <a:cubicBezTo>
                    <a:pt x="245757" y="60468"/>
                    <a:pt x="234508" y="39710"/>
                    <a:pt x="216378" y="29019"/>
                  </a:cubicBezTo>
                  <a:close/>
                </a:path>
              </a:pathLst>
            </a:custGeom>
            <a:grpFill/>
            <a:ln w="9525" cap="flat">
              <a:noFill/>
              <a:prstDash val="solid"/>
              <a:miter/>
            </a:ln>
          </p:spPr>
          <p:txBody>
            <a:bodyPr rtlCol="0" anchor="ctr"/>
            <a:lstStyle/>
            <a:p>
              <a:endParaRPr lang="es-MX" sz="900"/>
            </a:p>
          </p:txBody>
        </p:sp>
        <p:sp>
          <p:nvSpPr>
            <p:cNvPr id="129" name="Forma libre 344">
              <a:extLst>
                <a:ext uri="{FF2B5EF4-FFF2-40B4-BE49-F238E27FC236}">
                  <a16:creationId xmlns:a16="http://schemas.microsoft.com/office/drawing/2014/main" id="{769A63A9-B48A-6046-B353-911269D805D7}"/>
                </a:ext>
              </a:extLst>
            </p:cNvPr>
            <p:cNvSpPr/>
            <p:nvPr/>
          </p:nvSpPr>
          <p:spPr>
            <a:xfrm>
              <a:off x="9017045" y="1839608"/>
              <a:ext cx="137700" cy="137700"/>
            </a:xfrm>
            <a:custGeom>
              <a:avLst/>
              <a:gdLst>
                <a:gd name="connsiteX0" fmla="*/ 136956 w 137700"/>
                <a:gd name="connsiteY0" fmla="*/ 68956 h 137700"/>
                <a:gd name="connsiteX1" fmla="*/ 68956 w 137700"/>
                <a:gd name="connsiteY1" fmla="*/ 136956 h 137700"/>
                <a:gd name="connsiteX2" fmla="*/ 956 w 137700"/>
                <a:gd name="connsiteY2" fmla="*/ 68956 h 137700"/>
                <a:gd name="connsiteX3" fmla="*/ 68956 w 137700"/>
                <a:gd name="connsiteY3" fmla="*/ 956 h 137700"/>
                <a:gd name="connsiteX4" fmla="*/ 136956 w 137700"/>
                <a:gd name="connsiteY4" fmla="*/ 68956 h 13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700" h="137700">
                  <a:moveTo>
                    <a:pt x="136956" y="68956"/>
                  </a:moveTo>
                  <a:cubicBezTo>
                    <a:pt x="136956" y="106511"/>
                    <a:pt x="106511" y="136956"/>
                    <a:pt x="68956" y="136956"/>
                  </a:cubicBezTo>
                  <a:cubicBezTo>
                    <a:pt x="31401" y="136956"/>
                    <a:pt x="956" y="106511"/>
                    <a:pt x="956" y="68956"/>
                  </a:cubicBezTo>
                  <a:cubicBezTo>
                    <a:pt x="956" y="31401"/>
                    <a:pt x="31401" y="956"/>
                    <a:pt x="68956" y="956"/>
                  </a:cubicBezTo>
                  <a:cubicBezTo>
                    <a:pt x="106511" y="956"/>
                    <a:pt x="136956" y="31401"/>
                    <a:pt x="136956" y="68956"/>
                  </a:cubicBezTo>
                  <a:close/>
                </a:path>
              </a:pathLst>
            </a:custGeom>
            <a:grpFill/>
            <a:ln w="9525" cap="flat">
              <a:noFill/>
              <a:prstDash val="solid"/>
              <a:miter/>
            </a:ln>
          </p:spPr>
          <p:txBody>
            <a:bodyPr rtlCol="0" anchor="ctr"/>
            <a:lstStyle/>
            <a:p>
              <a:endParaRPr lang="es-MX" sz="900"/>
            </a:p>
          </p:txBody>
        </p:sp>
        <p:sp>
          <p:nvSpPr>
            <p:cNvPr id="130" name="Forma libre 345">
              <a:extLst>
                <a:ext uri="{FF2B5EF4-FFF2-40B4-BE49-F238E27FC236}">
                  <a16:creationId xmlns:a16="http://schemas.microsoft.com/office/drawing/2014/main" id="{BD9507AD-ACC6-AE4D-8115-FFA211C8A98B}"/>
                </a:ext>
              </a:extLst>
            </p:cNvPr>
            <p:cNvSpPr/>
            <p:nvPr/>
          </p:nvSpPr>
          <p:spPr>
            <a:xfrm>
              <a:off x="8962646" y="1989209"/>
              <a:ext cx="246076" cy="123675"/>
            </a:xfrm>
            <a:custGeom>
              <a:avLst/>
              <a:gdLst>
                <a:gd name="connsiteX0" fmla="*/ 216378 w 246075"/>
                <a:gd name="connsiteY0" fmla="*/ 29019 h 123675"/>
                <a:gd name="connsiteX1" fmla="*/ 123357 w 246075"/>
                <a:gd name="connsiteY1" fmla="*/ 956 h 123675"/>
                <a:gd name="connsiteX2" fmla="*/ 30335 w 246075"/>
                <a:gd name="connsiteY2" fmla="*/ 29019 h 123675"/>
                <a:gd name="connsiteX3" fmla="*/ 956 w 246075"/>
                <a:gd name="connsiteY3" fmla="*/ 83194 h 123675"/>
                <a:gd name="connsiteX4" fmla="*/ 956 w 246075"/>
                <a:gd name="connsiteY4" fmla="*/ 91906 h 123675"/>
                <a:gd name="connsiteX5" fmla="*/ 30095 w 246075"/>
                <a:gd name="connsiteY5" fmla="*/ 123357 h 123675"/>
                <a:gd name="connsiteX6" fmla="*/ 216618 w 246075"/>
                <a:gd name="connsiteY6" fmla="*/ 123357 h 123675"/>
                <a:gd name="connsiteX7" fmla="*/ 245757 w 246075"/>
                <a:gd name="connsiteY7" fmla="*/ 91906 h 123675"/>
                <a:gd name="connsiteX8" fmla="*/ 245757 w 246075"/>
                <a:gd name="connsiteY8" fmla="*/ 83194 h 123675"/>
                <a:gd name="connsiteX9" fmla="*/ 216378 w 246075"/>
                <a:gd name="connsiteY9" fmla="*/ 29019 h 12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075" h="123675">
                  <a:moveTo>
                    <a:pt x="216378" y="29019"/>
                  </a:moveTo>
                  <a:cubicBezTo>
                    <a:pt x="194664" y="16215"/>
                    <a:pt x="160903" y="956"/>
                    <a:pt x="123357" y="956"/>
                  </a:cubicBezTo>
                  <a:cubicBezTo>
                    <a:pt x="85810" y="956"/>
                    <a:pt x="52049" y="16217"/>
                    <a:pt x="30335" y="29019"/>
                  </a:cubicBezTo>
                  <a:cubicBezTo>
                    <a:pt x="12206" y="39710"/>
                    <a:pt x="956" y="60470"/>
                    <a:pt x="956" y="83194"/>
                  </a:cubicBezTo>
                  <a:lnTo>
                    <a:pt x="956" y="91906"/>
                  </a:lnTo>
                  <a:cubicBezTo>
                    <a:pt x="956" y="109251"/>
                    <a:pt x="14025" y="123357"/>
                    <a:pt x="30095" y="123357"/>
                  </a:cubicBezTo>
                  <a:lnTo>
                    <a:pt x="216618" y="123357"/>
                  </a:lnTo>
                  <a:cubicBezTo>
                    <a:pt x="232688" y="123357"/>
                    <a:pt x="245757" y="109251"/>
                    <a:pt x="245757" y="91906"/>
                  </a:cubicBezTo>
                  <a:lnTo>
                    <a:pt x="245757" y="83194"/>
                  </a:lnTo>
                  <a:cubicBezTo>
                    <a:pt x="245756" y="60468"/>
                    <a:pt x="234506" y="39710"/>
                    <a:pt x="216378" y="29019"/>
                  </a:cubicBezTo>
                  <a:close/>
                </a:path>
              </a:pathLst>
            </a:custGeom>
            <a:grpFill/>
            <a:ln w="9525" cap="flat">
              <a:noFill/>
              <a:prstDash val="solid"/>
              <a:miter/>
            </a:ln>
          </p:spPr>
          <p:txBody>
            <a:bodyPr rtlCol="0" anchor="ctr"/>
            <a:lstStyle/>
            <a:p>
              <a:endParaRPr lang="es-MX" sz="900"/>
            </a:p>
          </p:txBody>
        </p:sp>
        <p:sp>
          <p:nvSpPr>
            <p:cNvPr id="135" name="Forma libre 346">
              <a:extLst>
                <a:ext uri="{FF2B5EF4-FFF2-40B4-BE49-F238E27FC236}">
                  <a16:creationId xmlns:a16="http://schemas.microsoft.com/office/drawing/2014/main" id="{2EFA6448-76D0-7842-9D1B-25A9D89071D9}"/>
                </a:ext>
              </a:extLst>
            </p:cNvPr>
            <p:cNvSpPr/>
            <p:nvPr/>
          </p:nvSpPr>
          <p:spPr>
            <a:xfrm>
              <a:off x="8826643" y="1812408"/>
              <a:ext cx="164476" cy="164476"/>
            </a:xfrm>
            <a:custGeom>
              <a:avLst/>
              <a:gdLst>
                <a:gd name="connsiteX0" fmla="*/ 150545 w 164475"/>
                <a:gd name="connsiteY0" fmla="*/ 164157 h 164475"/>
                <a:gd name="connsiteX1" fmla="*/ 161184 w 164475"/>
                <a:gd name="connsiteY1" fmla="*/ 159057 h 164475"/>
                <a:gd name="connsiteX2" fmla="*/ 159058 w 164475"/>
                <a:gd name="connsiteY2" fmla="*/ 139932 h 164475"/>
                <a:gd name="connsiteX3" fmla="*/ 96158 w 164475"/>
                <a:gd name="connsiteY3" fmla="*/ 89612 h 164475"/>
                <a:gd name="connsiteX4" fmla="*/ 96158 w 164475"/>
                <a:gd name="connsiteY4" fmla="*/ 14557 h 164475"/>
                <a:gd name="connsiteX5" fmla="*/ 82558 w 164475"/>
                <a:gd name="connsiteY5" fmla="*/ 956 h 164475"/>
                <a:gd name="connsiteX6" fmla="*/ 68957 w 164475"/>
                <a:gd name="connsiteY6" fmla="*/ 14555 h 164475"/>
                <a:gd name="connsiteX7" fmla="*/ 68957 w 164475"/>
                <a:gd name="connsiteY7" fmla="*/ 89621 h 164475"/>
                <a:gd name="connsiteX8" fmla="*/ 6058 w 164475"/>
                <a:gd name="connsiteY8" fmla="*/ 139930 h 164475"/>
                <a:gd name="connsiteX9" fmla="*/ 3932 w 164475"/>
                <a:gd name="connsiteY9" fmla="*/ 159055 h 164475"/>
                <a:gd name="connsiteX10" fmla="*/ 14571 w 164475"/>
                <a:gd name="connsiteY10" fmla="*/ 164156 h 164475"/>
                <a:gd name="connsiteX11" fmla="*/ 23057 w 164475"/>
                <a:gd name="connsiteY11" fmla="*/ 161181 h 164475"/>
                <a:gd name="connsiteX12" fmla="*/ 82558 w 164475"/>
                <a:gd name="connsiteY12" fmla="*/ 113581 h 164475"/>
                <a:gd name="connsiteX13" fmla="*/ 142057 w 164475"/>
                <a:gd name="connsiteY13" fmla="*/ 161181 h 164475"/>
                <a:gd name="connsiteX14" fmla="*/ 150545 w 164475"/>
                <a:gd name="connsiteY14" fmla="*/ 164157 h 16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4475" h="164475">
                  <a:moveTo>
                    <a:pt x="150545" y="164157"/>
                  </a:moveTo>
                  <a:cubicBezTo>
                    <a:pt x="154542" y="164157"/>
                    <a:pt x="158487" y="162404"/>
                    <a:pt x="161184" y="159057"/>
                  </a:cubicBezTo>
                  <a:cubicBezTo>
                    <a:pt x="165872" y="153187"/>
                    <a:pt x="164916" y="144633"/>
                    <a:pt x="159058" y="139932"/>
                  </a:cubicBezTo>
                  <a:lnTo>
                    <a:pt x="96158" y="89612"/>
                  </a:lnTo>
                  <a:lnTo>
                    <a:pt x="96158" y="14557"/>
                  </a:lnTo>
                  <a:cubicBezTo>
                    <a:pt x="96158" y="7039"/>
                    <a:pt x="90075" y="956"/>
                    <a:pt x="82558" y="956"/>
                  </a:cubicBezTo>
                  <a:cubicBezTo>
                    <a:pt x="75041" y="956"/>
                    <a:pt x="68957" y="7038"/>
                    <a:pt x="68957" y="14555"/>
                  </a:cubicBezTo>
                  <a:lnTo>
                    <a:pt x="68957" y="89621"/>
                  </a:lnTo>
                  <a:lnTo>
                    <a:pt x="6058" y="139930"/>
                  </a:lnTo>
                  <a:cubicBezTo>
                    <a:pt x="200" y="144633"/>
                    <a:pt x="-756" y="153185"/>
                    <a:pt x="3932" y="159055"/>
                  </a:cubicBezTo>
                  <a:cubicBezTo>
                    <a:pt x="6629" y="162402"/>
                    <a:pt x="10572" y="164156"/>
                    <a:pt x="14571" y="164156"/>
                  </a:cubicBezTo>
                  <a:cubicBezTo>
                    <a:pt x="17545" y="164156"/>
                    <a:pt x="20548" y="163187"/>
                    <a:pt x="23057" y="161181"/>
                  </a:cubicBezTo>
                  <a:lnTo>
                    <a:pt x="82558" y="113581"/>
                  </a:lnTo>
                  <a:lnTo>
                    <a:pt x="142057" y="161181"/>
                  </a:lnTo>
                  <a:cubicBezTo>
                    <a:pt x="144568" y="163187"/>
                    <a:pt x="147569" y="164157"/>
                    <a:pt x="150545" y="164157"/>
                  </a:cubicBezTo>
                  <a:close/>
                </a:path>
              </a:pathLst>
            </a:custGeom>
            <a:grpFill/>
            <a:ln w="9525" cap="flat">
              <a:noFill/>
              <a:prstDash val="solid"/>
              <a:miter/>
            </a:ln>
          </p:spPr>
          <p:txBody>
            <a:bodyPr rtlCol="0" anchor="ctr"/>
            <a:lstStyle/>
            <a:p>
              <a:endParaRPr lang="es-MX" sz="900"/>
            </a:p>
          </p:txBody>
        </p:sp>
      </p:grpSp>
      <p:grpSp>
        <p:nvGrpSpPr>
          <p:cNvPr id="136" name="Gráfico 237">
            <a:extLst>
              <a:ext uri="{FF2B5EF4-FFF2-40B4-BE49-F238E27FC236}">
                <a16:creationId xmlns:a16="http://schemas.microsoft.com/office/drawing/2014/main" id="{A1425DAF-030F-E64E-B943-EE405BA091FB}"/>
              </a:ext>
            </a:extLst>
          </p:cNvPr>
          <p:cNvGrpSpPr/>
          <p:nvPr/>
        </p:nvGrpSpPr>
        <p:grpSpPr>
          <a:xfrm>
            <a:off x="6610155" y="2499177"/>
            <a:ext cx="672399" cy="672399"/>
            <a:chOff x="9828725" y="2932309"/>
            <a:chExt cx="570831" cy="570831"/>
          </a:xfrm>
          <a:solidFill>
            <a:schemeClr val="accent1"/>
          </a:solidFill>
        </p:grpSpPr>
        <p:sp>
          <p:nvSpPr>
            <p:cNvPr id="137" name="Forma libre 313">
              <a:extLst>
                <a:ext uri="{FF2B5EF4-FFF2-40B4-BE49-F238E27FC236}">
                  <a16:creationId xmlns:a16="http://schemas.microsoft.com/office/drawing/2014/main" id="{6849CBE8-11A8-4848-BAD2-AC6D45A46569}"/>
                </a:ext>
              </a:extLst>
            </p:cNvPr>
            <p:cNvSpPr/>
            <p:nvPr/>
          </p:nvSpPr>
          <p:spPr>
            <a:xfrm>
              <a:off x="9999466" y="3050395"/>
              <a:ext cx="229670" cy="117065"/>
            </a:xfrm>
            <a:custGeom>
              <a:avLst/>
              <a:gdLst>
                <a:gd name="connsiteX0" fmla="*/ 5251 w 229670"/>
                <a:gd name="connsiteY0" fmla="*/ 31729 h 117064"/>
                <a:gd name="connsiteX1" fmla="*/ 107357 w 229670"/>
                <a:gd name="connsiteY1" fmla="*/ 114360 h 117064"/>
                <a:gd name="connsiteX2" fmla="*/ 114836 w 229670"/>
                <a:gd name="connsiteY2" fmla="*/ 117008 h 117064"/>
                <a:gd name="connsiteX3" fmla="*/ 122233 w 229670"/>
                <a:gd name="connsiteY3" fmla="*/ 114429 h 117064"/>
                <a:gd name="connsiteX4" fmla="*/ 224770 w 229670"/>
                <a:gd name="connsiteY4" fmla="*/ 32913 h 117064"/>
                <a:gd name="connsiteX5" fmla="*/ 227267 w 229670"/>
                <a:gd name="connsiteY5" fmla="*/ 17002 h 117064"/>
                <a:gd name="connsiteX6" fmla="*/ 197920 w 229670"/>
                <a:gd name="connsiteY6" fmla="*/ 836 h 117064"/>
                <a:gd name="connsiteX7" fmla="*/ 31428 w 229670"/>
                <a:gd name="connsiteY7" fmla="*/ 836 h 117064"/>
                <a:gd name="connsiteX8" fmla="*/ 3230 w 229670"/>
                <a:gd name="connsiteY8" fmla="*/ 15330 h 117064"/>
                <a:gd name="connsiteX9" fmla="*/ 5251 w 229670"/>
                <a:gd name="connsiteY9" fmla="*/ 31729 h 117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670" h="117064">
                  <a:moveTo>
                    <a:pt x="5251" y="31729"/>
                  </a:moveTo>
                  <a:lnTo>
                    <a:pt x="107357" y="114360"/>
                  </a:lnTo>
                  <a:cubicBezTo>
                    <a:pt x="109540" y="116125"/>
                    <a:pt x="112188" y="117008"/>
                    <a:pt x="114836" y="117008"/>
                  </a:cubicBezTo>
                  <a:cubicBezTo>
                    <a:pt x="117449" y="117008"/>
                    <a:pt x="120074" y="116148"/>
                    <a:pt x="122233" y="114429"/>
                  </a:cubicBezTo>
                  <a:lnTo>
                    <a:pt x="224770" y="32913"/>
                  </a:lnTo>
                  <a:cubicBezTo>
                    <a:pt x="229613" y="29058"/>
                    <a:pt x="230693" y="22148"/>
                    <a:pt x="227267" y="17002"/>
                  </a:cubicBezTo>
                  <a:cubicBezTo>
                    <a:pt x="220508" y="6876"/>
                    <a:pt x="209545" y="836"/>
                    <a:pt x="197920" y="836"/>
                  </a:cubicBezTo>
                  <a:lnTo>
                    <a:pt x="31428" y="836"/>
                  </a:lnTo>
                  <a:cubicBezTo>
                    <a:pt x="20441" y="836"/>
                    <a:pt x="10163" y="6121"/>
                    <a:pt x="3230" y="15330"/>
                  </a:cubicBezTo>
                  <a:cubicBezTo>
                    <a:pt x="-626" y="20452"/>
                    <a:pt x="268" y="27699"/>
                    <a:pt x="5251" y="31729"/>
                  </a:cubicBezTo>
                  <a:close/>
                </a:path>
              </a:pathLst>
            </a:custGeom>
            <a:grpFill/>
            <a:ln w="9525" cap="flat">
              <a:noFill/>
              <a:prstDash val="solid"/>
              <a:miter/>
            </a:ln>
          </p:spPr>
          <p:txBody>
            <a:bodyPr rtlCol="0" anchor="ctr"/>
            <a:lstStyle/>
            <a:p>
              <a:endParaRPr lang="es-MX" sz="900"/>
            </a:p>
          </p:txBody>
        </p:sp>
        <p:sp>
          <p:nvSpPr>
            <p:cNvPr id="138" name="Forma libre 314">
              <a:extLst>
                <a:ext uri="{FF2B5EF4-FFF2-40B4-BE49-F238E27FC236}">
                  <a16:creationId xmlns:a16="http://schemas.microsoft.com/office/drawing/2014/main" id="{CB66C28B-AC42-CD42-BC10-E29DEDB84A29}"/>
                </a:ext>
              </a:extLst>
            </p:cNvPr>
            <p:cNvSpPr/>
            <p:nvPr/>
          </p:nvSpPr>
          <p:spPr>
            <a:xfrm>
              <a:off x="9994380" y="3117217"/>
              <a:ext cx="238590" cy="124869"/>
            </a:xfrm>
            <a:custGeom>
              <a:avLst/>
              <a:gdLst>
                <a:gd name="connsiteX0" fmla="*/ 231959 w 238589"/>
                <a:gd name="connsiteY0" fmla="*/ 3348 h 124869"/>
                <a:gd name="connsiteX1" fmla="*/ 219393 w 238589"/>
                <a:gd name="connsiteY1" fmla="*/ 4741 h 124869"/>
                <a:gd name="connsiteX2" fmla="*/ 133859 w 238589"/>
                <a:gd name="connsiteY2" fmla="*/ 72577 h 124869"/>
                <a:gd name="connsiteX3" fmla="*/ 104604 w 238589"/>
                <a:gd name="connsiteY3" fmla="*/ 71798 h 124869"/>
                <a:gd name="connsiteX4" fmla="*/ 20208 w 238589"/>
                <a:gd name="connsiteY4" fmla="*/ 3487 h 124869"/>
                <a:gd name="connsiteX5" fmla="*/ 7607 w 238589"/>
                <a:gd name="connsiteY5" fmla="*/ 2001 h 124869"/>
                <a:gd name="connsiteX6" fmla="*/ 836 w 238589"/>
                <a:gd name="connsiteY6" fmla="*/ 12732 h 124869"/>
                <a:gd name="connsiteX7" fmla="*/ 836 w 238589"/>
                <a:gd name="connsiteY7" fmla="*/ 88616 h 124869"/>
                <a:gd name="connsiteX8" fmla="*/ 36513 w 238589"/>
                <a:gd name="connsiteY8" fmla="*/ 124293 h 124869"/>
                <a:gd name="connsiteX9" fmla="*/ 203005 w 238589"/>
                <a:gd name="connsiteY9" fmla="*/ 124293 h 124869"/>
                <a:gd name="connsiteX10" fmla="*/ 238682 w 238589"/>
                <a:gd name="connsiteY10" fmla="*/ 88616 h 124869"/>
                <a:gd name="connsiteX11" fmla="*/ 238682 w 238589"/>
                <a:gd name="connsiteY11" fmla="*/ 14056 h 124869"/>
                <a:gd name="connsiteX12" fmla="*/ 231959 w 238589"/>
                <a:gd name="connsiteY12" fmla="*/ 3348 h 124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8589" h="124869">
                  <a:moveTo>
                    <a:pt x="231959" y="3348"/>
                  </a:moveTo>
                  <a:cubicBezTo>
                    <a:pt x="227883" y="1362"/>
                    <a:pt x="222982" y="1884"/>
                    <a:pt x="219393" y="4741"/>
                  </a:cubicBezTo>
                  <a:lnTo>
                    <a:pt x="133859" y="72577"/>
                  </a:lnTo>
                  <a:cubicBezTo>
                    <a:pt x="125300" y="78012"/>
                    <a:pt x="115137" y="78743"/>
                    <a:pt x="104604" y="71798"/>
                  </a:cubicBezTo>
                  <a:lnTo>
                    <a:pt x="20208" y="3487"/>
                  </a:lnTo>
                  <a:cubicBezTo>
                    <a:pt x="16631" y="607"/>
                    <a:pt x="11706" y="14"/>
                    <a:pt x="7607" y="2001"/>
                  </a:cubicBezTo>
                  <a:cubicBezTo>
                    <a:pt x="3473" y="3975"/>
                    <a:pt x="836" y="8144"/>
                    <a:pt x="836" y="12732"/>
                  </a:cubicBezTo>
                  <a:lnTo>
                    <a:pt x="836" y="88616"/>
                  </a:lnTo>
                  <a:cubicBezTo>
                    <a:pt x="836" y="108289"/>
                    <a:pt x="16840" y="124293"/>
                    <a:pt x="36513" y="124293"/>
                  </a:cubicBezTo>
                  <a:lnTo>
                    <a:pt x="203005" y="124293"/>
                  </a:lnTo>
                  <a:cubicBezTo>
                    <a:pt x="222679" y="124293"/>
                    <a:pt x="238682" y="108289"/>
                    <a:pt x="238682" y="88616"/>
                  </a:cubicBezTo>
                  <a:lnTo>
                    <a:pt x="238682" y="14056"/>
                  </a:lnTo>
                  <a:cubicBezTo>
                    <a:pt x="238684" y="9492"/>
                    <a:pt x="236071" y="5333"/>
                    <a:pt x="231959" y="3348"/>
                  </a:cubicBezTo>
                  <a:close/>
                </a:path>
              </a:pathLst>
            </a:custGeom>
            <a:grpFill/>
            <a:ln w="9525" cap="flat">
              <a:noFill/>
              <a:prstDash val="solid"/>
              <a:miter/>
            </a:ln>
          </p:spPr>
          <p:txBody>
            <a:bodyPr rtlCol="0" anchor="ctr"/>
            <a:lstStyle/>
            <a:p>
              <a:endParaRPr lang="es-MX" sz="900"/>
            </a:p>
          </p:txBody>
        </p:sp>
        <p:sp>
          <p:nvSpPr>
            <p:cNvPr id="139" name="Forma libre 315">
              <a:extLst>
                <a:ext uri="{FF2B5EF4-FFF2-40B4-BE49-F238E27FC236}">
                  <a16:creationId xmlns:a16="http://schemas.microsoft.com/office/drawing/2014/main" id="{5797D91A-427C-A54B-BE36-FBB676423566}"/>
                </a:ext>
              </a:extLst>
            </p:cNvPr>
            <p:cNvSpPr/>
            <p:nvPr/>
          </p:nvSpPr>
          <p:spPr>
            <a:xfrm>
              <a:off x="9827889" y="2955257"/>
              <a:ext cx="571946" cy="524005"/>
            </a:xfrm>
            <a:custGeom>
              <a:avLst/>
              <a:gdLst>
                <a:gd name="connsiteX0" fmla="*/ 524098 w 571945"/>
                <a:gd name="connsiteY0" fmla="*/ 836 h 524005"/>
                <a:gd name="connsiteX1" fmla="*/ 48406 w 571945"/>
                <a:gd name="connsiteY1" fmla="*/ 836 h 524005"/>
                <a:gd name="connsiteX2" fmla="*/ 836 w 571945"/>
                <a:gd name="connsiteY2" fmla="*/ 48406 h 524005"/>
                <a:gd name="connsiteX3" fmla="*/ 836 w 571945"/>
                <a:gd name="connsiteY3" fmla="*/ 381391 h 524005"/>
                <a:gd name="connsiteX4" fmla="*/ 48406 w 571945"/>
                <a:gd name="connsiteY4" fmla="*/ 428961 h 524005"/>
                <a:gd name="connsiteX5" fmla="*/ 214951 w 571945"/>
                <a:gd name="connsiteY5" fmla="*/ 428961 h 524005"/>
                <a:gd name="connsiteX6" fmla="*/ 197222 w 571945"/>
                <a:gd name="connsiteY6" fmla="*/ 492615 h 524005"/>
                <a:gd name="connsiteX7" fmla="*/ 179221 w 571945"/>
                <a:gd name="connsiteY7" fmla="*/ 500314 h 524005"/>
                <a:gd name="connsiteX8" fmla="*/ 167328 w 571945"/>
                <a:gd name="connsiteY8" fmla="*/ 512207 h 524005"/>
                <a:gd name="connsiteX9" fmla="*/ 179221 w 571945"/>
                <a:gd name="connsiteY9" fmla="*/ 524100 h 524005"/>
                <a:gd name="connsiteX10" fmla="*/ 393283 w 571945"/>
                <a:gd name="connsiteY10" fmla="*/ 524100 h 524005"/>
                <a:gd name="connsiteX11" fmla="*/ 405175 w 571945"/>
                <a:gd name="connsiteY11" fmla="*/ 512207 h 524005"/>
                <a:gd name="connsiteX12" fmla="*/ 393283 w 571945"/>
                <a:gd name="connsiteY12" fmla="*/ 500314 h 524005"/>
                <a:gd name="connsiteX13" fmla="*/ 375305 w 571945"/>
                <a:gd name="connsiteY13" fmla="*/ 492626 h 524005"/>
                <a:gd name="connsiteX14" fmla="*/ 357567 w 571945"/>
                <a:gd name="connsiteY14" fmla="*/ 428961 h 524005"/>
                <a:gd name="connsiteX15" fmla="*/ 524099 w 571945"/>
                <a:gd name="connsiteY15" fmla="*/ 428961 h 524005"/>
                <a:gd name="connsiteX16" fmla="*/ 571668 w 571945"/>
                <a:gd name="connsiteY16" fmla="*/ 381391 h 524005"/>
                <a:gd name="connsiteX17" fmla="*/ 571668 w 571945"/>
                <a:gd name="connsiteY17" fmla="*/ 48406 h 524005"/>
                <a:gd name="connsiteX18" fmla="*/ 524098 w 571945"/>
                <a:gd name="connsiteY18" fmla="*/ 836 h 524005"/>
                <a:gd name="connsiteX19" fmla="*/ 286252 w 571945"/>
                <a:gd name="connsiteY19" fmla="*/ 405245 h 524005"/>
                <a:gd name="connsiteX20" fmla="*/ 262397 w 571945"/>
                <a:gd name="connsiteY20" fmla="*/ 381391 h 524005"/>
                <a:gd name="connsiteX21" fmla="*/ 286252 w 571945"/>
                <a:gd name="connsiteY21" fmla="*/ 357536 h 524005"/>
                <a:gd name="connsiteX22" fmla="*/ 310106 w 571945"/>
                <a:gd name="connsiteY22" fmla="*/ 381391 h 524005"/>
                <a:gd name="connsiteX23" fmla="*/ 286252 w 571945"/>
                <a:gd name="connsiteY23" fmla="*/ 405245 h 524005"/>
                <a:gd name="connsiteX24" fmla="*/ 48406 w 571945"/>
                <a:gd name="connsiteY24" fmla="*/ 333821 h 524005"/>
                <a:gd name="connsiteX25" fmla="*/ 48406 w 571945"/>
                <a:gd name="connsiteY25" fmla="*/ 48406 h 524005"/>
                <a:gd name="connsiteX26" fmla="*/ 524099 w 571945"/>
                <a:gd name="connsiteY26" fmla="*/ 48406 h 524005"/>
                <a:gd name="connsiteX27" fmla="*/ 524119 w 571945"/>
                <a:gd name="connsiteY27" fmla="*/ 333821 h 524005"/>
                <a:gd name="connsiteX28" fmla="*/ 48406 w 571945"/>
                <a:gd name="connsiteY28" fmla="*/ 333821 h 524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71945" h="524005">
                  <a:moveTo>
                    <a:pt x="524098" y="836"/>
                  </a:moveTo>
                  <a:lnTo>
                    <a:pt x="48406" y="836"/>
                  </a:lnTo>
                  <a:cubicBezTo>
                    <a:pt x="22182" y="836"/>
                    <a:pt x="836" y="22171"/>
                    <a:pt x="836" y="48406"/>
                  </a:cubicBezTo>
                  <a:lnTo>
                    <a:pt x="836" y="381391"/>
                  </a:lnTo>
                  <a:cubicBezTo>
                    <a:pt x="836" y="407626"/>
                    <a:pt x="22182" y="428961"/>
                    <a:pt x="48406" y="428961"/>
                  </a:cubicBezTo>
                  <a:lnTo>
                    <a:pt x="214951" y="428961"/>
                  </a:lnTo>
                  <a:cubicBezTo>
                    <a:pt x="214452" y="447934"/>
                    <a:pt x="210828" y="478284"/>
                    <a:pt x="197222" y="492615"/>
                  </a:cubicBezTo>
                  <a:cubicBezTo>
                    <a:pt x="192228" y="497864"/>
                    <a:pt x="186515" y="500314"/>
                    <a:pt x="179221" y="500314"/>
                  </a:cubicBezTo>
                  <a:cubicBezTo>
                    <a:pt x="172647" y="500314"/>
                    <a:pt x="167328" y="505634"/>
                    <a:pt x="167328" y="512207"/>
                  </a:cubicBezTo>
                  <a:cubicBezTo>
                    <a:pt x="167328" y="518781"/>
                    <a:pt x="172647" y="524100"/>
                    <a:pt x="179221" y="524100"/>
                  </a:cubicBezTo>
                  <a:lnTo>
                    <a:pt x="393283" y="524100"/>
                  </a:lnTo>
                  <a:cubicBezTo>
                    <a:pt x="399856" y="524100"/>
                    <a:pt x="405175" y="518781"/>
                    <a:pt x="405175" y="512207"/>
                  </a:cubicBezTo>
                  <a:cubicBezTo>
                    <a:pt x="405175" y="505634"/>
                    <a:pt x="399856" y="500314"/>
                    <a:pt x="393283" y="500314"/>
                  </a:cubicBezTo>
                  <a:cubicBezTo>
                    <a:pt x="385989" y="500314"/>
                    <a:pt x="380275" y="497875"/>
                    <a:pt x="375305" y="492626"/>
                  </a:cubicBezTo>
                  <a:cubicBezTo>
                    <a:pt x="361732" y="478366"/>
                    <a:pt x="358085" y="447973"/>
                    <a:pt x="357567" y="428961"/>
                  </a:cubicBezTo>
                  <a:lnTo>
                    <a:pt x="524099" y="428961"/>
                  </a:lnTo>
                  <a:cubicBezTo>
                    <a:pt x="550322" y="428961"/>
                    <a:pt x="571668" y="407627"/>
                    <a:pt x="571668" y="381391"/>
                  </a:cubicBezTo>
                  <a:lnTo>
                    <a:pt x="571668" y="48406"/>
                  </a:lnTo>
                  <a:cubicBezTo>
                    <a:pt x="571667" y="22171"/>
                    <a:pt x="550321" y="836"/>
                    <a:pt x="524098" y="836"/>
                  </a:cubicBezTo>
                  <a:close/>
                  <a:moveTo>
                    <a:pt x="286252" y="405245"/>
                  </a:moveTo>
                  <a:cubicBezTo>
                    <a:pt x="273105" y="405245"/>
                    <a:pt x="262397" y="394538"/>
                    <a:pt x="262397" y="381391"/>
                  </a:cubicBezTo>
                  <a:cubicBezTo>
                    <a:pt x="262397" y="368244"/>
                    <a:pt x="273105" y="357536"/>
                    <a:pt x="286252" y="357536"/>
                  </a:cubicBezTo>
                  <a:cubicBezTo>
                    <a:pt x="299399" y="357536"/>
                    <a:pt x="310106" y="368244"/>
                    <a:pt x="310106" y="381391"/>
                  </a:cubicBezTo>
                  <a:cubicBezTo>
                    <a:pt x="310106" y="394538"/>
                    <a:pt x="299399" y="405245"/>
                    <a:pt x="286252" y="405245"/>
                  </a:cubicBezTo>
                  <a:close/>
                  <a:moveTo>
                    <a:pt x="48406" y="333821"/>
                  </a:moveTo>
                  <a:lnTo>
                    <a:pt x="48406" y="48406"/>
                  </a:lnTo>
                  <a:lnTo>
                    <a:pt x="524099" y="48406"/>
                  </a:lnTo>
                  <a:lnTo>
                    <a:pt x="524119" y="333821"/>
                  </a:lnTo>
                  <a:lnTo>
                    <a:pt x="48406" y="333821"/>
                  </a:lnTo>
                  <a:close/>
                </a:path>
              </a:pathLst>
            </a:custGeom>
            <a:grpFill/>
            <a:ln w="9525" cap="flat">
              <a:noFill/>
              <a:prstDash val="solid"/>
              <a:miter/>
            </a:ln>
          </p:spPr>
          <p:txBody>
            <a:bodyPr rtlCol="0" anchor="ctr"/>
            <a:lstStyle/>
            <a:p>
              <a:endParaRPr lang="es-MX" sz="900"/>
            </a:p>
          </p:txBody>
        </p:sp>
      </p:grpSp>
      <p:grpSp>
        <p:nvGrpSpPr>
          <p:cNvPr id="140" name="Gráfico 209">
            <a:extLst>
              <a:ext uri="{FF2B5EF4-FFF2-40B4-BE49-F238E27FC236}">
                <a16:creationId xmlns:a16="http://schemas.microsoft.com/office/drawing/2014/main" id="{6174F3CA-6C3B-7A46-AEA6-09E9A2A1094E}"/>
              </a:ext>
            </a:extLst>
          </p:cNvPr>
          <p:cNvGrpSpPr/>
          <p:nvPr/>
        </p:nvGrpSpPr>
        <p:grpSpPr>
          <a:xfrm>
            <a:off x="6712426" y="4931197"/>
            <a:ext cx="606446" cy="606446"/>
            <a:chOff x="571304" y="239795"/>
            <a:chExt cx="570831" cy="570831"/>
          </a:xfrm>
          <a:solidFill>
            <a:schemeClr val="accent3"/>
          </a:solidFill>
        </p:grpSpPr>
        <p:sp>
          <p:nvSpPr>
            <p:cNvPr id="141" name="Forma libre 52">
              <a:extLst>
                <a:ext uri="{FF2B5EF4-FFF2-40B4-BE49-F238E27FC236}">
                  <a16:creationId xmlns:a16="http://schemas.microsoft.com/office/drawing/2014/main" id="{BFA062D7-97C9-024A-9BB1-64FF0AB0BEAB}"/>
                </a:ext>
              </a:extLst>
            </p:cNvPr>
            <p:cNvSpPr/>
            <p:nvPr/>
          </p:nvSpPr>
          <p:spPr>
            <a:xfrm>
              <a:off x="570468" y="310313"/>
              <a:ext cx="524005" cy="381297"/>
            </a:xfrm>
            <a:custGeom>
              <a:avLst/>
              <a:gdLst>
                <a:gd name="connsiteX0" fmla="*/ 524098 w 524005"/>
                <a:gd name="connsiteY0" fmla="*/ 333821 h 381297"/>
                <a:gd name="connsiteX1" fmla="*/ 524098 w 524005"/>
                <a:gd name="connsiteY1" fmla="*/ 48406 h 381297"/>
                <a:gd name="connsiteX2" fmla="*/ 476528 w 524005"/>
                <a:gd name="connsiteY2" fmla="*/ 836 h 381297"/>
                <a:gd name="connsiteX3" fmla="*/ 48405 w 524005"/>
                <a:gd name="connsiteY3" fmla="*/ 836 h 381297"/>
                <a:gd name="connsiteX4" fmla="*/ 836 w 524005"/>
                <a:gd name="connsiteY4" fmla="*/ 48406 h 381297"/>
                <a:gd name="connsiteX5" fmla="*/ 836 w 524005"/>
                <a:gd name="connsiteY5" fmla="*/ 333821 h 381297"/>
                <a:gd name="connsiteX6" fmla="*/ 48406 w 524005"/>
                <a:gd name="connsiteY6" fmla="*/ 381391 h 381297"/>
                <a:gd name="connsiteX7" fmla="*/ 476529 w 524005"/>
                <a:gd name="connsiteY7" fmla="*/ 381391 h 381297"/>
                <a:gd name="connsiteX8" fmla="*/ 524098 w 524005"/>
                <a:gd name="connsiteY8" fmla="*/ 333821 h 381297"/>
                <a:gd name="connsiteX9" fmla="*/ 167328 w 524005"/>
                <a:gd name="connsiteY9" fmla="*/ 95974 h 381297"/>
                <a:gd name="connsiteX10" fmla="*/ 214898 w 524005"/>
                <a:gd name="connsiteY10" fmla="*/ 143544 h 381297"/>
                <a:gd name="connsiteX11" fmla="*/ 167328 w 524005"/>
                <a:gd name="connsiteY11" fmla="*/ 191114 h 381297"/>
                <a:gd name="connsiteX12" fmla="*/ 119759 w 524005"/>
                <a:gd name="connsiteY12" fmla="*/ 143544 h 381297"/>
                <a:gd name="connsiteX13" fmla="*/ 167328 w 524005"/>
                <a:gd name="connsiteY13" fmla="*/ 95974 h 381297"/>
                <a:gd name="connsiteX14" fmla="*/ 262467 w 524005"/>
                <a:gd name="connsiteY14" fmla="*/ 263210 h 381297"/>
                <a:gd name="connsiteX15" fmla="*/ 238683 w 524005"/>
                <a:gd name="connsiteY15" fmla="*/ 286252 h 381297"/>
                <a:gd name="connsiteX16" fmla="*/ 95975 w 524005"/>
                <a:gd name="connsiteY16" fmla="*/ 286252 h 381297"/>
                <a:gd name="connsiteX17" fmla="*/ 72190 w 524005"/>
                <a:gd name="connsiteY17" fmla="*/ 263210 h 381297"/>
                <a:gd name="connsiteX18" fmla="*/ 72190 w 524005"/>
                <a:gd name="connsiteY18" fmla="*/ 257775 h 381297"/>
                <a:gd name="connsiteX19" fmla="*/ 96276 w 524005"/>
                <a:gd name="connsiteY19" fmla="*/ 220530 h 381297"/>
                <a:gd name="connsiteX20" fmla="*/ 167328 w 524005"/>
                <a:gd name="connsiteY20" fmla="*/ 203005 h 381297"/>
                <a:gd name="connsiteX21" fmla="*/ 238380 w 524005"/>
                <a:gd name="connsiteY21" fmla="*/ 220530 h 381297"/>
                <a:gd name="connsiteX22" fmla="*/ 262466 w 524005"/>
                <a:gd name="connsiteY22" fmla="*/ 257775 h 381297"/>
                <a:gd name="connsiteX23" fmla="*/ 262466 w 524005"/>
                <a:gd name="connsiteY23" fmla="*/ 263210 h 381297"/>
                <a:gd name="connsiteX24" fmla="*/ 440852 w 524005"/>
                <a:gd name="connsiteY24" fmla="*/ 286252 h 381297"/>
                <a:gd name="connsiteX25" fmla="*/ 298144 w 524005"/>
                <a:gd name="connsiteY25" fmla="*/ 286252 h 381297"/>
                <a:gd name="connsiteX26" fmla="*/ 286252 w 524005"/>
                <a:gd name="connsiteY26" fmla="*/ 274359 h 381297"/>
                <a:gd name="connsiteX27" fmla="*/ 298144 w 524005"/>
                <a:gd name="connsiteY27" fmla="*/ 262466 h 381297"/>
                <a:gd name="connsiteX28" fmla="*/ 440852 w 524005"/>
                <a:gd name="connsiteY28" fmla="*/ 262466 h 381297"/>
                <a:gd name="connsiteX29" fmla="*/ 452745 w 524005"/>
                <a:gd name="connsiteY29" fmla="*/ 274359 h 381297"/>
                <a:gd name="connsiteX30" fmla="*/ 440852 w 524005"/>
                <a:gd name="connsiteY30" fmla="*/ 286252 h 381297"/>
                <a:gd name="connsiteX31" fmla="*/ 440852 w 524005"/>
                <a:gd name="connsiteY31" fmla="*/ 214898 h 381297"/>
                <a:gd name="connsiteX32" fmla="*/ 298144 w 524005"/>
                <a:gd name="connsiteY32" fmla="*/ 214898 h 381297"/>
                <a:gd name="connsiteX33" fmla="*/ 286252 w 524005"/>
                <a:gd name="connsiteY33" fmla="*/ 203005 h 381297"/>
                <a:gd name="connsiteX34" fmla="*/ 298144 w 524005"/>
                <a:gd name="connsiteY34" fmla="*/ 191112 h 381297"/>
                <a:gd name="connsiteX35" fmla="*/ 440852 w 524005"/>
                <a:gd name="connsiteY35" fmla="*/ 191112 h 381297"/>
                <a:gd name="connsiteX36" fmla="*/ 452745 w 524005"/>
                <a:gd name="connsiteY36" fmla="*/ 203005 h 381297"/>
                <a:gd name="connsiteX37" fmla="*/ 440852 w 524005"/>
                <a:gd name="connsiteY37" fmla="*/ 214898 h 381297"/>
                <a:gd name="connsiteX38" fmla="*/ 440852 w 524005"/>
                <a:gd name="connsiteY38" fmla="*/ 143544 h 381297"/>
                <a:gd name="connsiteX39" fmla="*/ 298144 w 524005"/>
                <a:gd name="connsiteY39" fmla="*/ 143544 h 381297"/>
                <a:gd name="connsiteX40" fmla="*/ 286252 w 524005"/>
                <a:gd name="connsiteY40" fmla="*/ 131651 h 381297"/>
                <a:gd name="connsiteX41" fmla="*/ 298144 w 524005"/>
                <a:gd name="connsiteY41" fmla="*/ 119759 h 381297"/>
                <a:gd name="connsiteX42" fmla="*/ 440852 w 524005"/>
                <a:gd name="connsiteY42" fmla="*/ 119759 h 381297"/>
                <a:gd name="connsiteX43" fmla="*/ 452745 w 524005"/>
                <a:gd name="connsiteY43" fmla="*/ 131651 h 381297"/>
                <a:gd name="connsiteX44" fmla="*/ 440852 w 524005"/>
                <a:gd name="connsiteY44" fmla="*/ 143544 h 3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524005" h="381297">
                  <a:moveTo>
                    <a:pt x="524098" y="333821"/>
                  </a:moveTo>
                  <a:lnTo>
                    <a:pt x="524098" y="48406"/>
                  </a:lnTo>
                  <a:cubicBezTo>
                    <a:pt x="524098" y="22171"/>
                    <a:pt x="502752" y="836"/>
                    <a:pt x="476528" y="836"/>
                  </a:cubicBezTo>
                  <a:lnTo>
                    <a:pt x="48405" y="836"/>
                  </a:lnTo>
                  <a:cubicBezTo>
                    <a:pt x="22182" y="836"/>
                    <a:pt x="836" y="22170"/>
                    <a:pt x="836" y="48406"/>
                  </a:cubicBezTo>
                  <a:lnTo>
                    <a:pt x="836" y="333821"/>
                  </a:lnTo>
                  <a:cubicBezTo>
                    <a:pt x="836" y="360056"/>
                    <a:pt x="22182" y="381391"/>
                    <a:pt x="48406" y="381391"/>
                  </a:cubicBezTo>
                  <a:lnTo>
                    <a:pt x="476529" y="381391"/>
                  </a:lnTo>
                  <a:cubicBezTo>
                    <a:pt x="502753" y="381390"/>
                    <a:pt x="524098" y="360056"/>
                    <a:pt x="524098" y="333821"/>
                  </a:cubicBezTo>
                  <a:close/>
                  <a:moveTo>
                    <a:pt x="167328" y="95974"/>
                  </a:moveTo>
                  <a:cubicBezTo>
                    <a:pt x="193552" y="95974"/>
                    <a:pt x="214898" y="117309"/>
                    <a:pt x="214898" y="143544"/>
                  </a:cubicBezTo>
                  <a:cubicBezTo>
                    <a:pt x="214898" y="169779"/>
                    <a:pt x="193552" y="191114"/>
                    <a:pt x="167328" y="191114"/>
                  </a:cubicBezTo>
                  <a:cubicBezTo>
                    <a:pt x="141105" y="191114"/>
                    <a:pt x="119759" y="169780"/>
                    <a:pt x="119759" y="143544"/>
                  </a:cubicBezTo>
                  <a:cubicBezTo>
                    <a:pt x="119759" y="117308"/>
                    <a:pt x="141106" y="95974"/>
                    <a:pt x="167328" y="95974"/>
                  </a:cubicBezTo>
                  <a:close/>
                  <a:moveTo>
                    <a:pt x="262467" y="263210"/>
                  </a:moveTo>
                  <a:cubicBezTo>
                    <a:pt x="262467" y="275915"/>
                    <a:pt x="251806" y="286252"/>
                    <a:pt x="238683" y="286252"/>
                  </a:cubicBezTo>
                  <a:lnTo>
                    <a:pt x="95975" y="286252"/>
                  </a:lnTo>
                  <a:cubicBezTo>
                    <a:pt x="82852" y="286252"/>
                    <a:pt x="72190" y="275915"/>
                    <a:pt x="72190" y="263210"/>
                  </a:cubicBezTo>
                  <a:lnTo>
                    <a:pt x="72190" y="257775"/>
                  </a:lnTo>
                  <a:cubicBezTo>
                    <a:pt x="72190" y="241957"/>
                    <a:pt x="81411" y="227684"/>
                    <a:pt x="96276" y="220530"/>
                  </a:cubicBezTo>
                  <a:cubicBezTo>
                    <a:pt x="112907" y="212540"/>
                    <a:pt x="138713" y="203005"/>
                    <a:pt x="167328" y="203005"/>
                  </a:cubicBezTo>
                  <a:cubicBezTo>
                    <a:pt x="195944" y="203005"/>
                    <a:pt x="221750" y="212540"/>
                    <a:pt x="238380" y="220530"/>
                  </a:cubicBezTo>
                  <a:cubicBezTo>
                    <a:pt x="253245" y="227685"/>
                    <a:pt x="262466" y="241958"/>
                    <a:pt x="262466" y="257775"/>
                  </a:cubicBezTo>
                  <a:lnTo>
                    <a:pt x="262466" y="263210"/>
                  </a:lnTo>
                  <a:close/>
                  <a:moveTo>
                    <a:pt x="440852" y="286252"/>
                  </a:moveTo>
                  <a:lnTo>
                    <a:pt x="298144" y="286252"/>
                  </a:lnTo>
                  <a:cubicBezTo>
                    <a:pt x="291571" y="286252"/>
                    <a:pt x="286252" y="280932"/>
                    <a:pt x="286252" y="274359"/>
                  </a:cubicBezTo>
                  <a:cubicBezTo>
                    <a:pt x="286252" y="267786"/>
                    <a:pt x="291571" y="262466"/>
                    <a:pt x="298144" y="262466"/>
                  </a:cubicBezTo>
                  <a:lnTo>
                    <a:pt x="440852" y="262466"/>
                  </a:lnTo>
                  <a:cubicBezTo>
                    <a:pt x="447426" y="262466"/>
                    <a:pt x="452745" y="267786"/>
                    <a:pt x="452745" y="274359"/>
                  </a:cubicBezTo>
                  <a:cubicBezTo>
                    <a:pt x="452744" y="280932"/>
                    <a:pt x="447426" y="286252"/>
                    <a:pt x="440852" y="286252"/>
                  </a:cubicBezTo>
                  <a:close/>
                  <a:moveTo>
                    <a:pt x="440852" y="214898"/>
                  </a:moveTo>
                  <a:lnTo>
                    <a:pt x="298144" y="214898"/>
                  </a:lnTo>
                  <a:cubicBezTo>
                    <a:pt x="291571" y="214898"/>
                    <a:pt x="286252" y="209579"/>
                    <a:pt x="286252" y="203005"/>
                  </a:cubicBezTo>
                  <a:cubicBezTo>
                    <a:pt x="286252" y="196432"/>
                    <a:pt x="291571" y="191112"/>
                    <a:pt x="298144" y="191112"/>
                  </a:cubicBezTo>
                  <a:lnTo>
                    <a:pt x="440852" y="191112"/>
                  </a:lnTo>
                  <a:cubicBezTo>
                    <a:pt x="447426" y="191112"/>
                    <a:pt x="452745" y="196432"/>
                    <a:pt x="452745" y="203005"/>
                  </a:cubicBezTo>
                  <a:cubicBezTo>
                    <a:pt x="452744" y="209579"/>
                    <a:pt x="447426" y="214898"/>
                    <a:pt x="440852" y="214898"/>
                  </a:cubicBezTo>
                  <a:close/>
                  <a:moveTo>
                    <a:pt x="440852" y="143544"/>
                  </a:moveTo>
                  <a:lnTo>
                    <a:pt x="298144" y="143544"/>
                  </a:lnTo>
                  <a:cubicBezTo>
                    <a:pt x="291571" y="143544"/>
                    <a:pt x="286252" y="138225"/>
                    <a:pt x="286252" y="131651"/>
                  </a:cubicBezTo>
                  <a:cubicBezTo>
                    <a:pt x="286252" y="125078"/>
                    <a:pt x="291571" y="119759"/>
                    <a:pt x="298144" y="119759"/>
                  </a:cubicBezTo>
                  <a:lnTo>
                    <a:pt x="440852" y="119759"/>
                  </a:lnTo>
                  <a:cubicBezTo>
                    <a:pt x="447426" y="119759"/>
                    <a:pt x="452745" y="125078"/>
                    <a:pt x="452745" y="131651"/>
                  </a:cubicBezTo>
                  <a:cubicBezTo>
                    <a:pt x="452744" y="138225"/>
                    <a:pt x="447426" y="143544"/>
                    <a:pt x="440852" y="143544"/>
                  </a:cubicBezTo>
                  <a:close/>
                </a:path>
              </a:pathLst>
            </a:custGeom>
            <a:grpFill/>
            <a:ln w="9525" cap="flat">
              <a:noFill/>
              <a:prstDash val="solid"/>
              <a:miter/>
            </a:ln>
          </p:spPr>
          <p:txBody>
            <a:bodyPr rtlCol="0" anchor="ctr"/>
            <a:lstStyle/>
            <a:p>
              <a:endParaRPr lang="es-MX" sz="900"/>
            </a:p>
          </p:txBody>
        </p:sp>
        <p:sp>
          <p:nvSpPr>
            <p:cNvPr id="142" name="Forma libre 53">
              <a:extLst>
                <a:ext uri="{FF2B5EF4-FFF2-40B4-BE49-F238E27FC236}">
                  <a16:creationId xmlns:a16="http://schemas.microsoft.com/office/drawing/2014/main" id="{93295E2A-65EA-1041-A2FB-B4CC446ACF46}"/>
                </a:ext>
              </a:extLst>
            </p:cNvPr>
            <p:cNvSpPr/>
            <p:nvPr/>
          </p:nvSpPr>
          <p:spPr>
            <a:xfrm>
              <a:off x="625046" y="364892"/>
              <a:ext cx="517316" cy="374608"/>
            </a:xfrm>
            <a:custGeom>
              <a:avLst/>
              <a:gdLst>
                <a:gd name="connsiteX0" fmla="*/ 493305 w 517315"/>
                <a:gd name="connsiteY0" fmla="*/ 836 h 374607"/>
                <a:gd name="connsiteX1" fmla="*/ 493305 w 517315"/>
                <a:gd name="connsiteY1" fmla="*/ 303027 h 374607"/>
                <a:gd name="connsiteX2" fmla="*/ 445735 w 517315"/>
                <a:gd name="connsiteY2" fmla="*/ 350596 h 374607"/>
                <a:gd name="connsiteX3" fmla="*/ 836 w 517315"/>
                <a:gd name="connsiteY3" fmla="*/ 350596 h 374607"/>
                <a:gd name="connsiteX4" fmla="*/ 41396 w 517315"/>
                <a:gd name="connsiteY4" fmla="*/ 374380 h 374607"/>
                <a:gd name="connsiteX5" fmla="*/ 469520 w 517315"/>
                <a:gd name="connsiteY5" fmla="*/ 374380 h 374607"/>
                <a:gd name="connsiteX6" fmla="*/ 517089 w 517315"/>
                <a:gd name="connsiteY6" fmla="*/ 326811 h 374607"/>
                <a:gd name="connsiteX7" fmla="*/ 517089 w 517315"/>
                <a:gd name="connsiteY7" fmla="*/ 41395 h 374607"/>
                <a:gd name="connsiteX8" fmla="*/ 493305 w 517315"/>
                <a:gd name="connsiteY8" fmla="*/ 836 h 37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7315" h="374607">
                  <a:moveTo>
                    <a:pt x="493305" y="836"/>
                  </a:moveTo>
                  <a:lnTo>
                    <a:pt x="493305" y="303027"/>
                  </a:lnTo>
                  <a:cubicBezTo>
                    <a:pt x="493305" y="329261"/>
                    <a:pt x="471959" y="350596"/>
                    <a:pt x="445735" y="350596"/>
                  </a:cubicBezTo>
                  <a:lnTo>
                    <a:pt x="836" y="350596"/>
                  </a:lnTo>
                  <a:cubicBezTo>
                    <a:pt x="9102" y="364647"/>
                    <a:pt x="23951" y="374380"/>
                    <a:pt x="41396" y="374380"/>
                  </a:cubicBezTo>
                  <a:lnTo>
                    <a:pt x="469520" y="374380"/>
                  </a:lnTo>
                  <a:cubicBezTo>
                    <a:pt x="495743" y="374380"/>
                    <a:pt x="517089" y="353047"/>
                    <a:pt x="517089" y="326811"/>
                  </a:cubicBezTo>
                  <a:lnTo>
                    <a:pt x="517089" y="41395"/>
                  </a:lnTo>
                  <a:cubicBezTo>
                    <a:pt x="517089" y="23945"/>
                    <a:pt x="507353" y="9101"/>
                    <a:pt x="493305" y="836"/>
                  </a:cubicBezTo>
                  <a:close/>
                </a:path>
              </a:pathLst>
            </a:custGeom>
            <a:grpFill/>
            <a:ln w="9525" cap="flat">
              <a:noFill/>
              <a:prstDash val="solid"/>
              <a:miter/>
            </a:ln>
          </p:spPr>
          <p:txBody>
            <a:bodyPr rtlCol="0" anchor="ctr"/>
            <a:lstStyle/>
            <a:p>
              <a:endParaRPr lang="es-MX" sz="900"/>
            </a:p>
          </p:txBody>
        </p:sp>
      </p:grpSp>
      <p:sp>
        <p:nvSpPr>
          <p:cNvPr id="54" name="Freeform 663">
            <a:extLst>
              <a:ext uri="{FF2B5EF4-FFF2-40B4-BE49-F238E27FC236}">
                <a16:creationId xmlns:a16="http://schemas.microsoft.com/office/drawing/2014/main" id="{F0B3E2F5-AD17-874A-B75C-808D65FC002D}"/>
              </a:ext>
            </a:extLst>
          </p:cNvPr>
          <p:cNvSpPr>
            <a:spLocks noChangeArrowheads="1"/>
          </p:cNvSpPr>
          <p:nvPr/>
        </p:nvSpPr>
        <p:spPr bwMode="auto">
          <a:xfrm>
            <a:off x="2103920" y="2586149"/>
            <a:ext cx="3541761" cy="2196856"/>
          </a:xfrm>
          <a:custGeom>
            <a:avLst/>
            <a:gdLst>
              <a:gd name="T0" fmla="*/ 0 w 2915"/>
              <a:gd name="T1" fmla="*/ 0 h 1809"/>
              <a:gd name="T2" fmla="*/ 2914 w 2915"/>
              <a:gd name="T3" fmla="*/ 0 h 1809"/>
              <a:gd name="T4" fmla="*/ 2914 w 2915"/>
              <a:gd name="T5" fmla="*/ 1808 h 1809"/>
              <a:gd name="T6" fmla="*/ 0 w 2915"/>
              <a:gd name="T7" fmla="*/ 1808 h 1809"/>
              <a:gd name="T8" fmla="*/ 0 w 2915"/>
              <a:gd name="T9" fmla="*/ 0 h 1809"/>
            </a:gdLst>
            <a:ahLst/>
            <a:cxnLst>
              <a:cxn ang="0">
                <a:pos x="T0" y="T1"/>
              </a:cxn>
              <a:cxn ang="0">
                <a:pos x="T2" y="T3"/>
              </a:cxn>
              <a:cxn ang="0">
                <a:pos x="T4" y="T5"/>
              </a:cxn>
              <a:cxn ang="0">
                <a:pos x="T6" y="T7"/>
              </a:cxn>
              <a:cxn ang="0">
                <a:pos x="T8" y="T9"/>
              </a:cxn>
            </a:cxnLst>
            <a:rect l="0" t="0" r="r" b="b"/>
            <a:pathLst>
              <a:path w="2915" h="1809">
                <a:moveTo>
                  <a:pt x="0" y="0"/>
                </a:moveTo>
                <a:lnTo>
                  <a:pt x="2914" y="0"/>
                </a:lnTo>
                <a:lnTo>
                  <a:pt x="2914" y="1808"/>
                </a:lnTo>
                <a:lnTo>
                  <a:pt x="0" y="1808"/>
                </a:lnTo>
                <a:lnTo>
                  <a:pt x="0" y="0"/>
                </a:lnTo>
              </a:path>
            </a:pathLst>
          </a:custGeom>
          <a:solidFill>
            <a:schemeClr val="accent1"/>
          </a:solidFill>
          <a:ln>
            <a:noFill/>
          </a:ln>
          <a:effectLst/>
        </p:spPr>
        <p:txBody>
          <a:bodyPr wrap="none" anchor="ctr"/>
          <a:lstStyle/>
          <a:p>
            <a:endParaRPr lang="en-SV" sz="900"/>
          </a:p>
        </p:txBody>
      </p:sp>
      <p:sp>
        <p:nvSpPr>
          <p:cNvPr id="55" name="Freeform 664">
            <a:extLst>
              <a:ext uri="{FF2B5EF4-FFF2-40B4-BE49-F238E27FC236}">
                <a16:creationId xmlns:a16="http://schemas.microsoft.com/office/drawing/2014/main" id="{EF6809B1-83B9-3D40-B765-3E8D39B6B91C}"/>
              </a:ext>
            </a:extLst>
          </p:cNvPr>
          <p:cNvSpPr>
            <a:spLocks noChangeArrowheads="1"/>
          </p:cNvSpPr>
          <p:nvPr/>
        </p:nvSpPr>
        <p:spPr bwMode="auto">
          <a:xfrm>
            <a:off x="2232517" y="2446836"/>
            <a:ext cx="3284568" cy="2229005"/>
          </a:xfrm>
          <a:custGeom>
            <a:avLst/>
            <a:gdLst>
              <a:gd name="T0" fmla="*/ 2702 w 2703"/>
              <a:gd name="T1" fmla="*/ 1833 h 1834"/>
              <a:gd name="T2" fmla="*/ 0 w 2703"/>
              <a:gd name="T3" fmla="*/ 1833 h 1834"/>
              <a:gd name="T4" fmla="*/ 0 w 2703"/>
              <a:gd name="T5" fmla="*/ 0 h 1834"/>
              <a:gd name="T6" fmla="*/ 1157 w 2703"/>
              <a:gd name="T7" fmla="*/ 0 h 1834"/>
              <a:gd name="T8" fmla="*/ 1301 w 2703"/>
              <a:gd name="T9" fmla="*/ 87 h 1834"/>
              <a:gd name="T10" fmla="*/ 1456 w 2703"/>
              <a:gd name="T11" fmla="*/ 0 h 1834"/>
              <a:gd name="T12" fmla="*/ 2702 w 2703"/>
              <a:gd name="T13" fmla="*/ 0 h 1834"/>
              <a:gd name="T14" fmla="*/ 2702 w 2703"/>
              <a:gd name="T15" fmla="*/ 1833 h 18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3" h="1834">
                <a:moveTo>
                  <a:pt x="2702" y="1833"/>
                </a:moveTo>
                <a:lnTo>
                  <a:pt x="0" y="1833"/>
                </a:lnTo>
                <a:lnTo>
                  <a:pt x="0" y="0"/>
                </a:lnTo>
                <a:lnTo>
                  <a:pt x="1157" y="0"/>
                </a:lnTo>
                <a:lnTo>
                  <a:pt x="1301" y="87"/>
                </a:lnTo>
                <a:lnTo>
                  <a:pt x="1456" y="0"/>
                </a:lnTo>
                <a:lnTo>
                  <a:pt x="2702" y="0"/>
                </a:lnTo>
                <a:lnTo>
                  <a:pt x="2702" y="1833"/>
                </a:lnTo>
              </a:path>
            </a:pathLst>
          </a:custGeom>
          <a:solidFill>
            <a:schemeClr val="accent4">
              <a:lumMod val="20000"/>
              <a:lumOff val="80000"/>
            </a:schemeClr>
          </a:solidFill>
          <a:ln>
            <a:noFill/>
          </a:ln>
          <a:effectLst/>
        </p:spPr>
        <p:txBody>
          <a:bodyPr wrap="none" anchor="ctr"/>
          <a:lstStyle/>
          <a:p>
            <a:endParaRPr lang="en-SV" sz="900"/>
          </a:p>
        </p:txBody>
      </p:sp>
      <p:sp>
        <p:nvSpPr>
          <p:cNvPr id="56" name="Freeform 665">
            <a:extLst>
              <a:ext uri="{FF2B5EF4-FFF2-40B4-BE49-F238E27FC236}">
                <a16:creationId xmlns:a16="http://schemas.microsoft.com/office/drawing/2014/main" id="{92FFFBA1-543E-9440-90CC-56A621521D58}"/>
              </a:ext>
            </a:extLst>
          </p:cNvPr>
          <p:cNvSpPr>
            <a:spLocks noChangeArrowheads="1"/>
          </p:cNvSpPr>
          <p:nvPr/>
        </p:nvSpPr>
        <p:spPr bwMode="auto">
          <a:xfrm>
            <a:off x="2232517" y="2446836"/>
            <a:ext cx="1569950" cy="2229005"/>
          </a:xfrm>
          <a:custGeom>
            <a:avLst/>
            <a:gdLst>
              <a:gd name="T0" fmla="*/ 1289 w 1290"/>
              <a:gd name="T1" fmla="*/ 78 h 1834"/>
              <a:gd name="T2" fmla="*/ 1157 w 1290"/>
              <a:gd name="T3" fmla="*/ 0 h 1834"/>
              <a:gd name="T4" fmla="*/ 0 w 1290"/>
              <a:gd name="T5" fmla="*/ 0 h 1834"/>
              <a:gd name="T6" fmla="*/ 0 w 1290"/>
              <a:gd name="T7" fmla="*/ 1833 h 1834"/>
              <a:gd name="T8" fmla="*/ 1289 w 1290"/>
              <a:gd name="T9" fmla="*/ 1833 h 1834"/>
              <a:gd name="T10" fmla="*/ 1289 w 1290"/>
              <a:gd name="T11" fmla="*/ 78 h 1834"/>
            </a:gdLst>
            <a:ahLst/>
            <a:cxnLst>
              <a:cxn ang="0">
                <a:pos x="T0" y="T1"/>
              </a:cxn>
              <a:cxn ang="0">
                <a:pos x="T2" y="T3"/>
              </a:cxn>
              <a:cxn ang="0">
                <a:pos x="T4" y="T5"/>
              </a:cxn>
              <a:cxn ang="0">
                <a:pos x="T6" y="T7"/>
              </a:cxn>
              <a:cxn ang="0">
                <a:pos x="T8" y="T9"/>
              </a:cxn>
              <a:cxn ang="0">
                <a:pos x="T10" y="T11"/>
              </a:cxn>
            </a:cxnLst>
            <a:rect l="0" t="0" r="r" b="b"/>
            <a:pathLst>
              <a:path w="1290" h="1834">
                <a:moveTo>
                  <a:pt x="1289" y="78"/>
                </a:moveTo>
                <a:lnTo>
                  <a:pt x="1157" y="0"/>
                </a:lnTo>
                <a:lnTo>
                  <a:pt x="0" y="0"/>
                </a:lnTo>
                <a:lnTo>
                  <a:pt x="0" y="1833"/>
                </a:lnTo>
                <a:lnTo>
                  <a:pt x="1289" y="1833"/>
                </a:lnTo>
                <a:lnTo>
                  <a:pt x="1289" y="78"/>
                </a:lnTo>
              </a:path>
            </a:pathLst>
          </a:custGeom>
          <a:solidFill>
            <a:schemeClr val="accent1">
              <a:lumMod val="20000"/>
              <a:lumOff val="80000"/>
            </a:schemeClr>
          </a:solidFill>
          <a:ln>
            <a:noFill/>
          </a:ln>
          <a:effectLst/>
        </p:spPr>
        <p:txBody>
          <a:bodyPr wrap="none" anchor="ctr"/>
          <a:lstStyle/>
          <a:p>
            <a:endParaRPr lang="en-SV" sz="900"/>
          </a:p>
        </p:txBody>
      </p:sp>
      <p:sp>
        <p:nvSpPr>
          <p:cNvPr id="57" name="Freeform 666">
            <a:extLst>
              <a:ext uri="{FF2B5EF4-FFF2-40B4-BE49-F238E27FC236}">
                <a16:creationId xmlns:a16="http://schemas.microsoft.com/office/drawing/2014/main" id="{D877763C-1BD0-BE49-AA25-2CA454CF92ED}"/>
              </a:ext>
            </a:extLst>
          </p:cNvPr>
          <p:cNvSpPr>
            <a:spLocks noChangeArrowheads="1"/>
          </p:cNvSpPr>
          <p:nvPr/>
        </p:nvSpPr>
        <p:spPr bwMode="auto">
          <a:xfrm>
            <a:off x="2441487" y="2811192"/>
            <a:ext cx="1103786" cy="26789"/>
          </a:xfrm>
          <a:custGeom>
            <a:avLst/>
            <a:gdLst>
              <a:gd name="T0" fmla="*/ 0 w 909"/>
              <a:gd name="T1" fmla="*/ 0 h 20"/>
              <a:gd name="T2" fmla="*/ 908 w 909"/>
              <a:gd name="T3" fmla="*/ 0 h 20"/>
              <a:gd name="T4" fmla="*/ 908 w 909"/>
              <a:gd name="T5" fmla="*/ 19 h 20"/>
              <a:gd name="T6" fmla="*/ 0 w 909"/>
              <a:gd name="T7" fmla="*/ 19 h 20"/>
              <a:gd name="T8" fmla="*/ 0 w 909"/>
              <a:gd name="T9" fmla="*/ 0 h 20"/>
            </a:gdLst>
            <a:ahLst/>
            <a:cxnLst>
              <a:cxn ang="0">
                <a:pos x="T0" y="T1"/>
              </a:cxn>
              <a:cxn ang="0">
                <a:pos x="T2" y="T3"/>
              </a:cxn>
              <a:cxn ang="0">
                <a:pos x="T4" y="T5"/>
              </a:cxn>
              <a:cxn ang="0">
                <a:pos x="T6" y="T7"/>
              </a:cxn>
              <a:cxn ang="0">
                <a:pos x="T8" y="T9"/>
              </a:cxn>
            </a:cxnLst>
            <a:rect l="0" t="0" r="r" b="b"/>
            <a:pathLst>
              <a:path w="909" h="20">
                <a:moveTo>
                  <a:pt x="0" y="0"/>
                </a:moveTo>
                <a:lnTo>
                  <a:pt x="908" y="0"/>
                </a:lnTo>
                <a:lnTo>
                  <a:pt x="908" y="19"/>
                </a:lnTo>
                <a:lnTo>
                  <a:pt x="0" y="19"/>
                </a:lnTo>
                <a:lnTo>
                  <a:pt x="0" y="0"/>
                </a:lnTo>
              </a:path>
            </a:pathLst>
          </a:custGeom>
          <a:solidFill>
            <a:srgbClr val="A2CCD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58" name="Freeform 667">
            <a:extLst>
              <a:ext uri="{FF2B5EF4-FFF2-40B4-BE49-F238E27FC236}">
                <a16:creationId xmlns:a16="http://schemas.microsoft.com/office/drawing/2014/main" id="{AAAB745B-C551-4D48-9AD1-5B8BC92ED856}"/>
              </a:ext>
            </a:extLst>
          </p:cNvPr>
          <p:cNvSpPr>
            <a:spLocks noChangeArrowheads="1"/>
          </p:cNvSpPr>
          <p:nvPr/>
        </p:nvSpPr>
        <p:spPr bwMode="auto">
          <a:xfrm>
            <a:off x="2441487" y="2939789"/>
            <a:ext cx="1103786" cy="21433"/>
          </a:xfrm>
          <a:custGeom>
            <a:avLst/>
            <a:gdLst>
              <a:gd name="T0" fmla="*/ 0 w 909"/>
              <a:gd name="T1" fmla="*/ 0 h 18"/>
              <a:gd name="T2" fmla="*/ 908 w 909"/>
              <a:gd name="T3" fmla="*/ 0 h 18"/>
              <a:gd name="T4" fmla="*/ 908 w 909"/>
              <a:gd name="T5" fmla="*/ 17 h 18"/>
              <a:gd name="T6" fmla="*/ 0 w 909"/>
              <a:gd name="T7" fmla="*/ 17 h 18"/>
              <a:gd name="T8" fmla="*/ 0 w 909"/>
              <a:gd name="T9" fmla="*/ 0 h 18"/>
            </a:gdLst>
            <a:ahLst/>
            <a:cxnLst>
              <a:cxn ang="0">
                <a:pos x="T0" y="T1"/>
              </a:cxn>
              <a:cxn ang="0">
                <a:pos x="T2" y="T3"/>
              </a:cxn>
              <a:cxn ang="0">
                <a:pos x="T4" y="T5"/>
              </a:cxn>
              <a:cxn ang="0">
                <a:pos x="T6" y="T7"/>
              </a:cxn>
              <a:cxn ang="0">
                <a:pos x="T8" y="T9"/>
              </a:cxn>
            </a:cxnLst>
            <a:rect l="0" t="0" r="r" b="b"/>
            <a:pathLst>
              <a:path w="909" h="18">
                <a:moveTo>
                  <a:pt x="0" y="0"/>
                </a:moveTo>
                <a:lnTo>
                  <a:pt x="908" y="0"/>
                </a:lnTo>
                <a:lnTo>
                  <a:pt x="908" y="17"/>
                </a:lnTo>
                <a:lnTo>
                  <a:pt x="0" y="17"/>
                </a:lnTo>
                <a:lnTo>
                  <a:pt x="0" y="0"/>
                </a:lnTo>
              </a:path>
            </a:pathLst>
          </a:custGeom>
          <a:solidFill>
            <a:srgbClr val="A2CCD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59" name="Freeform 668">
            <a:extLst>
              <a:ext uri="{FF2B5EF4-FFF2-40B4-BE49-F238E27FC236}">
                <a16:creationId xmlns:a16="http://schemas.microsoft.com/office/drawing/2014/main" id="{C34D10BC-4018-FE46-B7C3-FC44DED25254}"/>
              </a:ext>
            </a:extLst>
          </p:cNvPr>
          <p:cNvSpPr>
            <a:spLocks noChangeArrowheads="1"/>
          </p:cNvSpPr>
          <p:nvPr/>
        </p:nvSpPr>
        <p:spPr bwMode="auto">
          <a:xfrm>
            <a:off x="2441487" y="3218414"/>
            <a:ext cx="1103786" cy="21433"/>
          </a:xfrm>
          <a:custGeom>
            <a:avLst/>
            <a:gdLst>
              <a:gd name="T0" fmla="*/ 0 w 909"/>
              <a:gd name="T1" fmla="*/ 0 h 18"/>
              <a:gd name="T2" fmla="*/ 908 w 909"/>
              <a:gd name="T3" fmla="*/ 0 h 18"/>
              <a:gd name="T4" fmla="*/ 908 w 909"/>
              <a:gd name="T5" fmla="*/ 17 h 18"/>
              <a:gd name="T6" fmla="*/ 0 w 909"/>
              <a:gd name="T7" fmla="*/ 17 h 18"/>
              <a:gd name="T8" fmla="*/ 0 w 909"/>
              <a:gd name="T9" fmla="*/ 0 h 18"/>
            </a:gdLst>
            <a:ahLst/>
            <a:cxnLst>
              <a:cxn ang="0">
                <a:pos x="T0" y="T1"/>
              </a:cxn>
              <a:cxn ang="0">
                <a:pos x="T2" y="T3"/>
              </a:cxn>
              <a:cxn ang="0">
                <a:pos x="T4" y="T5"/>
              </a:cxn>
              <a:cxn ang="0">
                <a:pos x="T6" y="T7"/>
              </a:cxn>
              <a:cxn ang="0">
                <a:pos x="T8" y="T9"/>
              </a:cxn>
            </a:cxnLst>
            <a:rect l="0" t="0" r="r" b="b"/>
            <a:pathLst>
              <a:path w="909" h="18">
                <a:moveTo>
                  <a:pt x="0" y="0"/>
                </a:moveTo>
                <a:lnTo>
                  <a:pt x="908" y="0"/>
                </a:lnTo>
                <a:lnTo>
                  <a:pt x="908" y="17"/>
                </a:lnTo>
                <a:lnTo>
                  <a:pt x="0" y="17"/>
                </a:lnTo>
                <a:lnTo>
                  <a:pt x="0" y="0"/>
                </a:lnTo>
              </a:path>
            </a:pathLst>
          </a:custGeom>
          <a:solidFill>
            <a:srgbClr val="A2CCD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60" name="Freeform 669">
            <a:extLst>
              <a:ext uri="{FF2B5EF4-FFF2-40B4-BE49-F238E27FC236}">
                <a16:creationId xmlns:a16="http://schemas.microsoft.com/office/drawing/2014/main" id="{64CE7E14-30A8-CF46-B6A0-9AE37EEDE8D3}"/>
              </a:ext>
            </a:extLst>
          </p:cNvPr>
          <p:cNvSpPr>
            <a:spLocks noChangeArrowheads="1"/>
          </p:cNvSpPr>
          <p:nvPr/>
        </p:nvSpPr>
        <p:spPr bwMode="auto">
          <a:xfrm>
            <a:off x="4107881" y="3229131"/>
            <a:ext cx="1103786" cy="21433"/>
          </a:xfrm>
          <a:custGeom>
            <a:avLst/>
            <a:gdLst>
              <a:gd name="T0" fmla="*/ 0 w 909"/>
              <a:gd name="T1" fmla="*/ 0 h 18"/>
              <a:gd name="T2" fmla="*/ 908 w 909"/>
              <a:gd name="T3" fmla="*/ 0 h 18"/>
              <a:gd name="T4" fmla="*/ 908 w 909"/>
              <a:gd name="T5" fmla="*/ 17 h 18"/>
              <a:gd name="T6" fmla="*/ 0 w 909"/>
              <a:gd name="T7" fmla="*/ 17 h 18"/>
              <a:gd name="T8" fmla="*/ 0 w 909"/>
              <a:gd name="T9" fmla="*/ 0 h 18"/>
            </a:gdLst>
            <a:ahLst/>
            <a:cxnLst>
              <a:cxn ang="0">
                <a:pos x="T0" y="T1"/>
              </a:cxn>
              <a:cxn ang="0">
                <a:pos x="T2" y="T3"/>
              </a:cxn>
              <a:cxn ang="0">
                <a:pos x="T4" y="T5"/>
              </a:cxn>
              <a:cxn ang="0">
                <a:pos x="T6" y="T7"/>
              </a:cxn>
              <a:cxn ang="0">
                <a:pos x="T8" y="T9"/>
              </a:cxn>
            </a:cxnLst>
            <a:rect l="0" t="0" r="r" b="b"/>
            <a:pathLst>
              <a:path w="909" h="18">
                <a:moveTo>
                  <a:pt x="0" y="0"/>
                </a:moveTo>
                <a:lnTo>
                  <a:pt x="908" y="0"/>
                </a:lnTo>
                <a:lnTo>
                  <a:pt x="908" y="17"/>
                </a:lnTo>
                <a:lnTo>
                  <a:pt x="0" y="17"/>
                </a:lnTo>
                <a:lnTo>
                  <a:pt x="0" y="0"/>
                </a:lnTo>
              </a:path>
            </a:pathLst>
          </a:custGeom>
          <a:solidFill>
            <a:srgbClr val="B7DFE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61" name="Freeform 670">
            <a:extLst>
              <a:ext uri="{FF2B5EF4-FFF2-40B4-BE49-F238E27FC236}">
                <a16:creationId xmlns:a16="http://schemas.microsoft.com/office/drawing/2014/main" id="{606FD7AE-561D-9548-8BEF-6C9B4231D70A}"/>
              </a:ext>
            </a:extLst>
          </p:cNvPr>
          <p:cNvSpPr>
            <a:spLocks noChangeArrowheads="1"/>
          </p:cNvSpPr>
          <p:nvPr/>
        </p:nvSpPr>
        <p:spPr bwMode="auto">
          <a:xfrm>
            <a:off x="4107881" y="2811192"/>
            <a:ext cx="1103786" cy="26789"/>
          </a:xfrm>
          <a:custGeom>
            <a:avLst/>
            <a:gdLst>
              <a:gd name="T0" fmla="*/ 0 w 909"/>
              <a:gd name="T1" fmla="*/ 0 h 20"/>
              <a:gd name="T2" fmla="*/ 908 w 909"/>
              <a:gd name="T3" fmla="*/ 0 h 20"/>
              <a:gd name="T4" fmla="*/ 908 w 909"/>
              <a:gd name="T5" fmla="*/ 19 h 20"/>
              <a:gd name="T6" fmla="*/ 0 w 909"/>
              <a:gd name="T7" fmla="*/ 19 h 20"/>
              <a:gd name="T8" fmla="*/ 0 w 909"/>
              <a:gd name="T9" fmla="*/ 0 h 20"/>
            </a:gdLst>
            <a:ahLst/>
            <a:cxnLst>
              <a:cxn ang="0">
                <a:pos x="T0" y="T1"/>
              </a:cxn>
              <a:cxn ang="0">
                <a:pos x="T2" y="T3"/>
              </a:cxn>
              <a:cxn ang="0">
                <a:pos x="T4" y="T5"/>
              </a:cxn>
              <a:cxn ang="0">
                <a:pos x="T6" y="T7"/>
              </a:cxn>
              <a:cxn ang="0">
                <a:pos x="T8" y="T9"/>
              </a:cxn>
            </a:cxnLst>
            <a:rect l="0" t="0" r="r" b="b"/>
            <a:pathLst>
              <a:path w="909" h="20">
                <a:moveTo>
                  <a:pt x="0" y="0"/>
                </a:moveTo>
                <a:lnTo>
                  <a:pt x="908" y="0"/>
                </a:lnTo>
                <a:lnTo>
                  <a:pt x="908" y="19"/>
                </a:lnTo>
                <a:lnTo>
                  <a:pt x="0" y="19"/>
                </a:lnTo>
                <a:lnTo>
                  <a:pt x="0" y="0"/>
                </a:lnTo>
              </a:path>
            </a:pathLst>
          </a:custGeom>
          <a:solidFill>
            <a:srgbClr val="B7DFE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62" name="Freeform 671">
            <a:extLst>
              <a:ext uri="{FF2B5EF4-FFF2-40B4-BE49-F238E27FC236}">
                <a16:creationId xmlns:a16="http://schemas.microsoft.com/office/drawing/2014/main" id="{DC462E2C-1A04-8748-9917-1A912898D004}"/>
              </a:ext>
            </a:extLst>
          </p:cNvPr>
          <p:cNvSpPr>
            <a:spLocks noChangeArrowheads="1"/>
          </p:cNvSpPr>
          <p:nvPr/>
        </p:nvSpPr>
        <p:spPr bwMode="auto">
          <a:xfrm>
            <a:off x="4107881" y="3641709"/>
            <a:ext cx="1103786" cy="21433"/>
          </a:xfrm>
          <a:custGeom>
            <a:avLst/>
            <a:gdLst>
              <a:gd name="T0" fmla="*/ 0 w 909"/>
              <a:gd name="T1" fmla="*/ 0 h 18"/>
              <a:gd name="T2" fmla="*/ 908 w 909"/>
              <a:gd name="T3" fmla="*/ 0 h 18"/>
              <a:gd name="T4" fmla="*/ 908 w 909"/>
              <a:gd name="T5" fmla="*/ 17 h 18"/>
              <a:gd name="T6" fmla="*/ 0 w 909"/>
              <a:gd name="T7" fmla="*/ 17 h 18"/>
              <a:gd name="T8" fmla="*/ 0 w 909"/>
              <a:gd name="T9" fmla="*/ 0 h 18"/>
            </a:gdLst>
            <a:ahLst/>
            <a:cxnLst>
              <a:cxn ang="0">
                <a:pos x="T0" y="T1"/>
              </a:cxn>
              <a:cxn ang="0">
                <a:pos x="T2" y="T3"/>
              </a:cxn>
              <a:cxn ang="0">
                <a:pos x="T4" y="T5"/>
              </a:cxn>
              <a:cxn ang="0">
                <a:pos x="T6" y="T7"/>
              </a:cxn>
              <a:cxn ang="0">
                <a:pos x="T8" y="T9"/>
              </a:cxn>
            </a:cxnLst>
            <a:rect l="0" t="0" r="r" b="b"/>
            <a:pathLst>
              <a:path w="909" h="18">
                <a:moveTo>
                  <a:pt x="0" y="0"/>
                </a:moveTo>
                <a:lnTo>
                  <a:pt x="908" y="0"/>
                </a:lnTo>
                <a:lnTo>
                  <a:pt x="908" y="17"/>
                </a:lnTo>
                <a:lnTo>
                  <a:pt x="0" y="17"/>
                </a:lnTo>
                <a:lnTo>
                  <a:pt x="0" y="0"/>
                </a:lnTo>
              </a:path>
            </a:pathLst>
          </a:custGeom>
          <a:solidFill>
            <a:srgbClr val="B7DFE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63" name="Freeform 672">
            <a:extLst>
              <a:ext uri="{FF2B5EF4-FFF2-40B4-BE49-F238E27FC236}">
                <a16:creationId xmlns:a16="http://schemas.microsoft.com/office/drawing/2014/main" id="{08525F32-ED86-7D41-B725-0CB9A5F9C403}"/>
              </a:ext>
            </a:extLst>
          </p:cNvPr>
          <p:cNvSpPr>
            <a:spLocks noChangeArrowheads="1"/>
          </p:cNvSpPr>
          <p:nvPr/>
        </p:nvSpPr>
        <p:spPr bwMode="auto">
          <a:xfrm>
            <a:off x="3507764" y="2993370"/>
            <a:ext cx="616193" cy="616190"/>
          </a:xfrm>
          <a:custGeom>
            <a:avLst/>
            <a:gdLst>
              <a:gd name="T0" fmla="*/ 508 w 509"/>
              <a:gd name="T1" fmla="*/ 254 h 509"/>
              <a:gd name="T2" fmla="*/ 508 w 509"/>
              <a:gd name="T3" fmla="*/ 254 h 509"/>
              <a:gd name="T4" fmla="*/ 254 w 509"/>
              <a:gd name="T5" fmla="*/ 508 h 509"/>
              <a:gd name="T6" fmla="*/ 254 w 509"/>
              <a:gd name="T7" fmla="*/ 508 h 509"/>
              <a:gd name="T8" fmla="*/ 0 w 509"/>
              <a:gd name="T9" fmla="*/ 254 h 509"/>
              <a:gd name="T10" fmla="*/ 0 w 509"/>
              <a:gd name="T11" fmla="*/ 254 h 509"/>
              <a:gd name="T12" fmla="*/ 254 w 509"/>
              <a:gd name="T13" fmla="*/ 0 h 509"/>
              <a:gd name="T14" fmla="*/ 254 w 509"/>
              <a:gd name="T15" fmla="*/ 0 h 509"/>
              <a:gd name="T16" fmla="*/ 508 w 509"/>
              <a:gd name="T17" fmla="*/ 254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9" h="509">
                <a:moveTo>
                  <a:pt x="508" y="254"/>
                </a:moveTo>
                <a:lnTo>
                  <a:pt x="508" y="254"/>
                </a:lnTo>
                <a:cubicBezTo>
                  <a:pt x="508" y="393"/>
                  <a:pt x="394" y="508"/>
                  <a:pt x="254" y="508"/>
                </a:cubicBezTo>
                <a:lnTo>
                  <a:pt x="254" y="508"/>
                </a:lnTo>
                <a:cubicBezTo>
                  <a:pt x="115" y="508"/>
                  <a:pt x="0" y="393"/>
                  <a:pt x="0" y="254"/>
                </a:cubicBezTo>
                <a:lnTo>
                  <a:pt x="0" y="254"/>
                </a:lnTo>
                <a:cubicBezTo>
                  <a:pt x="0" y="112"/>
                  <a:pt x="115" y="0"/>
                  <a:pt x="254" y="0"/>
                </a:cubicBezTo>
                <a:lnTo>
                  <a:pt x="254" y="0"/>
                </a:lnTo>
                <a:cubicBezTo>
                  <a:pt x="394" y="0"/>
                  <a:pt x="508" y="112"/>
                  <a:pt x="508" y="254"/>
                </a:cubicBezTo>
              </a:path>
            </a:pathLst>
          </a:custGeom>
          <a:solidFill>
            <a:schemeClr val="accent2"/>
          </a:solidFill>
          <a:ln>
            <a:noFill/>
          </a:ln>
          <a:effectLst/>
        </p:spPr>
        <p:txBody>
          <a:bodyPr wrap="none" anchor="ctr"/>
          <a:lstStyle/>
          <a:p>
            <a:endParaRPr lang="en-SV" sz="900"/>
          </a:p>
        </p:txBody>
      </p:sp>
      <p:sp>
        <p:nvSpPr>
          <p:cNvPr id="64" name="Freeform 673">
            <a:extLst>
              <a:ext uri="{FF2B5EF4-FFF2-40B4-BE49-F238E27FC236}">
                <a16:creationId xmlns:a16="http://schemas.microsoft.com/office/drawing/2014/main" id="{66807162-FE0E-7849-B1A9-37AF3259D3F5}"/>
              </a:ext>
            </a:extLst>
          </p:cNvPr>
          <p:cNvSpPr>
            <a:spLocks noChangeArrowheads="1"/>
          </p:cNvSpPr>
          <p:nvPr/>
        </p:nvSpPr>
        <p:spPr bwMode="auto">
          <a:xfrm>
            <a:off x="3738168" y="3175549"/>
            <a:ext cx="219684" cy="257193"/>
          </a:xfrm>
          <a:custGeom>
            <a:avLst/>
            <a:gdLst>
              <a:gd name="T0" fmla="*/ 0 w 183"/>
              <a:gd name="T1" fmla="*/ 0 h 211"/>
              <a:gd name="T2" fmla="*/ 182 w 183"/>
              <a:gd name="T3" fmla="*/ 106 h 211"/>
              <a:gd name="T4" fmla="*/ 0 w 183"/>
              <a:gd name="T5" fmla="*/ 210 h 211"/>
              <a:gd name="T6" fmla="*/ 0 w 183"/>
              <a:gd name="T7" fmla="*/ 0 h 211"/>
            </a:gdLst>
            <a:ahLst/>
            <a:cxnLst>
              <a:cxn ang="0">
                <a:pos x="T0" y="T1"/>
              </a:cxn>
              <a:cxn ang="0">
                <a:pos x="T2" y="T3"/>
              </a:cxn>
              <a:cxn ang="0">
                <a:pos x="T4" y="T5"/>
              </a:cxn>
              <a:cxn ang="0">
                <a:pos x="T6" y="T7"/>
              </a:cxn>
            </a:cxnLst>
            <a:rect l="0" t="0" r="r" b="b"/>
            <a:pathLst>
              <a:path w="183" h="211">
                <a:moveTo>
                  <a:pt x="0" y="0"/>
                </a:moveTo>
                <a:lnTo>
                  <a:pt x="182" y="106"/>
                </a:lnTo>
                <a:lnTo>
                  <a:pt x="0" y="210"/>
                </a:lnTo>
                <a:lnTo>
                  <a:pt x="0" y="0"/>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06" name="Freeform 686">
            <a:extLst>
              <a:ext uri="{FF2B5EF4-FFF2-40B4-BE49-F238E27FC236}">
                <a16:creationId xmlns:a16="http://schemas.microsoft.com/office/drawing/2014/main" id="{885A6A01-58EB-D24E-83D0-5FC4EFBEC40F}"/>
              </a:ext>
            </a:extLst>
          </p:cNvPr>
          <p:cNvSpPr>
            <a:spLocks noChangeArrowheads="1"/>
          </p:cNvSpPr>
          <p:nvPr/>
        </p:nvSpPr>
        <p:spPr bwMode="auto">
          <a:xfrm>
            <a:off x="4265400" y="4933033"/>
            <a:ext cx="578684" cy="894815"/>
          </a:xfrm>
          <a:custGeom>
            <a:avLst/>
            <a:gdLst>
              <a:gd name="T0" fmla="*/ 133 w 477"/>
              <a:gd name="T1" fmla="*/ 0 h 737"/>
              <a:gd name="T2" fmla="*/ 476 w 477"/>
              <a:gd name="T3" fmla="*/ 0 h 737"/>
              <a:gd name="T4" fmla="*/ 468 w 477"/>
              <a:gd name="T5" fmla="*/ 736 h 737"/>
              <a:gd name="T6" fmla="*/ 402 w 477"/>
              <a:gd name="T7" fmla="*/ 736 h 737"/>
              <a:gd name="T8" fmla="*/ 402 w 477"/>
              <a:gd name="T9" fmla="*/ 736 h 737"/>
              <a:gd name="T10" fmla="*/ 332 w 477"/>
              <a:gd name="T11" fmla="*/ 160 h 737"/>
              <a:gd name="T12" fmla="*/ 288 w 477"/>
              <a:gd name="T13" fmla="*/ 160 h 737"/>
              <a:gd name="T14" fmla="*/ 241 w 477"/>
              <a:gd name="T15" fmla="*/ 429 h 737"/>
              <a:gd name="T16" fmla="*/ 51 w 477"/>
              <a:gd name="T17" fmla="*/ 635 h 737"/>
              <a:gd name="T18" fmla="*/ 0 w 477"/>
              <a:gd name="T19" fmla="*/ 590 h 737"/>
              <a:gd name="T20" fmla="*/ 146 w 477"/>
              <a:gd name="T21" fmla="*/ 368 h 737"/>
              <a:gd name="T22" fmla="*/ 146 w 477"/>
              <a:gd name="T23" fmla="*/ 368 h 737"/>
              <a:gd name="T24" fmla="*/ 133 w 477"/>
              <a:gd name="T25" fmla="*/ 46 h 737"/>
              <a:gd name="T26" fmla="*/ 133 w 477"/>
              <a:gd name="T27" fmla="*/ 46 h 737"/>
              <a:gd name="T28" fmla="*/ 133 w 477"/>
              <a:gd name="T29" fmla="*/ 0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7" h="737">
                <a:moveTo>
                  <a:pt x="133" y="0"/>
                </a:moveTo>
                <a:lnTo>
                  <a:pt x="476" y="0"/>
                </a:lnTo>
                <a:lnTo>
                  <a:pt x="468" y="736"/>
                </a:lnTo>
                <a:lnTo>
                  <a:pt x="402" y="736"/>
                </a:lnTo>
                <a:lnTo>
                  <a:pt x="402" y="736"/>
                </a:lnTo>
                <a:cubicBezTo>
                  <a:pt x="402" y="736"/>
                  <a:pt x="351" y="366"/>
                  <a:pt x="332" y="160"/>
                </a:cubicBezTo>
                <a:lnTo>
                  <a:pt x="288" y="160"/>
                </a:lnTo>
                <a:lnTo>
                  <a:pt x="241" y="429"/>
                </a:lnTo>
                <a:lnTo>
                  <a:pt x="51" y="635"/>
                </a:lnTo>
                <a:lnTo>
                  <a:pt x="0" y="590"/>
                </a:lnTo>
                <a:lnTo>
                  <a:pt x="146" y="368"/>
                </a:lnTo>
                <a:lnTo>
                  <a:pt x="146" y="368"/>
                </a:lnTo>
                <a:cubicBezTo>
                  <a:pt x="146" y="368"/>
                  <a:pt x="131" y="95"/>
                  <a:pt x="133" y="46"/>
                </a:cubicBezTo>
                <a:lnTo>
                  <a:pt x="133" y="46"/>
                </a:lnTo>
                <a:cubicBezTo>
                  <a:pt x="131" y="38"/>
                  <a:pt x="133" y="0"/>
                  <a:pt x="133" y="0"/>
                </a:cubicBezTo>
              </a:path>
            </a:pathLst>
          </a:custGeom>
          <a:solidFill>
            <a:srgbClr val="A2CCD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10" name="Freeform 687">
            <a:extLst>
              <a:ext uri="{FF2B5EF4-FFF2-40B4-BE49-F238E27FC236}">
                <a16:creationId xmlns:a16="http://schemas.microsoft.com/office/drawing/2014/main" id="{72DF0C8F-4168-FD41-A70B-1F108DAD3CE1}"/>
              </a:ext>
            </a:extLst>
          </p:cNvPr>
          <p:cNvSpPr>
            <a:spLocks noChangeArrowheads="1"/>
          </p:cNvSpPr>
          <p:nvPr/>
        </p:nvSpPr>
        <p:spPr bwMode="auto">
          <a:xfrm>
            <a:off x="4367203" y="4290051"/>
            <a:ext cx="535819" cy="642982"/>
          </a:xfrm>
          <a:custGeom>
            <a:avLst/>
            <a:gdLst>
              <a:gd name="T0" fmla="*/ 48 w 441"/>
              <a:gd name="T1" fmla="*/ 528 h 529"/>
              <a:gd name="T2" fmla="*/ 391 w 441"/>
              <a:gd name="T3" fmla="*/ 528 h 529"/>
              <a:gd name="T4" fmla="*/ 436 w 441"/>
              <a:gd name="T5" fmla="*/ 70 h 529"/>
              <a:gd name="T6" fmla="*/ 436 w 441"/>
              <a:gd name="T7" fmla="*/ 70 h 529"/>
              <a:gd name="T8" fmla="*/ 357 w 441"/>
              <a:gd name="T9" fmla="*/ 0 h 529"/>
              <a:gd name="T10" fmla="*/ 82 w 441"/>
              <a:gd name="T11" fmla="*/ 0 h 529"/>
              <a:gd name="T12" fmla="*/ 82 w 441"/>
              <a:gd name="T13" fmla="*/ 0 h 529"/>
              <a:gd name="T14" fmla="*/ 4 w 441"/>
              <a:gd name="T15" fmla="*/ 70 h 529"/>
              <a:gd name="T16" fmla="*/ 48 w 441"/>
              <a:gd name="T17" fmla="*/ 528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1" h="529">
                <a:moveTo>
                  <a:pt x="48" y="528"/>
                </a:moveTo>
                <a:lnTo>
                  <a:pt x="391" y="528"/>
                </a:lnTo>
                <a:lnTo>
                  <a:pt x="436" y="70"/>
                </a:lnTo>
                <a:lnTo>
                  <a:pt x="436" y="70"/>
                </a:lnTo>
                <a:cubicBezTo>
                  <a:pt x="440" y="32"/>
                  <a:pt x="402" y="0"/>
                  <a:pt x="357" y="0"/>
                </a:cubicBezTo>
                <a:lnTo>
                  <a:pt x="82" y="0"/>
                </a:lnTo>
                <a:lnTo>
                  <a:pt x="82" y="0"/>
                </a:lnTo>
                <a:cubicBezTo>
                  <a:pt x="36" y="0"/>
                  <a:pt x="0" y="32"/>
                  <a:pt x="4" y="70"/>
                </a:cubicBezTo>
                <a:lnTo>
                  <a:pt x="48" y="528"/>
                </a:lnTo>
              </a:path>
            </a:pathLst>
          </a:custGeom>
          <a:solidFill>
            <a:schemeClr val="accent2"/>
          </a:solidFill>
          <a:ln>
            <a:noFill/>
          </a:ln>
          <a:effectLst/>
        </p:spPr>
        <p:txBody>
          <a:bodyPr wrap="none" anchor="ctr"/>
          <a:lstStyle/>
          <a:p>
            <a:endParaRPr lang="en-SV" sz="900"/>
          </a:p>
        </p:txBody>
      </p:sp>
      <p:sp>
        <p:nvSpPr>
          <p:cNvPr id="111" name="Freeform 688">
            <a:extLst>
              <a:ext uri="{FF2B5EF4-FFF2-40B4-BE49-F238E27FC236}">
                <a16:creationId xmlns:a16="http://schemas.microsoft.com/office/drawing/2014/main" id="{A90D68D2-CA51-3B43-9101-498E26A2B83A}"/>
              </a:ext>
            </a:extLst>
          </p:cNvPr>
          <p:cNvSpPr>
            <a:spLocks noChangeArrowheads="1"/>
          </p:cNvSpPr>
          <p:nvPr/>
        </p:nvSpPr>
        <p:spPr bwMode="auto">
          <a:xfrm>
            <a:off x="4565458" y="4188244"/>
            <a:ext cx="144670" cy="166106"/>
          </a:xfrm>
          <a:custGeom>
            <a:avLst/>
            <a:gdLst>
              <a:gd name="T0" fmla="*/ 61 w 117"/>
              <a:gd name="T1" fmla="*/ 135 h 136"/>
              <a:gd name="T2" fmla="*/ 61 w 117"/>
              <a:gd name="T3" fmla="*/ 135 h 136"/>
              <a:gd name="T4" fmla="*/ 0 w 117"/>
              <a:gd name="T5" fmla="*/ 82 h 136"/>
              <a:gd name="T6" fmla="*/ 0 w 117"/>
              <a:gd name="T7" fmla="*/ 15 h 136"/>
              <a:gd name="T8" fmla="*/ 0 w 117"/>
              <a:gd name="T9" fmla="*/ 15 h 136"/>
              <a:gd name="T10" fmla="*/ 36 w 117"/>
              <a:gd name="T11" fmla="*/ 2 h 136"/>
              <a:gd name="T12" fmla="*/ 80 w 117"/>
              <a:gd name="T13" fmla="*/ 2 h 136"/>
              <a:gd name="T14" fmla="*/ 80 w 117"/>
              <a:gd name="T15" fmla="*/ 2 h 136"/>
              <a:gd name="T16" fmla="*/ 116 w 117"/>
              <a:gd name="T17" fmla="*/ 29 h 136"/>
              <a:gd name="T18" fmla="*/ 116 w 117"/>
              <a:gd name="T19" fmla="*/ 82 h 136"/>
              <a:gd name="T20" fmla="*/ 116 w 117"/>
              <a:gd name="T21" fmla="*/ 82 h 136"/>
              <a:gd name="T22" fmla="*/ 61 w 117"/>
              <a:gd name="T23" fmla="*/ 13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36">
                <a:moveTo>
                  <a:pt x="61" y="135"/>
                </a:moveTo>
                <a:lnTo>
                  <a:pt x="61" y="135"/>
                </a:lnTo>
                <a:cubicBezTo>
                  <a:pt x="0" y="135"/>
                  <a:pt x="0" y="93"/>
                  <a:pt x="0" y="82"/>
                </a:cubicBezTo>
                <a:lnTo>
                  <a:pt x="0" y="15"/>
                </a:lnTo>
                <a:lnTo>
                  <a:pt x="0" y="15"/>
                </a:lnTo>
                <a:cubicBezTo>
                  <a:pt x="0" y="0"/>
                  <a:pt x="23" y="2"/>
                  <a:pt x="36" y="2"/>
                </a:cubicBezTo>
                <a:lnTo>
                  <a:pt x="80" y="2"/>
                </a:lnTo>
                <a:lnTo>
                  <a:pt x="80" y="2"/>
                </a:lnTo>
                <a:cubicBezTo>
                  <a:pt x="93" y="2"/>
                  <a:pt x="116" y="15"/>
                  <a:pt x="116" y="29"/>
                </a:cubicBezTo>
                <a:lnTo>
                  <a:pt x="116" y="82"/>
                </a:lnTo>
                <a:lnTo>
                  <a:pt x="116" y="82"/>
                </a:lnTo>
                <a:cubicBezTo>
                  <a:pt x="116" y="93"/>
                  <a:pt x="110" y="135"/>
                  <a:pt x="61" y="135"/>
                </a:cubicBezTo>
              </a:path>
            </a:pathLst>
          </a:custGeom>
          <a:solidFill>
            <a:schemeClr val="accent4">
              <a:lumMod val="60000"/>
              <a:lumOff val="40000"/>
            </a:schemeClr>
          </a:solidFill>
          <a:ln>
            <a:noFill/>
          </a:ln>
          <a:effectLst/>
        </p:spPr>
        <p:txBody>
          <a:bodyPr wrap="none" anchor="ctr"/>
          <a:lstStyle/>
          <a:p>
            <a:endParaRPr lang="en-SV" sz="900"/>
          </a:p>
        </p:txBody>
      </p:sp>
      <p:sp>
        <p:nvSpPr>
          <p:cNvPr id="112" name="Freeform 689">
            <a:extLst>
              <a:ext uri="{FF2B5EF4-FFF2-40B4-BE49-F238E27FC236}">
                <a16:creationId xmlns:a16="http://schemas.microsoft.com/office/drawing/2014/main" id="{40B05390-D695-3D4D-8EFC-159CB901C8A6}"/>
              </a:ext>
            </a:extLst>
          </p:cNvPr>
          <p:cNvSpPr>
            <a:spLocks noChangeArrowheads="1"/>
          </p:cNvSpPr>
          <p:nvPr/>
        </p:nvSpPr>
        <p:spPr bwMode="auto">
          <a:xfrm>
            <a:off x="4110011" y="4311484"/>
            <a:ext cx="369717" cy="567968"/>
          </a:xfrm>
          <a:custGeom>
            <a:avLst/>
            <a:gdLst>
              <a:gd name="T0" fmla="*/ 248 w 306"/>
              <a:gd name="T1" fmla="*/ 0 h 469"/>
              <a:gd name="T2" fmla="*/ 248 w 306"/>
              <a:gd name="T3" fmla="*/ 0 h 469"/>
              <a:gd name="T4" fmla="*/ 32 w 306"/>
              <a:gd name="T5" fmla="*/ 225 h 469"/>
              <a:gd name="T6" fmla="*/ 32 w 306"/>
              <a:gd name="T7" fmla="*/ 225 h 469"/>
              <a:gd name="T8" fmla="*/ 49 w 306"/>
              <a:gd name="T9" fmla="*/ 297 h 469"/>
              <a:gd name="T10" fmla="*/ 49 w 306"/>
              <a:gd name="T11" fmla="*/ 297 h 469"/>
              <a:gd name="T12" fmla="*/ 258 w 306"/>
              <a:gd name="T13" fmla="*/ 468 h 469"/>
              <a:gd name="T14" fmla="*/ 248 w 306"/>
              <a:gd name="T15" fmla="*/ 375 h 469"/>
              <a:gd name="T16" fmla="*/ 152 w 306"/>
              <a:gd name="T17" fmla="*/ 263 h 469"/>
              <a:gd name="T18" fmla="*/ 152 w 306"/>
              <a:gd name="T19" fmla="*/ 263 h 469"/>
              <a:gd name="T20" fmla="*/ 292 w 306"/>
              <a:gd name="T21" fmla="*/ 151 h 469"/>
              <a:gd name="T22" fmla="*/ 292 w 306"/>
              <a:gd name="T23" fmla="*/ 151 h 469"/>
              <a:gd name="T24" fmla="*/ 294 w 306"/>
              <a:gd name="T25" fmla="*/ 41 h 469"/>
              <a:gd name="T26" fmla="*/ 248 w 306"/>
              <a:gd name="T27" fmla="*/ 0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6" h="469">
                <a:moveTo>
                  <a:pt x="248" y="0"/>
                </a:moveTo>
                <a:lnTo>
                  <a:pt x="248" y="0"/>
                </a:lnTo>
                <a:cubicBezTo>
                  <a:pt x="248" y="0"/>
                  <a:pt x="87" y="170"/>
                  <a:pt x="32" y="225"/>
                </a:cubicBezTo>
                <a:lnTo>
                  <a:pt x="32" y="225"/>
                </a:lnTo>
                <a:cubicBezTo>
                  <a:pt x="0" y="254"/>
                  <a:pt x="32" y="275"/>
                  <a:pt x="49" y="297"/>
                </a:cubicBezTo>
                <a:lnTo>
                  <a:pt x="49" y="297"/>
                </a:lnTo>
                <a:cubicBezTo>
                  <a:pt x="97" y="358"/>
                  <a:pt x="258" y="468"/>
                  <a:pt x="258" y="468"/>
                </a:cubicBezTo>
                <a:lnTo>
                  <a:pt x="248" y="375"/>
                </a:lnTo>
                <a:lnTo>
                  <a:pt x="152" y="263"/>
                </a:lnTo>
                <a:lnTo>
                  <a:pt x="152" y="263"/>
                </a:lnTo>
                <a:cubicBezTo>
                  <a:pt x="152" y="263"/>
                  <a:pt x="288" y="159"/>
                  <a:pt x="292" y="151"/>
                </a:cubicBezTo>
                <a:lnTo>
                  <a:pt x="292" y="151"/>
                </a:lnTo>
                <a:cubicBezTo>
                  <a:pt x="305" y="132"/>
                  <a:pt x="294" y="41"/>
                  <a:pt x="294" y="41"/>
                </a:cubicBezTo>
                <a:lnTo>
                  <a:pt x="248" y="0"/>
                </a:lnTo>
              </a:path>
            </a:pathLst>
          </a:custGeom>
          <a:solidFill>
            <a:schemeClr val="accent2"/>
          </a:solidFill>
          <a:ln>
            <a:noFill/>
          </a:ln>
          <a:effectLst/>
        </p:spPr>
        <p:txBody>
          <a:bodyPr wrap="none" anchor="ctr"/>
          <a:lstStyle/>
          <a:p>
            <a:endParaRPr lang="en-SV" sz="900"/>
          </a:p>
        </p:txBody>
      </p:sp>
      <p:sp>
        <p:nvSpPr>
          <p:cNvPr id="113" name="Freeform 690">
            <a:extLst>
              <a:ext uri="{FF2B5EF4-FFF2-40B4-BE49-F238E27FC236}">
                <a16:creationId xmlns:a16="http://schemas.microsoft.com/office/drawing/2014/main" id="{DFEA21C5-83FC-3E4F-9EDA-B6DA58F4D5F8}"/>
              </a:ext>
            </a:extLst>
          </p:cNvPr>
          <p:cNvSpPr>
            <a:spLocks noChangeArrowheads="1"/>
          </p:cNvSpPr>
          <p:nvPr/>
        </p:nvSpPr>
        <p:spPr bwMode="auto">
          <a:xfrm>
            <a:off x="4795858" y="4311484"/>
            <a:ext cx="369717" cy="573324"/>
          </a:xfrm>
          <a:custGeom>
            <a:avLst/>
            <a:gdLst>
              <a:gd name="T0" fmla="*/ 57 w 304"/>
              <a:gd name="T1" fmla="*/ 0 h 473"/>
              <a:gd name="T2" fmla="*/ 57 w 304"/>
              <a:gd name="T3" fmla="*/ 0 h 473"/>
              <a:gd name="T4" fmla="*/ 273 w 304"/>
              <a:gd name="T5" fmla="*/ 225 h 473"/>
              <a:gd name="T6" fmla="*/ 273 w 304"/>
              <a:gd name="T7" fmla="*/ 225 h 473"/>
              <a:gd name="T8" fmla="*/ 254 w 304"/>
              <a:gd name="T9" fmla="*/ 297 h 473"/>
              <a:gd name="T10" fmla="*/ 254 w 304"/>
              <a:gd name="T11" fmla="*/ 297 h 473"/>
              <a:gd name="T12" fmla="*/ 21 w 304"/>
              <a:gd name="T13" fmla="*/ 472 h 473"/>
              <a:gd name="T14" fmla="*/ 25 w 304"/>
              <a:gd name="T15" fmla="*/ 375 h 473"/>
              <a:gd name="T16" fmla="*/ 150 w 304"/>
              <a:gd name="T17" fmla="*/ 263 h 473"/>
              <a:gd name="T18" fmla="*/ 150 w 304"/>
              <a:gd name="T19" fmla="*/ 263 h 473"/>
              <a:gd name="T20" fmla="*/ 13 w 304"/>
              <a:gd name="T21" fmla="*/ 153 h 473"/>
              <a:gd name="T22" fmla="*/ 13 w 304"/>
              <a:gd name="T23" fmla="*/ 153 h 473"/>
              <a:gd name="T24" fmla="*/ 11 w 304"/>
              <a:gd name="T25" fmla="*/ 41 h 473"/>
              <a:gd name="T26" fmla="*/ 57 w 304"/>
              <a:gd name="T27" fmla="*/ 0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4" h="473">
                <a:moveTo>
                  <a:pt x="57" y="0"/>
                </a:moveTo>
                <a:lnTo>
                  <a:pt x="57" y="0"/>
                </a:lnTo>
                <a:cubicBezTo>
                  <a:pt x="57" y="0"/>
                  <a:pt x="216" y="170"/>
                  <a:pt x="273" y="225"/>
                </a:cubicBezTo>
                <a:lnTo>
                  <a:pt x="273" y="225"/>
                </a:lnTo>
                <a:cubicBezTo>
                  <a:pt x="303" y="254"/>
                  <a:pt x="273" y="275"/>
                  <a:pt x="254" y="297"/>
                </a:cubicBezTo>
                <a:lnTo>
                  <a:pt x="254" y="297"/>
                </a:lnTo>
                <a:cubicBezTo>
                  <a:pt x="205" y="358"/>
                  <a:pt x="21" y="472"/>
                  <a:pt x="21" y="472"/>
                </a:cubicBezTo>
                <a:lnTo>
                  <a:pt x="25" y="375"/>
                </a:lnTo>
                <a:lnTo>
                  <a:pt x="150" y="263"/>
                </a:lnTo>
                <a:lnTo>
                  <a:pt x="150" y="263"/>
                </a:lnTo>
                <a:cubicBezTo>
                  <a:pt x="150" y="263"/>
                  <a:pt x="17" y="159"/>
                  <a:pt x="13" y="153"/>
                </a:cubicBezTo>
                <a:lnTo>
                  <a:pt x="13" y="153"/>
                </a:lnTo>
                <a:cubicBezTo>
                  <a:pt x="0" y="132"/>
                  <a:pt x="11" y="41"/>
                  <a:pt x="11" y="41"/>
                </a:cubicBezTo>
                <a:lnTo>
                  <a:pt x="57" y="0"/>
                </a:lnTo>
              </a:path>
            </a:pathLst>
          </a:custGeom>
          <a:solidFill>
            <a:schemeClr val="accent2"/>
          </a:solidFill>
          <a:ln>
            <a:noFill/>
          </a:ln>
          <a:effectLst/>
        </p:spPr>
        <p:txBody>
          <a:bodyPr wrap="none" anchor="ctr"/>
          <a:lstStyle/>
          <a:p>
            <a:endParaRPr lang="en-SV" sz="900"/>
          </a:p>
        </p:txBody>
      </p:sp>
      <p:sp>
        <p:nvSpPr>
          <p:cNvPr id="114" name="Freeform 691">
            <a:extLst>
              <a:ext uri="{FF2B5EF4-FFF2-40B4-BE49-F238E27FC236}">
                <a16:creationId xmlns:a16="http://schemas.microsoft.com/office/drawing/2014/main" id="{210B358E-C435-5D40-908E-799283175350}"/>
              </a:ext>
            </a:extLst>
          </p:cNvPr>
          <p:cNvSpPr>
            <a:spLocks noChangeArrowheads="1"/>
          </p:cNvSpPr>
          <p:nvPr/>
        </p:nvSpPr>
        <p:spPr bwMode="auto">
          <a:xfrm>
            <a:off x="4752993" y="5822492"/>
            <a:ext cx="182178" cy="64298"/>
          </a:xfrm>
          <a:custGeom>
            <a:avLst/>
            <a:gdLst>
              <a:gd name="T0" fmla="*/ 68 w 149"/>
              <a:gd name="T1" fmla="*/ 0 h 54"/>
              <a:gd name="T2" fmla="*/ 0 w 149"/>
              <a:gd name="T3" fmla="*/ 0 h 54"/>
              <a:gd name="T4" fmla="*/ 0 w 149"/>
              <a:gd name="T5" fmla="*/ 53 h 54"/>
              <a:gd name="T6" fmla="*/ 136 w 149"/>
              <a:gd name="T7" fmla="*/ 53 h 54"/>
              <a:gd name="T8" fmla="*/ 136 w 149"/>
              <a:gd name="T9" fmla="*/ 53 h 54"/>
              <a:gd name="T10" fmla="*/ 140 w 149"/>
              <a:gd name="T11" fmla="*/ 28 h 54"/>
              <a:gd name="T12" fmla="*/ 68 w 149"/>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49" h="54">
                <a:moveTo>
                  <a:pt x="68" y="0"/>
                </a:moveTo>
                <a:lnTo>
                  <a:pt x="0" y="0"/>
                </a:lnTo>
                <a:lnTo>
                  <a:pt x="0" y="53"/>
                </a:lnTo>
                <a:lnTo>
                  <a:pt x="136" y="53"/>
                </a:lnTo>
                <a:lnTo>
                  <a:pt x="136" y="53"/>
                </a:lnTo>
                <a:cubicBezTo>
                  <a:pt x="144" y="53"/>
                  <a:pt x="148" y="32"/>
                  <a:pt x="140" y="28"/>
                </a:cubicBezTo>
                <a:lnTo>
                  <a:pt x="68" y="0"/>
                </a:lnTo>
              </a:path>
            </a:pathLst>
          </a:custGeom>
          <a:solidFill>
            <a:schemeClr val="accent1"/>
          </a:solidFill>
          <a:ln>
            <a:noFill/>
          </a:ln>
          <a:effectLst/>
        </p:spPr>
        <p:txBody>
          <a:bodyPr wrap="none" anchor="ctr"/>
          <a:lstStyle/>
          <a:p>
            <a:endParaRPr lang="en-SV" sz="900"/>
          </a:p>
        </p:txBody>
      </p:sp>
      <p:sp>
        <p:nvSpPr>
          <p:cNvPr id="115" name="Freeform 692">
            <a:extLst>
              <a:ext uri="{FF2B5EF4-FFF2-40B4-BE49-F238E27FC236}">
                <a16:creationId xmlns:a16="http://schemas.microsoft.com/office/drawing/2014/main" id="{C93976B9-0A00-2F46-BCDF-126EB748E310}"/>
              </a:ext>
            </a:extLst>
          </p:cNvPr>
          <p:cNvSpPr>
            <a:spLocks noChangeArrowheads="1"/>
          </p:cNvSpPr>
          <p:nvPr/>
        </p:nvSpPr>
        <p:spPr bwMode="auto">
          <a:xfrm>
            <a:off x="4222534" y="5651030"/>
            <a:ext cx="155386" cy="166102"/>
          </a:xfrm>
          <a:custGeom>
            <a:avLst/>
            <a:gdLst>
              <a:gd name="T0" fmla="*/ 85 w 126"/>
              <a:gd name="T1" fmla="*/ 45 h 137"/>
              <a:gd name="T2" fmla="*/ 34 w 126"/>
              <a:gd name="T3" fmla="*/ 0 h 137"/>
              <a:gd name="T4" fmla="*/ 0 w 126"/>
              <a:gd name="T5" fmla="*/ 40 h 137"/>
              <a:gd name="T6" fmla="*/ 102 w 126"/>
              <a:gd name="T7" fmla="*/ 129 h 137"/>
              <a:gd name="T8" fmla="*/ 102 w 126"/>
              <a:gd name="T9" fmla="*/ 129 h 137"/>
              <a:gd name="T10" fmla="*/ 121 w 126"/>
              <a:gd name="T11" fmla="*/ 114 h 137"/>
              <a:gd name="T12" fmla="*/ 85 w 126"/>
              <a:gd name="T13" fmla="*/ 45 h 137"/>
            </a:gdLst>
            <a:ahLst/>
            <a:cxnLst>
              <a:cxn ang="0">
                <a:pos x="T0" y="T1"/>
              </a:cxn>
              <a:cxn ang="0">
                <a:pos x="T2" y="T3"/>
              </a:cxn>
              <a:cxn ang="0">
                <a:pos x="T4" y="T5"/>
              </a:cxn>
              <a:cxn ang="0">
                <a:pos x="T6" y="T7"/>
              </a:cxn>
              <a:cxn ang="0">
                <a:pos x="T8" y="T9"/>
              </a:cxn>
              <a:cxn ang="0">
                <a:pos x="T10" y="T11"/>
              </a:cxn>
              <a:cxn ang="0">
                <a:pos x="T12" y="T13"/>
              </a:cxn>
            </a:cxnLst>
            <a:rect l="0" t="0" r="r" b="b"/>
            <a:pathLst>
              <a:path w="126" h="137">
                <a:moveTo>
                  <a:pt x="85" y="45"/>
                </a:moveTo>
                <a:lnTo>
                  <a:pt x="34" y="0"/>
                </a:lnTo>
                <a:lnTo>
                  <a:pt x="0" y="40"/>
                </a:lnTo>
                <a:lnTo>
                  <a:pt x="102" y="129"/>
                </a:lnTo>
                <a:lnTo>
                  <a:pt x="102" y="129"/>
                </a:lnTo>
                <a:cubicBezTo>
                  <a:pt x="108" y="136"/>
                  <a:pt x="125" y="123"/>
                  <a:pt x="121" y="114"/>
                </a:cubicBezTo>
                <a:lnTo>
                  <a:pt x="85" y="45"/>
                </a:lnTo>
              </a:path>
            </a:pathLst>
          </a:custGeom>
          <a:solidFill>
            <a:schemeClr val="accent1"/>
          </a:solidFill>
          <a:ln>
            <a:noFill/>
          </a:ln>
          <a:effectLst/>
        </p:spPr>
        <p:txBody>
          <a:bodyPr wrap="none" anchor="ctr"/>
          <a:lstStyle/>
          <a:p>
            <a:endParaRPr lang="en-SV" sz="900"/>
          </a:p>
        </p:txBody>
      </p:sp>
      <p:sp>
        <p:nvSpPr>
          <p:cNvPr id="116" name="Freeform 693">
            <a:extLst>
              <a:ext uri="{FF2B5EF4-FFF2-40B4-BE49-F238E27FC236}">
                <a16:creationId xmlns:a16="http://schemas.microsoft.com/office/drawing/2014/main" id="{321C30E6-6B8A-3941-B9B2-DB55BC44BB7E}"/>
              </a:ext>
            </a:extLst>
          </p:cNvPr>
          <p:cNvSpPr>
            <a:spLocks noChangeArrowheads="1"/>
          </p:cNvSpPr>
          <p:nvPr/>
        </p:nvSpPr>
        <p:spPr bwMode="auto">
          <a:xfrm>
            <a:off x="4511876" y="3957844"/>
            <a:ext cx="294699" cy="300059"/>
          </a:xfrm>
          <a:custGeom>
            <a:avLst/>
            <a:gdLst>
              <a:gd name="T0" fmla="*/ 62 w 243"/>
              <a:gd name="T1" fmla="*/ 41 h 245"/>
              <a:gd name="T2" fmla="*/ 62 w 243"/>
              <a:gd name="T3" fmla="*/ 41 h 245"/>
              <a:gd name="T4" fmla="*/ 187 w 243"/>
              <a:gd name="T5" fmla="*/ 32 h 245"/>
              <a:gd name="T6" fmla="*/ 187 w 243"/>
              <a:gd name="T7" fmla="*/ 32 h 245"/>
              <a:gd name="T8" fmla="*/ 189 w 243"/>
              <a:gd name="T9" fmla="*/ 229 h 245"/>
              <a:gd name="T10" fmla="*/ 189 w 243"/>
              <a:gd name="T11" fmla="*/ 229 h 245"/>
              <a:gd name="T12" fmla="*/ 34 w 243"/>
              <a:gd name="T13" fmla="*/ 155 h 245"/>
              <a:gd name="T14" fmla="*/ 34 w 243"/>
              <a:gd name="T15" fmla="*/ 155 h 245"/>
              <a:gd name="T16" fmla="*/ 62 w 243"/>
              <a:gd name="T17" fmla="*/ 4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3" h="245">
                <a:moveTo>
                  <a:pt x="62" y="41"/>
                </a:moveTo>
                <a:lnTo>
                  <a:pt x="62" y="41"/>
                </a:lnTo>
                <a:cubicBezTo>
                  <a:pt x="89" y="0"/>
                  <a:pt x="161" y="0"/>
                  <a:pt x="187" y="32"/>
                </a:cubicBezTo>
                <a:lnTo>
                  <a:pt x="187" y="32"/>
                </a:lnTo>
                <a:cubicBezTo>
                  <a:pt x="242" y="104"/>
                  <a:pt x="233" y="214"/>
                  <a:pt x="189" y="229"/>
                </a:cubicBezTo>
                <a:lnTo>
                  <a:pt x="189" y="229"/>
                </a:lnTo>
                <a:cubicBezTo>
                  <a:pt x="149" y="244"/>
                  <a:pt x="64" y="225"/>
                  <a:pt x="34" y="155"/>
                </a:cubicBezTo>
                <a:lnTo>
                  <a:pt x="34" y="155"/>
                </a:lnTo>
                <a:cubicBezTo>
                  <a:pt x="0" y="77"/>
                  <a:pt x="47" y="58"/>
                  <a:pt x="62" y="41"/>
                </a:cubicBezTo>
              </a:path>
            </a:pathLst>
          </a:custGeom>
          <a:solidFill>
            <a:schemeClr val="accent4">
              <a:lumMod val="40000"/>
              <a:lumOff val="60000"/>
            </a:schemeClr>
          </a:solidFill>
          <a:ln>
            <a:noFill/>
          </a:ln>
          <a:effectLst/>
        </p:spPr>
        <p:txBody>
          <a:bodyPr wrap="none" anchor="ctr"/>
          <a:lstStyle/>
          <a:p>
            <a:endParaRPr lang="en-SV" sz="900"/>
          </a:p>
        </p:txBody>
      </p:sp>
      <p:sp>
        <p:nvSpPr>
          <p:cNvPr id="117" name="Freeform 694">
            <a:extLst>
              <a:ext uri="{FF2B5EF4-FFF2-40B4-BE49-F238E27FC236}">
                <a16:creationId xmlns:a16="http://schemas.microsoft.com/office/drawing/2014/main" id="{1088AFCC-214E-4B4F-94D1-07F74EC121F8}"/>
              </a:ext>
            </a:extLst>
          </p:cNvPr>
          <p:cNvSpPr>
            <a:spLocks noChangeArrowheads="1"/>
          </p:cNvSpPr>
          <p:nvPr/>
        </p:nvSpPr>
        <p:spPr bwMode="auto">
          <a:xfrm>
            <a:off x="4442218" y="3893545"/>
            <a:ext cx="337567" cy="364357"/>
          </a:xfrm>
          <a:custGeom>
            <a:avLst/>
            <a:gdLst>
              <a:gd name="T0" fmla="*/ 218 w 278"/>
              <a:gd name="T1" fmla="*/ 23 h 301"/>
              <a:gd name="T2" fmla="*/ 218 w 278"/>
              <a:gd name="T3" fmla="*/ 23 h 301"/>
              <a:gd name="T4" fmla="*/ 138 w 278"/>
              <a:gd name="T5" fmla="*/ 46 h 301"/>
              <a:gd name="T6" fmla="*/ 138 w 278"/>
              <a:gd name="T7" fmla="*/ 46 h 301"/>
              <a:gd name="T8" fmla="*/ 28 w 278"/>
              <a:gd name="T9" fmla="*/ 59 h 301"/>
              <a:gd name="T10" fmla="*/ 28 w 278"/>
              <a:gd name="T11" fmla="*/ 59 h 301"/>
              <a:gd name="T12" fmla="*/ 36 w 278"/>
              <a:gd name="T13" fmla="*/ 160 h 301"/>
              <a:gd name="T14" fmla="*/ 36 w 278"/>
              <a:gd name="T15" fmla="*/ 160 h 301"/>
              <a:gd name="T16" fmla="*/ 40 w 278"/>
              <a:gd name="T17" fmla="*/ 258 h 301"/>
              <a:gd name="T18" fmla="*/ 40 w 278"/>
              <a:gd name="T19" fmla="*/ 258 h 301"/>
              <a:gd name="T20" fmla="*/ 142 w 278"/>
              <a:gd name="T21" fmla="*/ 277 h 301"/>
              <a:gd name="T22" fmla="*/ 142 w 278"/>
              <a:gd name="T23" fmla="*/ 277 h 301"/>
              <a:gd name="T24" fmla="*/ 129 w 278"/>
              <a:gd name="T25" fmla="*/ 192 h 301"/>
              <a:gd name="T26" fmla="*/ 129 w 278"/>
              <a:gd name="T27" fmla="*/ 192 h 301"/>
              <a:gd name="T28" fmla="*/ 163 w 278"/>
              <a:gd name="T29" fmla="*/ 162 h 301"/>
              <a:gd name="T30" fmla="*/ 163 w 278"/>
              <a:gd name="T31" fmla="*/ 162 h 301"/>
              <a:gd name="T32" fmla="*/ 205 w 278"/>
              <a:gd name="T33" fmla="*/ 148 h 301"/>
              <a:gd name="T34" fmla="*/ 205 w 278"/>
              <a:gd name="T35" fmla="*/ 148 h 301"/>
              <a:gd name="T36" fmla="*/ 218 w 278"/>
              <a:gd name="T37" fmla="*/ 23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8" h="301">
                <a:moveTo>
                  <a:pt x="218" y="23"/>
                </a:moveTo>
                <a:lnTo>
                  <a:pt x="218" y="23"/>
                </a:lnTo>
                <a:cubicBezTo>
                  <a:pt x="193" y="0"/>
                  <a:pt x="167" y="35"/>
                  <a:pt x="138" y="46"/>
                </a:cubicBezTo>
                <a:lnTo>
                  <a:pt x="138" y="46"/>
                </a:lnTo>
                <a:cubicBezTo>
                  <a:pt x="108" y="57"/>
                  <a:pt x="57" y="29"/>
                  <a:pt x="28" y="59"/>
                </a:cubicBezTo>
                <a:lnTo>
                  <a:pt x="28" y="59"/>
                </a:lnTo>
                <a:cubicBezTo>
                  <a:pt x="0" y="88"/>
                  <a:pt x="34" y="141"/>
                  <a:pt x="36" y="160"/>
                </a:cubicBezTo>
                <a:lnTo>
                  <a:pt x="36" y="160"/>
                </a:lnTo>
                <a:cubicBezTo>
                  <a:pt x="38" y="182"/>
                  <a:pt x="23" y="230"/>
                  <a:pt x="40" y="258"/>
                </a:cubicBezTo>
                <a:lnTo>
                  <a:pt x="40" y="258"/>
                </a:lnTo>
                <a:cubicBezTo>
                  <a:pt x="57" y="285"/>
                  <a:pt x="97" y="300"/>
                  <a:pt x="142" y="277"/>
                </a:cubicBezTo>
                <a:lnTo>
                  <a:pt x="142" y="277"/>
                </a:lnTo>
                <a:cubicBezTo>
                  <a:pt x="172" y="264"/>
                  <a:pt x="136" y="218"/>
                  <a:pt x="129" y="192"/>
                </a:cubicBezTo>
                <a:lnTo>
                  <a:pt x="129" y="192"/>
                </a:lnTo>
                <a:cubicBezTo>
                  <a:pt x="123" y="167"/>
                  <a:pt x="127" y="135"/>
                  <a:pt x="163" y="162"/>
                </a:cubicBezTo>
                <a:lnTo>
                  <a:pt x="163" y="162"/>
                </a:lnTo>
                <a:cubicBezTo>
                  <a:pt x="180" y="173"/>
                  <a:pt x="208" y="188"/>
                  <a:pt x="205" y="148"/>
                </a:cubicBezTo>
                <a:lnTo>
                  <a:pt x="205" y="148"/>
                </a:lnTo>
                <a:cubicBezTo>
                  <a:pt x="203" y="97"/>
                  <a:pt x="277" y="69"/>
                  <a:pt x="218" y="23"/>
                </a:cubicBezTo>
              </a:path>
            </a:pathLst>
          </a:custGeom>
          <a:solidFill>
            <a:schemeClr val="accent1"/>
          </a:solidFill>
          <a:ln>
            <a:noFill/>
          </a:ln>
          <a:effectLst/>
        </p:spPr>
        <p:txBody>
          <a:bodyPr wrap="none" anchor="ctr"/>
          <a:lstStyle/>
          <a:p>
            <a:endParaRPr lang="en-SV" sz="900"/>
          </a:p>
        </p:txBody>
      </p:sp>
      <p:sp>
        <p:nvSpPr>
          <p:cNvPr id="118" name="Freeform 695">
            <a:extLst>
              <a:ext uri="{FF2B5EF4-FFF2-40B4-BE49-F238E27FC236}">
                <a16:creationId xmlns:a16="http://schemas.microsoft.com/office/drawing/2014/main" id="{9F64C44C-CA97-C347-98FC-B99D80E1D13D}"/>
              </a:ext>
            </a:extLst>
          </p:cNvPr>
          <p:cNvSpPr>
            <a:spLocks noChangeArrowheads="1"/>
          </p:cNvSpPr>
          <p:nvPr/>
        </p:nvSpPr>
        <p:spPr bwMode="auto">
          <a:xfrm>
            <a:off x="3836745" y="4279335"/>
            <a:ext cx="219684" cy="621550"/>
          </a:xfrm>
          <a:custGeom>
            <a:avLst/>
            <a:gdLst>
              <a:gd name="T0" fmla="*/ 67 w 180"/>
              <a:gd name="T1" fmla="*/ 21 h 511"/>
              <a:gd name="T2" fmla="*/ 67 w 180"/>
              <a:gd name="T3" fmla="*/ 21 h 511"/>
              <a:gd name="T4" fmla="*/ 14 w 180"/>
              <a:gd name="T5" fmla="*/ 203 h 511"/>
              <a:gd name="T6" fmla="*/ 14 w 180"/>
              <a:gd name="T7" fmla="*/ 203 h 511"/>
              <a:gd name="T8" fmla="*/ 10 w 180"/>
              <a:gd name="T9" fmla="*/ 347 h 511"/>
              <a:gd name="T10" fmla="*/ 10 w 180"/>
              <a:gd name="T11" fmla="*/ 347 h 511"/>
              <a:gd name="T12" fmla="*/ 120 w 180"/>
              <a:gd name="T13" fmla="*/ 510 h 511"/>
              <a:gd name="T14" fmla="*/ 179 w 180"/>
              <a:gd name="T15" fmla="*/ 504 h 511"/>
              <a:gd name="T16" fmla="*/ 105 w 180"/>
              <a:gd name="T17" fmla="*/ 288 h 511"/>
              <a:gd name="T18" fmla="*/ 105 w 180"/>
              <a:gd name="T19" fmla="*/ 288 h 511"/>
              <a:gd name="T20" fmla="*/ 139 w 180"/>
              <a:gd name="T21" fmla="*/ 19 h 511"/>
              <a:gd name="T22" fmla="*/ 139 w 180"/>
              <a:gd name="T23" fmla="*/ 19 h 511"/>
              <a:gd name="T24" fmla="*/ 67 w 180"/>
              <a:gd name="T25" fmla="*/ 2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511">
                <a:moveTo>
                  <a:pt x="67" y="21"/>
                </a:moveTo>
                <a:lnTo>
                  <a:pt x="67" y="21"/>
                </a:lnTo>
                <a:cubicBezTo>
                  <a:pt x="44" y="34"/>
                  <a:pt x="27" y="91"/>
                  <a:pt x="14" y="203"/>
                </a:cubicBezTo>
                <a:lnTo>
                  <a:pt x="14" y="203"/>
                </a:lnTo>
                <a:cubicBezTo>
                  <a:pt x="0" y="315"/>
                  <a:pt x="4" y="334"/>
                  <a:pt x="10" y="347"/>
                </a:cubicBezTo>
                <a:lnTo>
                  <a:pt x="10" y="347"/>
                </a:lnTo>
                <a:cubicBezTo>
                  <a:pt x="17" y="360"/>
                  <a:pt x="120" y="510"/>
                  <a:pt x="120" y="510"/>
                </a:cubicBezTo>
                <a:lnTo>
                  <a:pt x="179" y="504"/>
                </a:lnTo>
                <a:lnTo>
                  <a:pt x="105" y="288"/>
                </a:lnTo>
                <a:lnTo>
                  <a:pt x="105" y="288"/>
                </a:lnTo>
                <a:cubicBezTo>
                  <a:pt x="105" y="288"/>
                  <a:pt x="165" y="148"/>
                  <a:pt x="139" y="19"/>
                </a:cubicBezTo>
                <a:lnTo>
                  <a:pt x="139" y="19"/>
                </a:lnTo>
                <a:cubicBezTo>
                  <a:pt x="135" y="0"/>
                  <a:pt x="67" y="21"/>
                  <a:pt x="67" y="21"/>
                </a:cubicBezTo>
              </a:path>
            </a:pathLst>
          </a:custGeom>
          <a:solidFill>
            <a:schemeClr val="accent3"/>
          </a:solidFill>
          <a:ln>
            <a:noFill/>
          </a:ln>
          <a:effectLst/>
        </p:spPr>
        <p:txBody>
          <a:bodyPr wrap="none" anchor="ctr"/>
          <a:lstStyle/>
          <a:p>
            <a:endParaRPr lang="en-SV" sz="900"/>
          </a:p>
        </p:txBody>
      </p:sp>
      <p:sp>
        <p:nvSpPr>
          <p:cNvPr id="119" name="Freeform 696">
            <a:extLst>
              <a:ext uri="{FF2B5EF4-FFF2-40B4-BE49-F238E27FC236}">
                <a16:creationId xmlns:a16="http://schemas.microsoft.com/office/drawing/2014/main" id="{9C990A9F-D26A-0740-BD92-AA8ED5BE0724}"/>
              </a:ext>
            </a:extLst>
          </p:cNvPr>
          <p:cNvSpPr>
            <a:spLocks noChangeArrowheads="1"/>
          </p:cNvSpPr>
          <p:nvPr/>
        </p:nvSpPr>
        <p:spPr bwMode="auto">
          <a:xfrm>
            <a:off x="3558119" y="3925694"/>
            <a:ext cx="214328" cy="450088"/>
          </a:xfrm>
          <a:custGeom>
            <a:avLst/>
            <a:gdLst>
              <a:gd name="T0" fmla="*/ 176 w 177"/>
              <a:gd name="T1" fmla="*/ 17 h 371"/>
              <a:gd name="T2" fmla="*/ 176 w 177"/>
              <a:gd name="T3" fmla="*/ 17 h 371"/>
              <a:gd name="T4" fmla="*/ 34 w 177"/>
              <a:gd name="T5" fmla="*/ 97 h 371"/>
              <a:gd name="T6" fmla="*/ 34 w 177"/>
              <a:gd name="T7" fmla="*/ 97 h 371"/>
              <a:gd name="T8" fmla="*/ 19 w 177"/>
              <a:gd name="T9" fmla="*/ 203 h 371"/>
              <a:gd name="T10" fmla="*/ 19 w 177"/>
              <a:gd name="T11" fmla="*/ 203 h 371"/>
              <a:gd name="T12" fmla="*/ 17 w 177"/>
              <a:gd name="T13" fmla="*/ 370 h 371"/>
              <a:gd name="T14" fmla="*/ 127 w 177"/>
              <a:gd name="T15" fmla="*/ 262 h 371"/>
              <a:gd name="T16" fmla="*/ 176 w 177"/>
              <a:gd name="T17" fmla="*/ 17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71">
                <a:moveTo>
                  <a:pt x="176" y="17"/>
                </a:moveTo>
                <a:lnTo>
                  <a:pt x="176" y="17"/>
                </a:lnTo>
                <a:cubicBezTo>
                  <a:pt x="176" y="17"/>
                  <a:pt x="80" y="0"/>
                  <a:pt x="34" y="97"/>
                </a:cubicBezTo>
                <a:lnTo>
                  <a:pt x="34" y="97"/>
                </a:lnTo>
                <a:cubicBezTo>
                  <a:pt x="21" y="127"/>
                  <a:pt x="17" y="167"/>
                  <a:pt x="19" y="203"/>
                </a:cubicBezTo>
                <a:lnTo>
                  <a:pt x="19" y="203"/>
                </a:lnTo>
                <a:cubicBezTo>
                  <a:pt x="19" y="218"/>
                  <a:pt x="0" y="370"/>
                  <a:pt x="17" y="370"/>
                </a:cubicBezTo>
                <a:lnTo>
                  <a:pt x="127" y="262"/>
                </a:lnTo>
                <a:lnTo>
                  <a:pt x="176" y="17"/>
                </a:lnTo>
              </a:path>
            </a:pathLst>
          </a:custGeom>
          <a:solidFill>
            <a:schemeClr val="accent1">
              <a:lumMod val="75000"/>
            </a:schemeClr>
          </a:solidFill>
          <a:ln>
            <a:noFill/>
          </a:ln>
          <a:effectLst/>
        </p:spPr>
        <p:txBody>
          <a:bodyPr wrap="none" anchor="ctr"/>
          <a:lstStyle/>
          <a:p>
            <a:endParaRPr lang="en-SV" sz="900"/>
          </a:p>
        </p:txBody>
      </p:sp>
      <p:sp>
        <p:nvSpPr>
          <p:cNvPr id="121" name="Freeform 697">
            <a:extLst>
              <a:ext uri="{FF2B5EF4-FFF2-40B4-BE49-F238E27FC236}">
                <a16:creationId xmlns:a16="http://schemas.microsoft.com/office/drawing/2014/main" id="{9E71DEDB-2DE4-AE43-8675-358087B57952}"/>
              </a:ext>
            </a:extLst>
          </p:cNvPr>
          <p:cNvSpPr>
            <a:spLocks noChangeArrowheads="1"/>
          </p:cNvSpPr>
          <p:nvPr/>
        </p:nvSpPr>
        <p:spPr bwMode="auto">
          <a:xfrm>
            <a:off x="3574192" y="4831226"/>
            <a:ext cx="385789" cy="814444"/>
          </a:xfrm>
          <a:custGeom>
            <a:avLst/>
            <a:gdLst>
              <a:gd name="T0" fmla="*/ 2 w 316"/>
              <a:gd name="T1" fmla="*/ 0 h 672"/>
              <a:gd name="T2" fmla="*/ 315 w 316"/>
              <a:gd name="T3" fmla="*/ 0 h 672"/>
              <a:gd name="T4" fmla="*/ 307 w 316"/>
              <a:gd name="T5" fmla="*/ 671 h 672"/>
              <a:gd name="T6" fmla="*/ 247 w 316"/>
              <a:gd name="T7" fmla="*/ 671 h 672"/>
              <a:gd name="T8" fmla="*/ 247 w 316"/>
              <a:gd name="T9" fmla="*/ 671 h 672"/>
              <a:gd name="T10" fmla="*/ 184 w 316"/>
              <a:gd name="T11" fmla="*/ 78 h 672"/>
              <a:gd name="T12" fmla="*/ 144 w 316"/>
              <a:gd name="T13" fmla="*/ 78 h 672"/>
              <a:gd name="T14" fmla="*/ 131 w 316"/>
              <a:gd name="T15" fmla="*/ 671 h 672"/>
              <a:gd name="T16" fmla="*/ 72 w 316"/>
              <a:gd name="T17" fmla="*/ 671 h 672"/>
              <a:gd name="T18" fmla="*/ 72 w 316"/>
              <a:gd name="T19" fmla="*/ 671 h 672"/>
              <a:gd name="T20" fmla="*/ 2 w 316"/>
              <a:gd name="T21" fmla="*/ 42 h 672"/>
              <a:gd name="T22" fmla="*/ 2 w 316"/>
              <a:gd name="T23" fmla="*/ 42 h 672"/>
              <a:gd name="T24" fmla="*/ 2 w 316"/>
              <a:gd name="T25"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6" h="672">
                <a:moveTo>
                  <a:pt x="2" y="0"/>
                </a:moveTo>
                <a:lnTo>
                  <a:pt x="315" y="0"/>
                </a:lnTo>
                <a:lnTo>
                  <a:pt x="307" y="671"/>
                </a:lnTo>
                <a:lnTo>
                  <a:pt x="247" y="671"/>
                </a:lnTo>
                <a:lnTo>
                  <a:pt x="247" y="671"/>
                </a:lnTo>
                <a:cubicBezTo>
                  <a:pt x="247" y="671"/>
                  <a:pt x="201" y="265"/>
                  <a:pt x="184" y="78"/>
                </a:cubicBezTo>
                <a:lnTo>
                  <a:pt x="144" y="78"/>
                </a:lnTo>
                <a:lnTo>
                  <a:pt x="131" y="671"/>
                </a:lnTo>
                <a:lnTo>
                  <a:pt x="72" y="671"/>
                </a:lnTo>
                <a:lnTo>
                  <a:pt x="72" y="671"/>
                </a:lnTo>
                <a:cubicBezTo>
                  <a:pt x="72" y="671"/>
                  <a:pt x="0" y="144"/>
                  <a:pt x="2" y="42"/>
                </a:cubicBezTo>
                <a:lnTo>
                  <a:pt x="2" y="42"/>
                </a:lnTo>
                <a:cubicBezTo>
                  <a:pt x="0" y="34"/>
                  <a:pt x="2" y="0"/>
                  <a:pt x="2" y="0"/>
                </a:cubicBezTo>
              </a:path>
            </a:pathLst>
          </a:custGeom>
          <a:solidFill>
            <a:schemeClr val="accent2"/>
          </a:solidFill>
          <a:ln>
            <a:noFill/>
          </a:ln>
          <a:effectLst/>
        </p:spPr>
        <p:txBody>
          <a:bodyPr wrap="none" anchor="ctr"/>
          <a:lstStyle/>
          <a:p>
            <a:endParaRPr lang="en-SV" sz="900"/>
          </a:p>
        </p:txBody>
      </p:sp>
      <p:sp>
        <p:nvSpPr>
          <p:cNvPr id="122" name="Freeform 698">
            <a:extLst>
              <a:ext uri="{FF2B5EF4-FFF2-40B4-BE49-F238E27FC236}">
                <a16:creationId xmlns:a16="http://schemas.microsoft.com/office/drawing/2014/main" id="{3446ED72-7CD5-0542-B048-D77D8BCBE9A5}"/>
              </a:ext>
            </a:extLst>
          </p:cNvPr>
          <p:cNvSpPr>
            <a:spLocks noChangeArrowheads="1"/>
          </p:cNvSpPr>
          <p:nvPr/>
        </p:nvSpPr>
        <p:spPr bwMode="auto">
          <a:xfrm>
            <a:off x="3525970" y="4247186"/>
            <a:ext cx="487593" cy="589400"/>
          </a:xfrm>
          <a:custGeom>
            <a:avLst/>
            <a:gdLst>
              <a:gd name="T0" fmla="*/ 42 w 401"/>
              <a:gd name="T1" fmla="*/ 483 h 484"/>
              <a:gd name="T2" fmla="*/ 355 w 401"/>
              <a:gd name="T3" fmla="*/ 483 h 484"/>
              <a:gd name="T4" fmla="*/ 313 w 401"/>
              <a:gd name="T5" fmla="*/ 322 h 484"/>
              <a:gd name="T6" fmla="*/ 395 w 401"/>
              <a:gd name="T7" fmla="*/ 64 h 484"/>
              <a:gd name="T8" fmla="*/ 395 w 401"/>
              <a:gd name="T9" fmla="*/ 64 h 484"/>
              <a:gd name="T10" fmla="*/ 323 w 401"/>
              <a:gd name="T11" fmla="*/ 0 h 484"/>
              <a:gd name="T12" fmla="*/ 74 w 401"/>
              <a:gd name="T13" fmla="*/ 0 h 484"/>
              <a:gd name="T14" fmla="*/ 74 w 401"/>
              <a:gd name="T15" fmla="*/ 0 h 484"/>
              <a:gd name="T16" fmla="*/ 2 w 401"/>
              <a:gd name="T17" fmla="*/ 64 h 484"/>
              <a:gd name="T18" fmla="*/ 93 w 401"/>
              <a:gd name="T19" fmla="*/ 322 h 484"/>
              <a:gd name="T20" fmla="*/ 42 w 401"/>
              <a:gd name="T21" fmla="*/ 48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1" h="484">
                <a:moveTo>
                  <a:pt x="42" y="483"/>
                </a:moveTo>
                <a:lnTo>
                  <a:pt x="355" y="483"/>
                </a:lnTo>
                <a:lnTo>
                  <a:pt x="313" y="322"/>
                </a:lnTo>
                <a:lnTo>
                  <a:pt x="395" y="64"/>
                </a:lnTo>
                <a:lnTo>
                  <a:pt x="395" y="64"/>
                </a:lnTo>
                <a:cubicBezTo>
                  <a:pt x="400" y="30"/>
                  <a:pt x="366" y="0"/>
                  <a:pt x="323" y="0"/>
                </a:cubicBezTo>
                <a:lnTo>
                  <a:pt x="74" y="0"/>
                </a:lnTo>
                <a:lnTo>
                  <a:pt x="74" y="0"/>
                </a:lnTo>
                <a:cubicBezTo>
                  <a:pt x="31" y="0"/>
                  <a:pt x="0" y="30"/>
                  <a:pt x="2" y="64"/>
                </a:cubicBezTo>
                <a:lnTo>
                  <a:pt x="93" y="322"/>
                </a:lnTo>
                <a:lnTo>
                  <a:pt x="42" y="483"/>
                </a:lnTo>
              </a:path>
            </a:pathLst>
          </a:custGeom>
          <a:solidFill>
            <a:schemeClr val="accent1"/>
          </a:solidFill>
          <a:ln>
            <a:noFill/>
          </a:ln>
          <a:effectLst/>
        </p:spPr>
        <p:txBody>
          <a:bodyPr wrap="none" anchor="ctr"/>
          <a:lstStyle/>
          <a:p>
            <a:endParaRPr lang="en-SV" sz="900"/>
          </a:p>
        </p:txBody>
      </p:sp>
      <p:sp>
        <p:nvSpPr>
          <p:cNvPr id="123" name="Freeform 699">
            <a:extLst>
              <a:ext uri="{FF2B5EF4-FFF2-40B4-BE49-F238E27FC236}">
                <a16:creationId xmlns:a16="http://schemas.microsoft.com/office/drawing/2014/main" id="{5373F592-2A3F-724E-AFD0-8DAA954BB219}"/>
              </a:ext>
            </a:extLst>
          </p:cNvPr>
          <p:cNvSpPr>
            <a:spLocks noChangeArrowheads="1"/>
          </p:cNvSpPr>
          <p:nvPr/>
        </p:nvSpPr>
        <p:spPr bwMode="auto">
          <a:xfrm>
            <a:off x="3702789" y="4150738"/>
            <a:ext cx="128597" cy="150029"/>
          </a:xfrm>
          <a:custGeom>
            <a:avLst/>
            <a:gdLst>
              <a:gd name="T0" fmla="*/ 55 w 106"/>
              <a:gd name="T1" fmla="*/ 121 h 122"/>
              <a:gd name="T2" fmla="*/ 55 w 106"/>
              <a:gd name="T3" fmla="*/ 121 h 122"/>
              <a:gd name="T4" fmla="*/ 0 w 106"/>
              <a:gd name="T5" fmla="*/ 74 h 122"/>
              <a:gd name="T6" fmla="*/ 0 w 106"/>
              <a:gd name="T7" fmla="*/ 13 h 122"/>
              <a:gd name="T8" fmla="*/ 0 w 106"/>
              <a:gd name="T9" fmla="*/ 13 h 122"/>
              <a:gd name="T10" fmla="*/ 31 w 106"/>
              <a:gd name="T11" fmla="*/ 0 h 122"/>
              <a:gd name="T12" fmla="*/ 72 w 106"/>
              <a:gd name="T13" fmla="*/ 0 h 122"/>
              <a:gd name="T14" fmla="*/ 72 w 106"/>
              <a:gd name="T15" fmla="*/ 0 h 122"/>
              <a:gd name="T16" fmla="*/ 105 w 106"/>
              <a:gd name="T17" fmla="*/ 26 h 122"/>
              <a:gd name="T18" fmla="*/ 105 w 106"/>
              <a:gd name="T19" fmla="*/ 74 h 122"/>
              <a:gd name="T20" fmla="*/ 105 w 106"/>
              <a:gd name="T21" fmla="*/ 74 h 122"/>
              <a:gd name="T22" fmla="*/ 55 w 106"/>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 h="122">
                <a:moveTo>
                  <a:pt x="55" y="121"/>
                </a:moveTo>
                <a:lnTo>
                  <a:pt x="55" y="121"/>
                </a:lnTo>
                <a:cubicBezTo>
                  <a:pt x="0" y="121"/>
                  <a:pt x="0" y="85"/>
                  <a:pt x="0" y="74"/>
                </a:cubicBezTo>
                <a:lnTo>
                  <a:pt x="0" y="13"/>
                </a:lnTo>
                <a:lnTo>
                  <a:pt x="0" y="13"/>
                </a:lnTo>
                <a:cubicBezTo>
                  <a:pt x="0" y="0"/>
                  <a:pt x="21" y="0"/>
                  <a:pt x="31" y="0"/>
                </a:cubicBezTo>
                <a:lnTo>
                  <a:pt x="72" y="0"/>
                </a:lnTo>
                <a:lnTo>
                  <a:pt x="72" y="0"/>
                </a:lnTo>
                <a:cubicBezTo>
                  <a:pt x="84" y="0"/>
                  <a:pt x="105" y="13"/>
                  <a:pt x="105" y="26"/>
                </a:cubicBezTo>
                <a:lnTo>
                  <a:pt x="105" y="74"/>
                </a:lnTo>
                <a:lnTo>
                  <a:pt x="105" y="74"/>
                </a:lnTo>
                <a:cubicBezTo>
                  <a:pt x="105" y="83"/>
                  <a:pt x="99" y="121"/>
                  <a:pt x="55" y="121"/>
                </a:cubicBezTo>
              </a:path>
            </a:pathLst>
          </a:custGeom>
          <a:solidFill>
            <a:schemeClr val="accent3">
              <a:lumMod val="40000"/>
              <a:lumOff val="60000"/>
            </a:schemeClr>
          </a:solidFill>
          <a:ln>
            <a:noFill/>
          </a:ln>
          <a:effectLst/>
        </p:spPr>
        <p:txBody>
          <a:bodyPr wrap="none" anchor="ctr"/>
          <a:lstStyle/>
          <a:p>
            <a:endParaRPr lang="en-SV" sz="900"/>
          </a:p>
        </p:txBody>
      </p:sp>
      <p:sp>
        <p:nvSpPr>
          <p:cNvPr id="124" name="Freeform 700">
            <a:extLst>
              <a:ext uri="{FF2B5EF4-FFF2-40B4-BE49-F238E27FC236}">
                <a16:creationId xmlns:a16="http://schemas.microsoft.com/office/drawing/2014/main" id="{1EBA5D3F-BEE4-E848-9792-EAD85A98DCDA}"/>
              </a:ext>
            </a:extLst>
          </p:cNvPr>
          <p:cNvSpPr>
            <a:spLocks noChangeArrowheads="1"/>
          </p:cNvSpPr>
          <p:nvPr/>
        </p:nvSpPr>
        <p:spPr bwMode="auto">
          <a:xfrm>
            <a:off x="3633134" y="3931051"/>
            <a:ext cx="262550" cy="289342"/>
          </a:xfrm>
          <a:custGeom>
            <a:avLst/>
            <a:gdLst>
              <a:gd name="T0" fmla="*/ 199 w 217"/>
              <a:gd name="T1" fmla="*/ 182 h 238"/>
              <a:gd name="T2" fmla="*/ 199 w 217"/>
              <a:gd name="T3" fmla="*/ 182 h 238"/>
              <a:gd name="T4" fmla="*/ 85 w 217"/>
              <a:gd name="T5" fmla="*/ 212 h 238"/>
              <a:gd name="T6" fmla="*/ 85 w 217"/>
              <a:gd name="T7" fmla="*/ 212 h 238"/>
              <a:gd name="T8" fmla="*/ 15 w 217"/>
              <a:gd name="T9" fmla="*/ 85 h 238"/>
              <a:gd name="T10" fmla="*/ 15 w 217"/>
              <a:gd name="T11" fmla="*/ 85 h 238"/>
              <a:gd name="T12" fmla="*/ 142 w 217"/>
              <a:gd name="T13" fmla="*/ 17 h 238"/>
              <a:gd name="T14" fmla="*/ 142 w 217"/>
              <a:gd name="T15" fmla="*/ 17 h 238"/>
              <a:gd name="T16" fmla="*/ 199 w 217"/>
              <a:gd name="T17" fmla="*/ 18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7" h="238">
                <a:moveTo>
                  <a:pt x="199" y="182"/>
                </a:moveTo>
                <a:lnTo>
                  <a:pt x="199" y="182"/>
                </a:lnTo>
                <a:cubicBezTo>
                  <a:pt x="185" y="237"/>
                  <a:pt x="138" y="229"/>
                  <a:pt x="85" y="212"/>
                </a:cubicBezTo>
                <a:lnTo>
                  <a:pt x="85" y="212"/>
                </a:lnTo>
                <a:cubicBezTo>
                  <a:pt x="30" y="197"/>
                  <a:pt x="0" y="140"/>
                  <a:pt x="15" y="85"/>
                </a:cubicBezTo>
                <a:lnTo>
                  <a:pt x="15" y="85"/>
                </a:lnTo>
                <a:cubicBezTo>
                  <a:pt x="32" y="32"/>
                  <a:pt x="89" y="0"/>
                  <a:pt x="142" y="17"/>
                </a:cubicBezTo>
                <a:lnTo>
                  <a:pt x="142" y="17"/>
                </a:lnTo>
                <a:cubicBezTo>
                  <a:pt x="197" y="32"/>
                  <a:pt x="216" y="127"/>
                  <a:pt x="199" y="182"/>
                </a:cubicBezTo>
              </a:path>
            </a:pathLst>
          </a:custGeom>
          <a:solidFill>
            <a:schemeClr val="accent4">
              <a:lumMod val="20000"/>
              <a:lumOff val="80000"/>
            </a:schemeClr>
          </a:solidFill>
          <a:ln>
            <a:noFill/>
          </a:ln>
          <a:effectLst/>
        </p:spPr>
        <p:txBody>
          <a:bodyPr wrap="none" anchor="ctr"/>
          <a:lstStyle/>
          <a:p>
            <a:endParaRPr lang="en-SV" sz="900"/>
          </a:p>
        </p:txBody>
      </p:sp>
      <p:sp>
        <p:nvSpPr>
          <p:cNvPr id="125" name="Freeform 701">
            <a:extLst>
              <a:ext uri="{FF2B5EF4-FFF2-40B4-BE49-F238E27FC236}">
                <a16:creationId xmlns:a16="http://schemas.microsoft.com/office/drawing/2014/main" id="{F9F41B07-EBA8-A740-BC99-CC7499861882}"/>
              </a:ext>
            </a:extLst>
          </p:cNvPr>
          <p:cNvSpPr>
            <a:spLocks noChangeArrowheads="1"/>
          </p:cNvSpPr>
          <p:nvPr/>
        </p:nvSpPr>
        <p:spPr bwMode="auto">
          <a:xfrm>
            <a:off x="3606341" y="3909618"/>
            <a:ext cx="359000" cy="385789"/>
          </a:xfrm>
          <a:custGeom>
            <a:avLst/>
            <a:gdLst>
              <a:gd name="T0" fmla="*/ 110 w 295"/>
              <a:gd name="T1" fmla="*/ 83 h 319"/>
              <a:gd name="T2" fmla="*/ 110 w 295"/>
              <a:gd name="T3" fmla="*/ 83 h 319"/>
              <a:gd name="T4" fmla="*/ 106 w 295"/>
              <a:gd name="T5" fmla="*/ 119 h 319"/>
              <a:gd name="T6" fmla="*/ 106 w 295"/>
              <a:gd name="T7" fmla="*/ 119 h 319"/>
              <a:gd name="T8" fmla="*/ 68 w 295"/>
              <a:gd name="T9" fmla="*/ 129 h 319"/>
              <a:gd name="T10" fmla="*/ 68 w 295"/>
              <a:gd name="T11" fmla="*/ 129 h 319"/>
              <a:gd name="T12" fmla="*/ 74 w 295"/>
              <a:gd name="T13" fmla="*/ 170 h 319"/>
              <a:gd name="T14" fmla="*/ 74 w 295"/>
              <a:gd name="T15" fmla="*/ 170 h 319"/>
              <a:gd name="T16" fmla="*/ 40 w 295"/>
              <a:gd name="T17" fmla="*/ 311 h 319"/>
              <a:gd name="T18" fmla="*/ 40 w 295"/>
              <a:gd name="T19" fmla="*/ 311 h 319"/>
              <a:gd name="T20" fmla="*/ 19 w 295"/>
              <a:gd name="T21" fmla="*/ 74 h 319"/>
              <a:gd name="T22" fmla="*/ 19 w 295"/>
              <a:gd name="T23" fmla="*/ 74 h 319"/>
              <a:gd name="T24" fmla="*/ 125 w 295"/>
              <a:gd name="T25" fmla="*/ 2 h 319"/>
              <a:gd name="T26" fmla="*/ 125 w 295"/>
              <a:gd name="T27" fmla="*/ 2 h 319"/>
              <a:gd name="T28" fmla="*/ 294 w 295"/>
              <a:gd name="T29" fmla="*/ 85 h 319"/>
              <a:gd name="T30" fmla="*/ 110 w 295"/>
              <a:gd name="T31" fmla="*/ 83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5" h="319">
                <a:moveTo>
                  <a:pt x="110" y="83"/>
                </a:moveTo>
                <a:lnTo>
                  <a:pt x="110" y="83"/>
                </a:lnTo>
                <a:cubicBezTo>
                  <a:pt x="110" y="83"/>
                  <a:pt x="110" y="119"/>
                  <a:pt x="106" y="119"/>
                </a:cubicBezTo>
                <a:lnTo>
                  <a:pt x="106" y="119"/>
                </a:lnTo>
                <a:cubicBezTo>
                  <a:pt x="100" y="119"/>
                  <a:pt x="83" y="112"/>
                  <a:pt x="68" y="129"/>
                </a:cubicBezTo>
                <a:lnTo>
                  <a:pt x="68" y="129"/>
                </a:lnTo>
                <a:cubicBezTo>
                  <a:pt x="55" y="146"/>
                  <a:pt x="57" y="165"/>
                  <a:pt x="74" y="170"/>
                </a:cubicBezTo>
                <a:lnTo>
                  <a:pt x="74" y="170"/>
                </a:lnTo>
                <a:cubicBezTo>
                  <a:pt x="91" y="174"/>
                  <a:pt x="81" y="318"/>
                  <a:pt x="40" y="311"/>
                </a:cubicBezTo>
                <a:lnTo>
                  <a:pt x="40" y="311"/>
                </a:lnTo>
                <a:cubicBezTo>
                  <a:pt x="2" y="303"/>
                  <a:pt x="0" y="108"/>
                  <a:pt x="19" y="74"/>
                </a:cubicBezTo>
                <a:lnTo>
                  <a:pt x="19" y="74"/>
                </a:lnTo>
                <a:cubicBezTo>
                  <a:pt x="38" y="38"/>
                  <a:pt x="102" y="0"/>
                  <a:pt x="125" y="2"/>
                </a:cubicBezTo>
                <a:lnTo>
                  <a:pt x="125" y="2"/>
                </a:lnTo>
                <a:cubicBezTo>
                  <a:pt x="148" y="4"/>
                  <a:pt x="294" y="85"/>
                  <a:pt x="294" y="85"/>
                </a:cubicBezTo>
                <a:lnTo>
                  <a:pt x="110" y="83"/>
                </a:lnTo>
              </a:path>
            </a:pathLst>
          </a:custGeom>
          <a:solidFill>
            <a:schemeClr val="accent1">
              <a:lumMod val="75000"/>
            </a:schemeClr>
          </a:solidFill>
          <a:ln>
            <a:noFill/>
          </a:ln>
          <a:effectLst/>
        </p:spPr>
        <p:txBody>
          <a:bodyPr wrap="none" anchor="ctr"/>
          <a:lstStyle/>
          <a:p>
            <a:endParaRPr lang="en-SV" sz="900"/>
          </a:p>
        </p:txBody>
      </p:sp>
      <p:sp>
        <p:nvSpPr>
          <p:cNvPr id="126" name="Freeform 702">
            <a:extLst>
              <a:ext uri="{FF2B5EF4-FFF2-40B4-BE49-F238E27FC236}">
                <a16:creationId xmlns:a16="http://schemas.microsoft.com/office/drawing/2014/main" id="{C097529B-D892-CB4B-AFB1-E9A0F06A93C9}"/>
              </a:ext>
            </a:extLst>
          </p:cNvPr>
          <p:cNvSpPr>
            <a:spLocks noChangeArrowheads="1"/>
          </p:cNvSpPr>
          <p:nvPr/>
        </p:nvSpPr>
        <p:spPr bwMode="auto">
          <a:xfrm>
            <a:off x="3874250" y="5645670"/>
            <a:ext cx="166106" cy="58942"/>
          </a:xfrm>
          <a:custGeom>
            <a:avLst/>
            <a:gdLst>
              <a:gd name="T0" fmla="*/ 62 w 137"/>
              <a:gd name="T1" fmla="*/ 0 h 50"/>
              <a:gd name="T2" fmla="*/ 0 w 137"/>
              <a:gd name="T3" fmla="*/ 0 h 50"/>
              <a:gd name="T4" fmla="*/ 0 w 137"/>
              <a:gd name="T5" fmla="*/ 49 h 50"/>
              <a:gd name="T6" fmla="*/ 123 w 137"/>
              <a:gd name="T7" fmla="*/ 49 h 50"/>
              <a:gd name="T8" fmla="*/ 123 w 137"/>
              <a:gd name="T9" fmla="*/ 49 h 50"/>
              <a:gd name="T10" fmla="*/ 127 w 137"/>
              <a:gd name="T11" fmla="*/ 25 h 50"/>
              <a:gd name="T12" fmla="*/ 62 w 13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37" h="50">
                <a:moveTo>
                  <a:pt x="62" y="0"/>
                </a:moveTo>
                <a:lnTo>
                  <a:pt x="0" y="0"/>
                </a:lnTo>
                <a:lnTo>
                  <a:pt x="0" y="49"/>
                </a:lnTo>
                <a:lnTo>
                  <a:pt x="123" y="49"/>
                </a:lnTo>
                <a:lnTo>
                  <a:pt x="123" y="49"/>
                </a:lnTo>
                <a:cubicBezTo>
                  <a:pt x="132" y="49"/>
                  <a:pt x="136" y="29"/>
                  <a:pt x="127" y="25"/>
                </a:cubicBezTo>
                <a:lnTo>
                  <a:pt x="62" y="0"/>
                </a:lnTo>
              </a:path>
            </a:pathLst>
          </a:custGeom>
          <a:solidFill>
            <a:schemeClr val="accent2">
              <a:lumMod val="50000"/>
            </a:schemeClr>
          </a:solidFill>
          <a:ln>
            <a:noFill/>
          </a:ln>
          <a:effectLst/>
        </p:spPr>
        <p:txBody>
          <a:bodyPr wrap="none" anchor="ctr"/>
          <a:lstStyle/>
          <a:p>
            <a:endParaRPr lang="en-SV" sz="900"/>
          </a:p>
        </p:txBody>
      </p:sp>
      <p:sp>
        <p:nvSpPr>
          <p:cNvPr id="127" name="Freeform 703">
            <a:extLst>
              <a:ext uri="{FF2B5EF4-FFF2-40B4-BE49-F238E27FC236}">
                <a16:creationId xmlns:a16="http://schemas.microsoft.com/office/drawing/2014/main" id="{F7646343-FA07-1C4A-9B32-E19E553F7328}"/>
              </a:ext>
            </a:extLst>
          </p:cNvPr>
          <p:cNvSpPr>
            <a:spLocks noChangeArrowheads="1"/>
          </p:cNvSpPr>
          <p:nvPr/>
        </p:nvSpPr>
        <p:spPr bwMode="auto">
          <a:xfrm>
            <a:off x="3659923" y="5645670"/>
            <a:ext cx="166106" cy="58942"/>
          </a:xfrm>
          <a:custGeom>
            <a:avLst/>
            <a:gdLst>
              <a:gd name="T0" fmla="*/ 61 w 136"/>
              <a:gd name="T1" fmla="*/ 0 h 50"/>
              <a:gd name="T2" fmla="*/ 0 w 136"/>
              <a:gd name="T3" fmla="*/ 0 h 50"/>
              <a:gd name="T4" fmla="*/ 0 w 136"/>
              <a:gd name="T5" fmla="*/ 49 h 50"/>
              <a:gd name="T6" fmla="*/ 124 w 136"/>
              <a:gd name="T7" fmla="*/ 49 h 50"/>
              <a:gd name="T8" fmla="*/ 124 w 136"/>
              <a:gd name="T9" fmla="*/ 49 h 50"/>
              <a:gd name="T10" fmla="*/ 129 w 136"/>
              <a:gd name="T11" fmla="*/ 25 h 50"/>
              <a:gd name="T12" fmla="*/ 61 w 136"/>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36" h="50">
                <a:moveTo>
                  <a:pt x="61" y="0"/>
                </a:moveTo>
                <a:lnTo>
                  <a:pt x="0" y="0"/>
                </a:lnTo>
                <a:lnTo>
                  <a:pt x="0" y="49"/>
                </a:lnTo>
                <a:lnTo>
                  <a:pt x="124" y="49"/>
                </a:lnTo>
                <a:lnTo>
                  <a:pt x="124" y="49"/>
                </a:lnTo>
                <a:cubicBezTo>
                  <a:pt x="133" y="49"/>
                  <a:pt x="135" y="29"/>
                  <a:pt x="129" y="25"/>
                </a:cubicBezTo>
                <a:lnTo>
                  <a:pt x="61" y="0"/>
                </a:lnTo>
              </a:path>
            </a:pathLst>
          </a:custGeom>
          <a:solidFill>
            <a:schemeClr val="accent2">
              <a:lumMod val="50000"/>
            </a:schemeClr>
          </a:solidFill>
          <a:ln>
            <a:noFill/>
          </a:ln>
          <a:effectLst/>
        </p:spPr>
        <p:txBody>
          <a:bodyPr wrap="none" anchor="ctr"/>
          <a:lstStyle/>
          <a:p>
            <a:endParaRPr lang="en-SV" sz="900"/>
          </a:p>
        </p:txBody>
      </p:sp>
      <p:sp>
        <p:nvSpPr>
          <p:cNvPr id="128" name="Freeform 704">
            <a:extLst>
              <a:ext uri="{FF2B5EF4-FFF2-40B4-BE49-F238E27FC236}">
                <a16:creationId xmlns:a16="http://schemas.microsoft.com/office/drawing/2014/main" id="{DBAD8574-5B54-5342-A6CC-03D183F1FF8F}"/>
              </a:ext>
            </a:extLst>
          </p:cNvPr>
          <p:cNvSpPr>
            <a:spLocks noChangeArrowheads="1"/>
          </p:cNvSpPr>
          <p:nvPr/>
        </p:nvSpPr>
        <p:spPr bwMode="auto">
          <a:xfrm>
            <a:off x="3622418" y="4868735"/>
            <a:ext cx="91088" cy="107164"/>
          </a:xfrm>
          <a:custGeom>
            <a:avLst/>
            <a:gdLst>
              <a:gd name="T0" fmla="*/ 0 w 73"/>
              <a:gd name="T1" fmla="*/ 23 h 88"/>
              <a:gd name="T2" fmla="*/ 57 w 73"/>
              <a:gd name="T3" fmla="*/ 0 h 88"/>
              <a:gd name="T4" fmla="*/ 57 w 73"/>
              <a:gd name="T5" fmla="*/ 0 h 88"/>
              <a:gd name="T6" fmla="*/ 44 w 73"/>
              <a:gd name="T7" fmla="*/ 65 h 88"/>
              <a:gd name="T8" fmla="*/ 44 w 73"/>
              <a:gd name="T9" fmla="*/ 65 h 88"/>
              <a:gd name="T10" fmla="*/ 0 w 73"/>
              <a:gd name="T11" fmla="*/ 23 h 88"/>
            </a:gdLst>
            <a:ahLst/>
            <a:cxnLst>
              <a:cxn ang="0">
                <a:pos x="T0" y="T1"/>
              </a:cxn>
              <a:cxn ang="0">
                <a:pos x="T2" y="T3"/>
              </a:cxn>
              <a:cxn ang="0">
                <a:pos x="T4" y="T5"/>
              </a:cxn>
              <a:cxn ang="0">
                <a:pos x="T6" y="T7"/>
              </a:cxn>
              <a:cxn ang="0">
                <a:pos x="T8" y="T9"/>
              </a:cxn>
              <a:cxn ang="0">
                <a:pos x="T10" y="T11"/>
              </a:cxn>
            </a:cxnLst>
            <a:rect l="0" t="0" r="r" b="b"/>
            <a:pathLst>
              <a:path w="73" h="88">
                <a:moveTo>
                  <a:pt x="0" y="23"/>
                </a:moveTo>
                <a:lnTo>
                  <a:pt x="57" y="0"/>
                </a:lnTo>
                <a:lnTo>
                  <a:pt x="57" y="0"/>
                </a:lnTo>
                <a:cubicBezTo>
                  <a:pt x="57" y="0"/>
                  <a:pt x="72" y="48"/>
                  <a:pt x="44" y="65"/>
                </a:cubicBezTo>
                <a:lnTo>
                  <a:pt x="44" y="65"/>
                </a:lnTo>
                <a:cubicBezTo>
                  <a:pt x="11" y="87"/>
                  <a:pt x="0" y="23"/>
                  <a:pt x="0" y="23"/>
                </a:cubicBezTo>
              </a:path>
            </a:pathLst>
          </a:custGeom>
          <a:solidFill>
            <a:schemeClr val="accent4">
              <a:lumMod val="20000"/>
              <a:lumOff val="80000"/>
            </a:schemeClr>
          </a:solidFill>
          <a:ln>
            <a:noFill/>
          </a:ln>
          <a:effectLst/>
        </p:spPr>
        <p:txBody>
          <a:bodyPr wrap="none" anchor="ctr"/>
          <a:lstStyle/>
          <a:p>
            <a:endParaRPr lang="en-SV" sz="900"/>
          </a:p>
        </p:txBody>
      </p:sp>
      <p:sp>
        <p:nvSpPr>
          <p:cNvPr id="131" name="Freeform 705">
            <a:extLst>
              <a:ext uri="{FF2B5EF4-FFF2-40B4-BE49-F238E27FC236}">
                <a16:creationId xmlns:a16="http://schemas.microsoft.com/office/drawing/2014/main" id="{46295C24-F742-B845-9FF3-4F79F6C23BA1}"/>
              </a:ext>
            </a:extLst>
          </p:cNvPr>
          <p:cNvSpPr>
            <a:spLocks noChangeArrowheads="1"/>
          </p:cNvSpPr>
          <p:nvPr/>
        </p:nvSpPr>
        <p:spPr bwMode="auto">
          <a:xfrm>
            <a:off x="3467029" y="4273975"/>
            <a:ext cx="225044" cy="626909"/>
          </a:xfrm>
          <a:custGeom>
            <a:avLst/>
            <a:gdLst>
              <a:gd name="T0" fmla="*/ 68 w 187"/>
              <a:gd name="T1" fmla="*/ 0 h 515"/>
              <a:gd name="T2" fmla="*/ 68 w 187"/>
              <a:gd name="T3" fmla="*/ 0 h 515"/>
              <a:gd name="T4" fmla="*/ 15 w 187"/>
              <a:gd name="T5" fmla="*/ 188 h 515"/>
              <a:gd name="T6" fmla="*/ 15 w 187"/>
              <a:gd name="T7" fmla="*/ 188 h 515"/>
              <a:gd name="T8" fmla="*/ 10 w 187"/>
              <a:gd name="T9" fmla="*/ 332 h 515"/>
              <a:gd name="T10" fmla="*/ 10 w 187"/>
              <a:gd name="T11" fmla="*/ 332 h 515"/>
              <a:gd name="T12" fmla="*/ 129 w 187"/>
              <a:gd name="T13" fmla="*/ 514 h 515"/>
              <a:gd name="T14" fmla="*/ 186 w 187"/>
              <a:gd name="T15" fmla="*/ 491 h 515"/>
              <a:gd name="T16" fmla="*/ 85 w 187"/>
              <a:gd name="T17" fmla="*/ 298 h 515"/>
              <a:gd name="T18" fmla="*/ 85 w 187"/>
              <a:gd name="T19" fmla="*/ 298 h 515"/>
              <a:gd name="T20" fmla="*/ 110 w 187"/>
              <a:gd name="T21" fmla="*/ 95 h 515"/>
              <a:gd name="T22" fmla="*/ 110 w 187"/>
              <a:gd name="T23" fmla="*/ 95 h 515"/>
              <a:gd name="T24" fmla="*/ 68 w 187"/>
              <a:gd name="T25" fmla="*/ 0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7" h="515">
                <a:moveTo>
                  <a:pt x="68" y="0"/>
                </a:moveTo>
                <a:lnTo>
                  <a:pt x="68" y="0"/>
                </a:lnTo>
                <a:cubicBezTo>
                  <a:pt x="44" y="12"/>
                  <a:pt x="27" y="76"/>
                  <a:pt x="15" y="188"/>
                </a:cubicBezTo>
                <a:lnTo>
                  <a:pt x="15" y="188"/>
                </a:lnTo>
                <a:cubicBezTo>
                  <a:pt x="0" y="300"/>
                  <a:pt x="4" y="319"/>
                  <a:pt x="10" y="332"/>
                </a:cubicBezTo>
                <a:lnTo>
                  <a:pt x="10" y="332"/>
                </a:lnTo>
                <a:cubicBezTo>
                  <a:pt x="17" y="345"/>
                  <a:pt x="129" y="514"/>
                  <a:pt x="129" y="514"/>
                </a:cubicBezTo>
                <a:lnTo>
                  <a:pt x="186" y="491"/>
                </a:lnTo>
                <a:lnTo>
                  <a:pt x="85" y="298"/>
                </a:lnTo>
                <a:lnTo>
                  <a:pt x="85" y="298"/>
                </a:lnTo>
                <a:cubicBezTo>
                  <a:pt x="85" y="298"/>
                  <a:pt x="114" y="146"/>
                  <a:pt x="110" y="95"/>
                </a:cubicBezTo>
                <a:lnTo>
                  <a:pt x="110" y="95"/>
                </a:lnTo>
                <a:cubicBezTo>
                  <a:pt x="104" y="36"/>
                  <a:pt x="68" y="0"/>
                  <a:pt x="68" y="0"/>
                </a:cubicBezTo>
              </a:path>
            </a:pathLst>
          </a:custGeom>
          <a:solidFill>
            <a:schemeClr val="accent3"/>
          </a:solidFill>
          <a:ln>
            <a:noFill/>
          </a:ln>
          <a:effectLst/>
        </p:spPr>
        <p:txBody>
          <a:bodyPr wrap="none" anchor="ctr"/>
          <a:lstStyle/>
          <a:p>
            <a:endParaRPr lang="en-SV" sz="900"/>
          </a:p>
        </p:txBody>
      </p:sp>
      <p:sp>
        <p:nvSpPr>
          <p:cNvPr id="132" name="Freeform 706">
            <a:extLst>
              <a:ext uri="{FF2B5EF4-FFF2-40B4-BE49-F238E27FC236}">
                <a16:creationId xmlns:a16="http://schemas.microsoft.com/office/drawing/2014/main" id="{A5771AD0-46CA-D14B-8CDE-EF78E4DCB5B4}"/>
              </a:ext>
            </a:extLst>
          </p:cNvPr>
          <p:cNvSpPr>
            <a:spLocks noChangeArrowheads="1"/>
          </p:cNvSpPr>
          <p:nvPr/>
        </p:nvSpPr>
        <p:spPr bwMode="auto">
          <a:xfrm>
            <a:off x="3981414" y="4890168"/>
            <a:ext cx="91091" cy="80371"/>
          </a:xfrm>
          <a:custGeom>
            <a:avLst/>
            <a:gdLst>
              <a:gd name="T0" fmla="*/ 59 w 77"/>
              <a:gd name="T1" fmla="*/ 0 h 68"/>
              <a:gd name="T2" fmla="*/ 0 w 77"/>
              <a:gd name="T3" fmla="*/ 4 h 68"/>
              <a:gd name="T4" fmla="*/ 0 w 77"/>
              <a:gd name="T5" fmla="*/ 4 h 68"/>
              <a:gd name="T6" fmla="*/ 36 w 77"/>
              <a:gd name="T7" fmla="*/ 61 h 68"/>
              <a:gd name="T8" fmla="*/ 36 w 77"/>
              <a:gd name="T9" fmla="*/ 61 h 68"/>
              <a:gd name="T10" fmla="*/ 59 w 77"/>
              <a:gd name="T11" fmla="*/ 0 h 68"/>
            </a:gdLst>
            <a:ahLst/>
            <a:cxnLst>
              <a:cxn ang="0">
                <a:pos x="T0" y="T1"/>
              </a:cxn>
              <a:cxn ang="0">
                <a:pos x="T2" y="T3"/>
              </a:cxn>
              <a:cxn ang="0">
                <a:pos x="T4" y="T5"/>
              </a:cxn>
              <a:cxn ang="0">
                <a:pos x="T6" y="T7"/>
              </a:cxn>
              <a:cxn ang="0">
                <a:pos x="T8" y="T9"/>
              </a:cxn>
              <a:cxn ang="0">
                <a:pos x="T10" y="T11"/>
              </a:cxn>
            </a:cxnLst>
            <a:rect l="0" t="0" r="r" b="b"/>
            <a:pathLst>
              <a:path w="77" h="68">
                <a:moveTo>
                  <a:pt x="59" y="0"/>
                </a:moveTo>
                <a:lnTo>
                  <a:pt x="0" y="4"/>
                </a:lnTo>
                <a:lnTo>
                  <a:pt x="0" y="4"/>
                </a:lnTo>
                <a:cubicBezTo>
                  <a:pt x="0" y="4"/>
                  <a:pt x="4" y="57"/>
                  <a:pt x="36" y="61"/>
                </a:cubicBezTo>
                <a:lnTo>
                  <a:pt x="36" y="61"/>
                </a:lnTo>
                <a:cubicBezTo>
                  <a:pt x="76" y="67"/>
                  <a:pt x="59" y="0"/>
                  <a:pt x="59" y="0"/>
                </a:cubicBezTo>
              </a:path>
            </a:pathLst>
          </a:custGeom>
          <a:solidFill>
            <a:schemeClr val="accent4">
              <a:lumMod val="20000"/>
              <a:lumOff val="80000"/>
            </a:schemeClr>
          </a:solidFill>
          <a:ln>
            <a:noFill/>
          </a:ln>
          <a:effectLst/>
        </p:spPr>
        <p:txBody>
          <a:bodyPr wrap="none" anchor="ctr"/>
          <a:lstStyle/>
          <a:p>
            <a:endParaRPr lang="en-SV" sz="900"/>
          </a:p>
        </p:txBody>
      </p:sp>
      <p:sp>
        <p:nvSpPr>
          <p:cNvPr id="133" name="Freeform 707">
            <a:extLst>
              <a:ext uri="{FF2B5EF4-FFF2-40B4-BE49-F238E27FC236}">
                <a16:creationId xmlns:a16="http://schemas.microsoft.com/office/drawing/2014/main" id="{4DD2C2F8-5F40-0849-B1FB-60B66741971A}"/>
              </a:ext>
            </a:extLst>
          </p:cNvPr>
          <p:cNvSpPr>
            <a:spLocks noChangeArrowheads="1"/>
          </p:cNvSpPr>
          <p:nvPr/>
        </p:nvSpPr>
        <p:spPr bwMode="auto">
          <a:xfrm>
            <a:off x="3692072" y="3839964"/>
            <a:ext cx="133957" cy="128597"/>
          </a:xfrm>
          <a:custGeom>
            <a:avLst/>
            <a:gdLst>
              <a:gd name="T0" fmla="*/ 49 w 109"/>
              <a:gd name="T1" fmla="*/ 106 h 107"/>
              <a:gd name="T2" fmla="*/ 49 w 109"/>
              <a:gd name="T3" fmla="*/ 106 h 107"/>
              <a:gd name="T4" fmla="*/ 30 w 109"/>
              <a:gd name="T5" fmla="*/ 25 h 107"/>
              <a:gd name="T6" fmla="*/ 30 w 109"/>
              <a:gd name="T7" fmla="*/ 25 h 107"/>
              <a:gd name="T8" fmla="*/ 104 w 109"/>
              <a:gd name="T9" fmla="*/ 53 h 107"/>
              <a:gd name="T10" fmla="*/ 104 w 109"/>
              <a:gd name="T11" fmla="*/ 53 h 107"/>
              <a:gd name="T12" fmla="*/ 49 w 109"/>
              <a:gd name="T13" fmla="*/ 106 h 107"/>
            </a:gdLst>
            <a:ahLst/>
            <a:cxnLst>
              <a:cxn ang="0">
                <a:pos x="T0" y="T1"/>
              </a:cxn>
              <a:cxn ang="0">
                <a:pos x="T2" y="T3"/>
              </a:cxn>
              <a:cxn ang="0">
                <a:pos x="T4" y="T5"/>
              </a:cxn>
              <a:cxn ang="0">
                <a:pos x="T6" y="T7"/>
              </a:cxn>
              <a:cxn ang="0">
                <a:pos x="T8" y="T9"/>
              </a:cxn>
              <a:cxn ang="0">
                <a:pos x="T10" y="T11"/>
              </a:cxn>
              <a:cxn ang="0">
                <a:pos x="T12" y="T13"/>
              </a:cxn>
            </a:cxnLst>
            <a:rect l="0" t="0" r="r" b="b"/>
            <a:pathLst>
              <a:path w="109" h="107">
                <a:moveTo>
                  <a:pt x="49" y="106"/>
                </a:moveTo>
                <a:lnTo>
                  <a:pt x="49" y="106"/>
                </a:lnTo>
                <a:cubicBezTo>
                  <a:pt x="32" y="106"/>
                  <a:pt x="0" y="55"/>
                  <a:pt x="30" y="25"/>
                </a:cubicBezTo>
                <a:lnTo>
                  <a:pt x="30" y="25"/>
                </a:lnTo>
                <a:cubicBezTo>
                  <a:pt x="57" y="0"/>
                  <a:pt x="104" y="23"/>
                  <a:pt x="104" y="53"/>
                </a:cubicBezTo>
                <a:lnTo>
                  <a:pt x="104" y="53"/>
                </a:lnTo>
                <a:cubicBezTo>
                  <a:pt x="108" y="102"/>
                  <a:pt x="87" y="106"/>
                  <a:pt x="49" y="106"/>
                </a:cubicBezTo>
              </a:path>
            </a:pathLst>
          </a:custGeom>
          <a:solidFill>
            <a:schemeClr val="accent1">
              <a:lumMod val="75000"/>
            </a:schemeClr>
          </a:solidFill>
          <a:ln>
            <a:noFill/>
          </a:ln>
          <a:effectLst/>
        </p:spPr>
        <p:txBody>
          <a:bodyPr wrap="none" anchor="ctr"/>
          <a:lstStyle/>
          <a:p>
            <a:endParaRPr lang="en-SV" sz="900"/>
          </a:p>
        </p:txBody>
      </p:sp>
      <p:sp>
        <p:nvSpPr>
          <p:cNvPr id="162" name="Freeform 722">
            <a:extLst>
              <a:ext uri="{FF2B5EF4-FFF2-40B4-BE49-F238E27FC236}">
                <a16:creationId xmlns:a16="http://schemas.microsoft.com/office/drawing/2014/main" id="{E541ADDF-CE49-AA4A-8C16-326995F0FDB3}"/>
              </a:ext>
            </a:extLst>
          </p:cNvPr>
          <p:cNvSpPr>
            <a:spLocks noChangeArrowheads="1"/>
          </p:cNvSpPr>
          <p:nvPr/>
        </p:nvSpPr>
        <p:spPr bwMode="auto">
          <a:xfrm>
            <a:off x="3365225" y="4107873"/>
            <a:ext cx="96448" cy="128597"/>
          </a:xfrm>
          <a:custGeom>
            <a:avLst/>
            <a:gdLst>
              <a:gd name="T0" fmla="*/ 64 w 80"/>
              <a:gd name="T1" fmla="*/ 87 h 105"/>
              <a:gd name="T2" fmla="*/ 64 w 80"/>
              <a:gd name="T3" fmla="*/ 87 h 105"/>
              <a:gd name="T4" fmla="*/ 66 w 80"/>
              <a:gd name="T5" fmla="*/ 28 h 105"/>
              <a:gd name="T6" fmla="*/ 66 w 80"/>
              <a:gd name="T7" fmla="*/ 28 h 105"/>
              <a:gd name="T8" fmla="*/ 13 w 80"/>
              <a:gd name="T9" fmla="*/ 25 h 105"/>
              <a:gd name="T10" fmla="*/ 0 w 80"/>
              <a:gd name="T11" fmla="*/ 74 h 105"/>
              <a:gd name="T12" fmla="*/ 53 w 80"/>
              <a:gd name="T13" fmla="*/ 104 h 105"/>
              <a:gd name="T14" fmla="*/ 64 w 80"/>
              <a:gd name="T15" fmla="*/ 87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05">
                <a:moveTo>
                  <a:pt x="64" y="87"/>
                </a:moveTo>
                <a:lnTo>
                  <a:pt x="64" y="87"/>
                </a:lnTo>
                <a:cubicBezTo>
                  <a:pt x="74" y="72"/>
                  <a:pt x="79" y="34"/>
                  <a:pt x="66" y="28"/>
                </a:cubicBezTo>
                <a:lnTo>
                  <a:pt x="66" y="28"/>
                </a:lnTo>
                <a:cubicBezTo>
                  <a:pt x="55" y="21"/>
                  <a:pt x="24" y="0"/>
                  <a:pt x="13" y="25"/>
                </a:cubicBezTo>
                <a:lnTo>
                  <a:pt x="0" y="74"/>
                </a:lnTo>
                <a:lnTo>
                  <a:pt x="53" y="104"/>
                </a:lnTo>
                <a:lnTo>
                  <a:pt x="64" y="87"/>
                </a:lnTo>
              </a:path>
            </a:pathLst>
          </a:custGeom>
          <a:solidFill>
            <a:schemeClr val="accent3">
              <a:lumMod val="20000"/>
              <a:lumOff val="80000"/>
            </a:schemeClr>
          </a:solidFill>
          <a:ln>
            <a:noFill/>
          </a:ln>
          <a:effectLst/>
        </p:spPr>
        <p:txBody>
          <a:bodyPr wrap="none" anchor="ctr"/>
          <a:lstStyle/>
          <a:p>
            <a:endParaRPr lang="en-SV" sz="900"/>
          </a:p>
        </p:txBody>
      </p:sp>
      <p:sp>
        <p:nvSpPr>
          <p:cNvPr id="163" name="Freeform 723">
            <a:extLst>
              <a:ext uri="{FF2B5EF4-FFF2-40B4-BE49-F238E27FC236}">
                <a16:creationId xmlns:a16="http://schemas.microsoft.com/office/drawing/2014/main" id="{0A30AF48-3335-904E-9E2F-06E5B6B68FED}"/>
              </a:ext>
            </a:extLst>
          </p:cNvPr>
          <p:cNvSpPr>
            <a:spLocks noChangeArrowheads="1"/>
          </p:cNvSpPr>
          <p:nvPr/>
        </p:nvSpPr>
        <p:spPr bwMode="auto">
          <a:xfrm>
            <a:off x="2625795" y="4750855"/>
            <a:ext cx="417939" cy="889459"/>
          </a:xfrm>
          <a:custGeom>
            <a:avLst/>
            <a:gdLst>
              <a:gd name="T0" fmla="*/ 2 w 346"/>
              <a:gd name="T1" fmla="*/ 0 h 734"/>
              <a:gd name="T2" fmla="*/ 345 w 346"/>
              <a:gd name="T3" fmla="*/ 0 h 734"/>
              <a:gd name="T4" fmla="*/ 334 w 346"/>
              <a:gd name="T5" fmla="*/ 733 h 734"/>
              <a:gd name="T6" fmla="*/ 271 w 346"/>
              <a:gd name="T7" fmla="*/ 733 h 734"/>
              <a:gd name="T8" fmla="*/ 271 w 346"/>
              <a:gd name="T9" fmla="*/ 733 h 734"/>
              <a:gd name="T10" fmla="*/ 201 w 346"/>
              <a:gd name="T11" fmla="*/ 161 h 734"/>
              <a:gd name="T12" fmla="*/ 156 w 346"/>
              <a:gd name="T13" fmla="*/ 161 h 734"/>
              <a:gd name="T14" fmla="*/ 144 w 346"/>
              <a:gd name="T15" fmla="*/ 733 h 734"/>
              <a:gd name="T16" fmla="*/ 78 w 346"/>
              <a:gd name="T17" fmla="*/ 733 h 734"/>
              <a:gd name="T18" fmla="*/ 78 w 346"/>
              <a:gd name="T19" fmla="*/ 733 h 734"/>
              <a:gd name="T20" fmla="*/ 2 w 346"/>
              <a:gd name="T21" fmla="*/ 49 h 734"/>
              <a:gd name="T22" fmla="*/ 2 w 346"/>
              <a:gd name="T23" fmla="*/ 49 h 734"/>
              <a:gd name="T24" fmla="*/ 2 w 346"/>
              <a:gd name="T25" fmla="*/ 0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6" h="734">
                <a:moveTo>
                  <a:pt x="2" y="0"/>
                </a:moveTo>
                <a:lnTo>
                  <a:pt x="345" y="0"/>
                </a:lnTo>
                <a:lnTo>
                  <a:pt x="334" y="733"/>
                </a:lnTo>
                <a:lnTo>
                  <a:pt x="271" y="733"/>
                </a:lnTo>
                <a:lnTo>
                  <a:pt x="271" y="733"/>
                </a:lnTo>
                <a:cubicBezTo>
                  <a:pt x="271" y="733"/>
                  <a:pt x="220" y="364"/>
                  <a:pt x="201" y="161"/>
                </a:cubicBezTo>
                <a:lnTo>
                  <a:pt x="156" y="161"/>
                </a:lnTo>
                <a:lnTo>
                  <a:pt x="144" y="733"/>
                </a:lnTo>
                <a:lnTo>
                  <a:pt x="78" y="733"/>
                </a:lnTo>
                <a:lnTo>
                  <a:pt x="78" y="733"/>
                </a:lnTo>
                <a:cubicBezTo>
                  <a:pt x="78" y="733"/>
                  <a:pt x="0" y="159"/>
                  <a:pt x="2" y="49"/>
                </a:cubicBezTo>
                <a:lnTo>
                  <a:pt x="2" y="49"/>
                </a:lnTo>
                <a:cubicBezTo>
                  <a:pt x="2" y="41"/>
                  <a:pt x="2" y="0"/>
                  <a:pt x="2" y="0"/>
                </a:cubicBezTo>
              </a:path>
            </a:pathLst>
          </a:custGeom>
          <a:solidFill>
            <a:schemeClr val="accent1"/>
          </a:solidFill>
          <a:ln>
            <a:noFill/>
          </a:ln>
          <a:effectLst/>
        </p:spPr>
        <p:txBody>
          <a:bodyPr wrap="none" anchor="ctr"/>
          <a:lstStyle/>
          <a:p>
            <a:endParaRPr lang="en-SV" sz="900"/>
          </a:p>
        </p:txBody>
      </p:sp>
      <p:sp>
        <p:nvSpPr>
          <p:cNvPr id="164" name="Freeform 724">
            <a:extLst>
              <a:ext uri="{FF2B5EF4-FFF2-40B4-BE49-F238E27FC236}">
                <a16:creationId xmlns:a16="http://schemas.microsoft.com/office/drawing/2014/main" id="{51F75EA6-88D7-C741-9291-D0E5A738CFD1}"/>
              </a:ext>
            </a:extLst>
          </p:cNvPr>
          <p:cNvSpPr>
            <a:spLocks noChangeArrowheads="1"/>
          </p:cNvSpPr>
          <p:nvPr/>
        </p:nvSpPr>
        <p:spPr bwMode="auto">
          <a:xfrm>
            <a:off x="2572214" y="4118589"/>
            <a:ext cx="530459" cy="637622"/>
          </a:xfrm>
          <a:custGeom>
            <a:avLst/>
            <a:gdLst>
              <a:gd name="T0" fmla="*/ 47 w 437"/>
              <a:gd name="T1" fmla="*/ 522 h 523"/>
              <a:gd name="T2" fmla="*/ 390 w 437"/>
              <a:gd name="T3" fmla="*/ 522 h 523"/>
              <a:gd name="T4" fmla="*/ 432 w 437"/>
              <a:gd name="T5" fmla="*/ 69 h 523"/>
              <a:gd name="T6" fmla="*/ 432 w 437"/>
              <a:gd name="T7" fmla="*/ 69 h 523"/>
              <a:gd name="T8" fmla="*/ 354 w 437"/>
              <a:gd name="T9" fmla="*/ 0 h 523"/>
              <a:gd name="T10" fmla="*/ 83 w 437"/>
              <a:gd name="T11" fmla="*/ 0 h 523"/>
              <a:gd name="T12" fmla="*/ 83 w 437"/>
              <a:gd name="T13" fmla="*/ 0 h 523"/>
              <a:gd name="T14" fmla="*/ 4 w 437"/>
              <a:gd name="T15" fmla="*/ 69 h 523"/>
              <a:gd name="T16" fmla="*/ 47 w 437"/>
              <a:gd name="T17" fmla="*/ 522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7" h="523">
                <a:moveTo>
                  <a:pt x="47" y="522"/>
                </a:moveTo>
                <a:lnTo>
                  <a:pt x="390" y="522"/>
                </a:lnTo>
                <a:lnTo>
                  <a:pt x="432" y="69"/>
                </a:lnTo>
                <a:lnTo>
                  <a:pt x="432" y="69"/>
                </a:lnTo>
                <a:cubicBezTo>
                  <a:pt x="436" y="31"/>
                  <a:pt x="400" y="0"/>
                  <a:pt x="354" y="0"/>
                </a:cubicBezTo>
                <a:lnTo>
                  <a:pt x="83" y="0"/>
                </a:lnTo>
                <a:lnTo>
                  <a:pt x="83" y="0"/>
                </a:lnTo>
                <a:cubicBezTo>
                  <a:pt x="36" y="0"/>
                  <a:pt x="0" y="31"/>
                  <a:pt x="4" y="69"/>
                </a:cubicBezTo>
                <a:lnTo>
                  <a:pt x="47" y="522"/>
                </a:lnTo>
              </a:path>
            </a:pathLst>
          </a:custGeom>
          <a:solidFill>
            <a:schemeClr val="accent2"/>
          </a:solidFill>
          <a:ln>
            <a:noFill/>
          </a:ln>
          <a:effectLst/>
        </p:spPr>
        <p:txBody>
          <a:bodyPr wrap="none" anchor="ctr"/>
          <a:lstStyle/>
          <a:p>
            <a:endParaRPr lang="en-SV" sz="900"/>
          </a:p>
        </p:txBody>
      </p:sp>
      <p:sp>
        <p:nvSpPr>
          <p:cNvPr id="165" name="Freeform 725">
            <a:extLst>
              <a:ext uri="{FF2B5EF4-FFF2-40B4-BE49-F238E27FC236}">
                <a16:creationId xmlns:a16="http://schemas.microsoft.com/office/drawing/2014/main" id="{A5791121-CC13-7747-968C-4C7BDE0BD91D}"/>
              </a:ext>
            </a:extLst>
          </p:cNvPr>
          <p:cNvSpPr>
            <a:spLocks noChangeArrowheads="1"/>
          </p:cNvSpPr>
          <p:nvPr/>
        </p:nvSpPr>
        <p:spPr bwMode="auto">
          <a:xfrm>
            <a:off x="2765108" y="4011425"/>
            <a:ext cx="144670" cy="160746"/>
          </a:xfrm>
          <a:custGeom>
            <a:avLst/>
            <a:gdLst>
              <a:gd name="T0" fmla="*/ 61 w 117"/>
              <a:gd name="T1" fmla="*/ 133 h 134"/>
              <a:gd name="T2" fmla="*/ 61 w 117"/>
              <a:gd name="T3" fmla="*/ 133 h 134"/>
              <a:gd name="T4" fmla="*/ 0 w 117"/>
              <a:gd name="T5" fmla="*/ 82 h 134"/>
              <a:gd name="T6" fmla="*/ 0 w 117"/>
              <a:gd name="T7" fmla="*/ 15 h 134"/>
              <a:gd name="T8" fmla="*/ 0 w 117"/>
              <a:gd name="T9" fmla="*/ 15 h 134"/>
              <a:gd name="T10" fmla="*/ 38 w 117"/>
              <a:gd name="T11" fmla="*/ 2 h 134"/>
              <a:gd name="T12" fmla="*/ 80 w 117"/>
              <a:gd name="T13" fmla="*/ 2 h 134"/>
              <a:gd name="T14" fmla="*/ 80 w 117"/>
              <a:gd name="T15" fmla="*/ 2 h 134"/>
              <a:gd name="T16" fmla="*/ 116 w 117"/>
              <a:gd name="T17" fmla="*/ 30 h 134"/>
              <a:gd name="T18" fmla="*/ 116 w 117"/>
              <a:gd name="T19" fmla="*/ 82 h 134"/>
              <a:gd name="T20" fmla="*/ 116 w 117"/>
              <a:gd name="T21" fmla="*/ 82 h 134"/>
              <a:gd name="T22" fmla="*/ 61 w 117"/>
              <a:gd name="T23" fmla="*/ 133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34">
                <a:moveTo>
                  <a:pt x="61" y="133"/>
                </a:moveTo>
                <a:lnTo>
                  <a:pt x="61" y="133"/>
                </a:lnTo>
                <a:cubicBezTo>
                  <a:pt x="0" y="133"/>
                  <a:pt x="0" y="93"/>
                  <a:pt x="0" y="82"/>
                </a:cubicBezTo>
                <a:lnTo>
                  <a:pt x="0" y="15"/>
                </a:lnTo>
                <a:lnTo>
                  <a:pt x="0" y="15"/>
                </a:lnTo>
                <a:cubicBezTo>
                  <a:pt x="0" y="0"/>
                  <a:pt x="23" y="2"/>
                  <a:pt x="38" y="2"/>
                </a:cubicBezTo>
                <a:lnTo>
                  <a:pt x="80" y="2"/>
                </a:lnTo>
                <a:lnTo>
                  <a:pt x="80" y="2"/>
                </a:lnTo>
                <a:cubicBezTo>
                  <a:pt x="93" y="2"/>
                  <a:pt x="116" y="15"/>
                  <a:pt x="116" y="30"/>
                </a:cubicBezTo>
                <a:lnTo>
                  <a:pt x="116" y="82"/>
                </a:lnTo>
                <a:lnTo>
                  <a:pt x="116" y="82"/>
                </a:lnTo>
                <a:cubicBezTo>
                  <a:pt x="116" y="93"/>
                  <a:pt x="110" y="133"/>
                  <a:pt x="61" y="133"/>
                </a:cubicBezTo>
              </a:path>
            </a:pathLst>
          </a:custGeom>
          <a:solidFill>
            <a:schemeClr val="accent4">
              <a:lumMod val="60000"/>
              <a:lumOff val="40000"/>
            </a:schemeClr>
          </a:solidFill>
          <a:ln>
            <a:noFill/>
          </a:ln>
          <a:effectLst/>
        </p:spPr>
        <p:txBody>
          <a:bodyPr wrap="none" anchor="ctr"/>
          <a:lstStyle/>
          <a:p>
            <a:endParaRPr lang="en-SV" sz="900"/>
          </a:p>
        </p:txBody>
      </p:sp>
      <p:sp>
        <p:nvSpPr>
          <p:cNvPr id="166" name="Freeform 726">
            <a:extLst>
              <a:ext uri="{FF2B5EF4-FFF2-40B4-BE49-F238E27FC236}">
                <a16:creationId xmlns:a16="http://schemas.microsoft.com/office/drawing/2014/main" id="{623A257A-0D4D-BD48-BE5B-EB2977F7608C}"/>
              </a:ext>
            </a:extLst>
          </p:cNvPr>
          <p:cNvSpPr>
            <a:spLocks noChangeArrowheads="1"/>
          </p:cNvSpPr>
          <p:nvPr/>
        </p:nvSpPr>
        <p:spPr bwMode="auto">
          <a:xfrm>
            <a:off x="2684734" y="3775665"/>
            <a:ext cx="289342" cy="316131"/>
          </a:xfrm>
          <a:custGeom>
            <a:avLst/>
            <a:gdLst>
              <a:gd name="T0" fmla="*/ 218 w 236"/>
              <a:gd name="T1" fmla="*/ 199 h 259"/>
              <a:gd name="T2" fmla="*/ 218 w 236"/>
              <a:gd name="T3" fmla="*/ 199 h 259"/>
              <a:gd name="T4" fmla="*/ 91 w 236"/>
              <a:gd name="T5" fmla="*/ 231 h 259"/>
              <a:gd name="T6" fmla="*/ 91 w 236"/>
              <a:gd name="T7" fmla="*/ 231 h 259"/>
              <a:gd name="T8" fmla="*/ 17 w 236"/>
              <a:gd name="T9" fmla="*/ 93 h 259"/>
              <a:gd name="T10" fmla="*/ 17 w 236"/>
              <a:gd name="T11" fmla="*/ 93 h 259"/>
              <a:gd name="T12" fmla="*/ 155 w 236"/>
              <a:gd name="T13" fmla="*/ 17 h 259"/>
              <a:gd name="T14" fmla="*/ 155 w 236"/>
              <a:gd name="T15" fmla="*/ 17 h 259"/>
              <a:gd name="T16" fmla="*/ 218 w 236"/>
              <a:gd name="T17" fmla="*/ 19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259">
                <a:moveTo>
                  <a:pt x="218" y="199"/>
                </a:moveTo>
                <a:lnTo>
                  <a:pt x="218" y="199"/>
                </a:lnTo>
                <a:cubicBezTo>
                  <a:pt x="202" y="258"/>
                  <a:pt x="151" y="248"/>
                  <a:pt x="91" y="231"/>
                </a:cubicBezTo>
                <a:lnTo>
                  <a:pt x="91" y="231"/>
                </a:lnTo>
                <a:cubicBezTo>
                  <a:pt x="34" y="214"/>
                  <a:pt x="0" y="152"/>
                  <a:pt x="17" y="93"/>
                </a:cubicBezTo>
                <a:lnTo>
                  <a:pt x="17" y="93"/>
                </a:lnTo>
                <a:cubicBezTo>
                  <a:pt x="34" y="34"/>
                  <a:pt x="96" y="0"/>
                  <a:pt x="155" y="17"/>
                </a:cubicBezTo>
                <a:lnTo>
                  <a:pt x="155" y="17"/>
                </a:lnTo>
                <a:cubicBezTo>
                  <a:pt x="214" y="34"/>
                  <a:pt x="235" y="140"/>
                  <a:pt x="218" y="199"/>
                </a:cubicBezTo>
              </a:path>
            </a:pathLst>
          </a:custGeom>
          <a:solidFill>
            <a:schemeClr val="accent3">
              <a:lumMod val="20000"/>
              <a:lumOff val="80000"/>
            </a:schemeClr>
          </a:solidFill>
          <a:ln>
            <a:noFill/>
          </a:ln>
          <a:effectLst/>
        </p:spPr>
        <p:txBody>
          <a:bodyPr wrap="none" anchor="ctr"/>
          <a:lstStyle/>
          <a:p>
            <a:endParaRPr lang="en-SV" sz="900"/>
          </a:p>
        </p:txBody>
      </p:sp>
      <p:sp>
        <p:nvSpPr>
          <p:cNvPr id="167" name="Freeform 727">
            <a:extLst>
              <a:ext uri="{FF2B5EF4-FFF2-40B4-BE49-F238E27FC236}">
                <a16:creationId xmlns:a16="http://schemas.microsoft.com/office/drawing/2014/main" id="{C453ECE3-E382-E643-9DAE-18F7309DB655}"/>
              </a:ext>
            </a:extLst>
          </p:cNvPr>
          <p:cNvSpPr>
            <a:spLocks noChangeArrowheads="1"/>
          </p:cNvSpPr>
          <p:nvPr/>
        </p:nvSpPr>
        <p:spPr bwMode="auto">
          <a:xfrm>
            <a:off x="2652585" y="3748873"/>
            <a:ext cx="391149" cy="283986"/>
          </a:xfrm>
          <a:custGeom>
            <a:avLst/>
            <a:gdLst>
              <a:gd name="T0" fmla="*/ 121 w 323"/>
              <a:gd name="T1" fmla="*/ 91 h 234"/>
              <a:gd name="T2" fmla="*/ 121 w 323"/>
              <a:gd name="T3" fmla="*/ 91 h 234"/>
              <a:gd name="T4" fmla="*/ 114 w 323"/>
              <a:gd name="T5" fmla="*/ 131 h 234"/>
              <a:gd name="T6" fmla="*/ 114 w 323"/>
              <a:gd name="T7" fmla="*/ 131 h 234"/>
              <a:gd name="T8" fmla="*/ 74 w 323"/>
              <a:gd name="T9" fmla="*/ 142 h 234"/>
              <a:gd name="T10" fmla="*/ 74 w 323"/>
              <a:gd name="T11" fmla="*/ 142 h 234"/>
              <a:gd name="T12" fmla="*/ 93 w 323"/>
              <a:gd name="T13" fmla="*/ 184 h 234"/>
              <a:gd name="T14" fmla="*/ 93 w 323"/>
              <a:gd name="T15" fmla="*/ 184 h 234"/>
              <a:gd name="T16" fmla="*/ 57 w 323"/>
              <a:gd name="T17" fmla="*/ 226 h 234"/>
              <a:gd name="T18" fmla="*/ 57 w 323"/>
              <a:gd name="T19" fmla="*/ 226 h 234"/>
              <a:gd name="T20" fmla="*/ 21 w 323"/>
              <a:gd name="T21" fmla="*/ 80 h 234"/>
              <a:gd name="T22" fmla="*/ 21 w 323"/>
              <a:gd name="T23" fmla="*/ 80 h 234"/>
              <a:gd name="T24" fmla="*/ 138 w 323"/>
              <a:gd name="T25" fmla="*/ 4 h 234"/>
              <a:gd name="T26" fmla="*/ 138 w 323"/>
              <a:gd name="T27" fmla="*/ 4 h 234"/>
              <a:gd name="T28" fmla="*/ 322 w 323"/>
              <a:gd name="T29" fmla="*/ 93 h 234"/>
              <a:gd name="T30" fmla="*/ 121 w 323"/>
              <a:gd name="T31" fmla="*/ 9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3" h="234">
                <a:moveTo>
                  <a:pt x="121" y="91"/>
                </a:moveTo>
                <a:lnTo>
                  <a:pt x="121" y="91"/>
                </a:lnTo>
                <a:cubicBezTo>
                  <a:pt x="121" y="91"/>
                  <a:pt x="121" y="131"/>
                  <a:pt x="114" y="131"/>
                </a:cubicBezTo>
                <a:lnTo>
                  <a:pt x="114" y="131"/>
                </a:lnTo>
                <a:cubicBezTo>
                  <a:pt x="110" y="131"/>
                  <a:pt x="89" y="123"/>
                  <a:pt x="74" y="142"/>
                </a:cubicBezTo>
                <a:lnTo>
                  <a:pt x="74" y="142"/>
                </a:lnTo>
                <a:cubicBezTo>
                  <a:pt x="59" y="161"/>
                  <a:pt x="76" y="180"/>
                  <a:pt x="93" y="184"/>
                </a:cubicBezTo>
                <a:lnTo>
                  <a:pt x="93" y="184"/>
                </a:lnTo>
                <a:cubicBezTo>
                  <a:pt x="110" y="188"/>
                  <a:pt x="100" y="233"/>
                  <a:pt x="57" y="226"/>
                </a:cubicBezTo>
                <a:lnTo>
                  <a:pt x="57" y="226"/>
                </a:lnTo>
                <a:cubicBezTo>
                  <a:pt x="15" y="218"/>
                  <a:pt x="0" y="119"/>
                  <a:pt x="21" y="80"/>
                </a:cubicBezTo>
                <a:lnTo>
                  <a:pt x="21" y="80"/>
                </a:lnTo>
                <a:cubicBezTo>
                  <a:pt x="42" y="42"/>
                  <a:pt x="112" y="0"/>
                  <a:pt x="138" y="4"/>
                </a:cubicBezTo>
                <a:lnTo>
                  <a:pt x="138" y="4"/>
                </a:lnTo>
                <a:cubicBezTo>
                  <a:pt x="161" y="6"/>
                  <a:pt x="322" y="93"/>
                  <a:pt x="322" y="93"/>
                </a:cubicBezTo>
                <a:lnTo>
                  <a:pt x="121" y="91"/>
                </a:lnTo>
              </a:path>
            </a:pathLst>
          </a:custGeom>
          <a:solidFill>
            <a:schemeClr val="accent1">
              <a:lumMod val="75000"/>
            </a:schemeClr>
          </a:solidFill>
          <a:ln>
            <a:noFill/>
          </a:ln>
          <a:effectLst/>
        </p:spPr>
        <p:txBody>
          <a:bodyPr wrap="none" anchor="ctr"/>
          <a:lstStyle/>
          <a:p>
            <a:endParaRPr lang="en-SV" sz="900"/>
          </a:p>
        </p:txBody>
      </p:sp>
      <p:sp>
        <p:nvSpPr>
          <p:cNvPr id="168" name="Freeform 728">
            <a:extLst>
              <a:ext uri="{FF2B5EF4-FFF2-40B4-BE49-F238E27FC236}">
                <a16:creationId xmlns:a16="http://schemas.microsoft.com/office/drawing/2014/main" id="{9B4A80F7-1E24-9341-B5E5-0B436BBA7658}"/>
              </a:ext>
            </a:extLst>
          </p:cNvPr>
          <p:cNvSpPr>
            <a:spLocks noChangeArrowheads="1"/>
          </p:cNvSpPr>
          <p:nvPr/>
        </p:nvSpPr>
        <p:spPr bwMode="auto">
          <a:xfrm>
            <a:off x="3011585" y="4134662"/>
            <a:ext cx="434011" cy="482237"/>
          </a:xfrm>
          <a:custGeom>
            <a:avLst/>
            <a:gdLst>
              <a:gd name="T0" fmla="*/ 72 w 357"/>
              <a:gd name="T1" fmla="*/ 39 h 395"/>
              <a:gd name="T2" fmla="*/ 159 w 357"/>
              <a:gd name="T3" fmla="*/ 206 h 395"/>
              <a:gd name="T4" fmla="*/ 294 w 357"/>
              <a:gd name="T5" fmla="*/ 49 h 395"/>
              <a:gd name="T6" fmla="*/ 294 w 357"/>
              <a:gd name="T7" fmla="*/ 49 h 395"/>
              <a:gd name="T8" fmla="*/ 349 w 357"/>
              <a:gd name="T9" fmla="*/ 81 h 395"/>
              <a:gd name="T10" fmla="*/ 349 w 357"/>
              <a:gd name="T11" fmla="*/ 81 h 395"/>
              <a:gd name="T12" fmla="*/ 180 w 357"/>
              <a:gd name="T13" fmla="*/ 354 h 395"/>
              <a:gd name="T14" fmla="*/ 180 w 357"/>
              <a:gd name="T15" fmla="*/ 354 h 395"/>
              <a:gd name="T16" fmla="*/ 26 w 357"/>
              <a:gd name="T17" fmla="*/ 235 h 395"/>
              <a:gd name="T18" fmla="*/ 26 w 357"/>
              <a:gd name="T19" fmla="*/ 235 h 395"/>
              <a:gd name="T20" fmla="*/ 0 w 357"/>
              <a:gd name="T21" fmla="*/ 64 h 395"/>
              <a:gd name="T22" fmla="*/ 0 w 357"/>
              <a:gd name="T23" fmla="*/ 64 h 395"/>
              <a:gd name="T24" fmla="*/ 21 w 357"/>
              <a:gd name="T25" fmla="*/ 39 h 395"/>
              <a:gd name="T26" fmla="*/ 42 w 357"/>
              <a:gd name="T27" fmla="*/ 0 h 395"/>
              <a:gd name="T28" fmla="*/ 42 w 357"/>
              <a:gd name="T29" fmla="*/ 0 h 395"/>
              <a:gd name="T30" fmla="*/ 72 w 357"/>
              <a:gd name="T31" fmla="*/ 39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7" h="395">
                <a:moveTo>
                  <a:pt x="72" y="39"/>
                </a:moveTo>
                <a:lnTo>
                  <a:pt x="159" y="206"/>
                </a:lnTo>
                <a:lnTo>
                  <a:pt x="294" y="49"/>
                </a:lnTo>
                <a:lnTo>
                  <a:pt x="294" y="49"/>
                </a:lnTo>
                <a:cubicBezTo>
                  <a:pt x="294" y="45"/>
                  <a:pt x="356" y="68"/>
                  <a:pt x="349" y="81"/>
                </a:cubicBezTo>
                <a:lnTo>
                  <a:pt x="349" y="81"/>
                </a:lnTo>
                <a:cubicBezTo>
                  <a:pt x="337" y="104"/>
                  <a:pt x="250" y="280"/>
                  <a:pt x="180" y="354"/>
                </a:cubicBezTo>
                <a:lnTo>
                  <a:pt x="180" y="354"/>
                </a:lnTo>
                <a:cubicBezTo>
                  <a:pt x="142" y="394"/>
                  <a:pt x="30" y="246"/>
                  <a:pt x="26" y="235"/>
                </a:cubicBezTo>
                <a:lnTo>
                  <a:pt x="26" y="235"/>
                </a:lnTo>
                <a:cubicBezTo>
                  <a:pt x="15" y="221"/>
                  <a:pt x="2" y="119"/>
                  <a:pt x="0" y="64"/>
                </a:cubicBezTo>
                <a:lnTo>
                  <a:pt x="0" y="64"/>
                </a:lnTo>
                <a:cubicBezTo>
                  <a:pt x="0" y="49"/>
                  <a:pt x="9" y="39"/>
                  <a:pt x="21" y="39"/>
                </a:cubicBezTo>
                <a:lnTo>
                  <a:pt x="42" y="0"/>
                </a:lnTo>
                <a:lnTo>
                  <a:pt x="42" y="0"/>
                </a:lnTo>
                <a:cubicBezTo>
                  <a:pt x="53" y="0"/>
                  <a:pt x="68" y="28"/>
                  <a:pt x="72" y="39"/>
                </a:cubicBezTo>
              </a:path>
            </a:pathLst>
          </a:custGeom>
          <a:solidFill>
            <a:schemeClr val="accent2"/>
          </a:solidFill>
          <a:ln>
            <a:noFill/>
          </a:ln>
          <a:effectLst/>
        </p:spPr>
        <p:txBody>
          <a:bodyPr wrap="none" anchor="ctr"/>
          <a:lstStyle/>
          <a:p>
            <a:endParaRPr lang="en-SV" sz="900"/>
          </a:p>
        </p:txBody>
      </p:sp>
      <p:sp>
        <p:nvSpPr>
          <p:cNvPr id="169" name="Freeform 729">
            <a:extLst>
              <a:ext uri="{FF2B5EF4-FFF2-40B4-BE49-F238E27FC236}">
                <a16:creationId xmlns:a16="http://schemas.microsoft.com/office/drawing/2014/main" id="{6789A689-E6C8-EA44-BF4B-EF3B12DDEA23}"/>
              </a:ext>
            </a:extLst>
          </p:cNvPr>
          <p:cNvSpPr>
            <a:spLocks noChangeArrowheads="1"/>
          </p:cNvSpPr>
          <p:nvPr/>
        </p:nvSpPr>
        <p:spPr bwMode="auto">
          <a:xfrm>
            <a:off x="2315021" y="4134662"/>
            <a:ext cx="364357" cy="567968"/>
          </a:xfrm>
          <a:custGeom>
            <a:avLst/>
            <a:gdLst>
              <a:gd name="T0" fmla="*/ 243 w 301"/>
              <a:gd name="T1" fmla="*/ 0 h 467"/>
              <a:gd name="T2" fmla="*/ 243 w 301"/>
              <a:gd name="T3" fmla="*/ 0 h 467"/>
              <a:gd name="T4" fmla="*/ 29 w 301"/>
              <a:gd name="T5" fmla="*/ 223 h 467"/>
              <a:gd name="T6" fmla="*/ 29 w 301"/>
              <a:gd name="T7" fmla="*/ 223 h 467"/>
              <a:gd name="T8" fmla="*/ 48 w 301"/>
              <a:gd name="T9" fmla="*/ 297 h 467"/>
              <a:gd name="T10" fmla="*/ 48 w 301"/>
              <a:gd name="T11" fmla="*/ 297 h 467"/>
              <a:gd name="T12" fmla="*/ 254 w 301"/>
              <a:gd name="T13" fmla="*/ 466 h 467"/>
              <a:gd name="T14" fmla="*/ 245 w 301"/>
              <a:gd name="T15" fmla="*/ 375 h 467"/>
              <a:gd name="T16" fmla="*/ 150 w 301"/>
              <a:gd name="T17" fmla="*/ 263 h 467"/>
              <a:gd name="T18" fmla="*/ 150 w 301"/>
              <a:gd name="T19" fmla="*/ 263 h 467"/>
              <a:gd name="T20" fmla="*/ 290 w 301"/>
              <a:gd name="T21" fmla="*/ 153 h 467"/>
              <a:gd name="T22" fmla="*/ 290 w 301"/>
              <a:gd name="T23" fmla="*/ 153 h 467"/>
              <a:gd name="T24" fmla="*/ 292 w 301"/>
              <a:gd name="T25" fmla="*/ 43 h 467"/>
              <a:gd name="T26" fmla="*/ 243 w 301"/>
              <a:gd name="T27" fmla="*/ 0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467">
                <a:moveTo>
                  <a:pt x="243" y="0"/>
                </a:moveTo>
                <a:lnTo>
                  <a:pt x="243" y="0"/>
                </a:lnTo>
                <a:cubicBezTo>
                  <a:pt x="243" y="0"/>
                  <a:pt x="86" y="170"/>
                  <a:pt x="29" y="223"/>
                </a:cubicBezTo>
                <a:lnTo>
                  <a:pt x="29" y="223"/>
                </a:lnTo>
                <a:cubicBezTo>
                  <a:pt x="0" y="252"/>
                  <a:pt x="29" y="273"/>
                  <a:pt x="48" y="297"/>
                </a:cubicBezTo>
                <a:lnTo>
                  <a:pt x="48" y="297"/>
                </a:lnTo>
                <a:cubicBezTo>
                  <a:pt x="97" y="358"/>
                  <a:pt x="254" y="466"/>
                  <a:pt x="254" y="466"/>
                </a:cubicBezTo>
                <a:lnTo>
                  <a:pt x="245" y="375"/>
                </a:lnTo>
                <a:lnTo>
                  <a:pt x="150" y="263"/>
                </a:lnTo>
                <a:lnTo>
                  <a:pt x="150" y="263"/>
                </a:lnTo>
                <a:cubicBezTo>
                  <a:pt x="150" y="263"/>
                  <a:pt x="283" y="159"/>
                  <a:pt x="290" y="153"/>
                </a:cubicBezTo>
                <a:lnTo>
                  <a:pt x="290" y="153"/>
                </a:lnTo>
                <a:cubicBezTo>
                  <a:pt x="300" y="132"/>
                  <a:pt x="292" y="43"/>
                  <a:pt x="292" y="43"/>
                </a:cubicBezTo>
                <a:lnTo>
                  <a:pt x="243" y="0"/>
                </a:lnTo>
              </a:path>
            </a:pathLst>
          </a:custGeom>
          <a:solidFill>
            <a:schemeClr val="accent2"/>
          </a:solidFill>
          <a:ln>
            <a:noFill/>
          </a:ln>
          <a:effectLst/>
        </p:spPr>
        <p:txBody>
          <a:bodyPr wrap="none" anchor="ctr"/>
          <a:lstStyle/>
          <a:p>
            <a:endParaRPr lang="en-SV" sz="900"/>
          </a:p>
        </p:txBody>
      </p:sp>
      <p:sp>
        <p:nvSpPr>
          <p:cNvPr id="170" name="Freeform 730">
            <a:extLst>
              <a:ext uri="{FF2B5EF4-FFF2-40B4-BE49-F238E27FC236}">
                <a16:creationId xmlns:a16="http://schemas.microsoft.com/office/drawing/2014/main" id="{7D8A3C17-062E-8F49-9FF8-0DA9F9AF91EF}"/>
              </a:ext>
            </a:extLst>
          </p:cNvPr>
          <p:cNvSpPr>
            <a:spLocks noChangeArrowheads="1"/>
          </p:cNvSpPr>
          <p:nvPr/>
        </p:nvSpPr>
        <p:spPr bwMode="auto">
          <a:xfrm>
            <a:off x="2952643" y="5640313"/>
            <a:ext cx="176822" cy="64298"/>
          </a:xfrm>
          <a:custGeom>
            <a:avLst/>
            <a:gdLst>
              <a:gd name="T0" fmla="*/ 65 w 147"/>
              <a:gd name="T1" fmla="*/ 0 h 54"/>
              <a:gd name="T2" fmla="*/ 0 w 147"/>
              <a:gd name="T3" fmla="*/ 0 h 54"/>
              <a:gd name="T4" fmla="*/ 0 w 147"/>
              <a:gd name="T5" fmla="*/ 53 h 54"/>
              <a:gd name="T6" fmla="*/ 133 w 147"/>
              <a:gd name="T7" fmla="*/ 53 h 54"/>
              <a:gd name="T8" fmla="*/ 133 w 147"/>
              <a:gd name="T9" fmla="*/ 53 h 54"/>
              <a:gd name="T10" fmla="*/ 137 w 147"/>
              <a:gd name="T11" fmla="*/ 27 h 54"/>
              <a:gd name="T12" fmla="*/ 65 w 147"/>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47" h="54">
                <a:moveTo>
                  <a:pt x="65" y="0"/>
                </a:moveTo>
                <a:lnTo>
                  <a:pt x="0" y="0"/>
                </a:lnTo>
                <a:lnTo>
                  <a:pt x="0" y="53"/>
                </a:lnTo>
                <a:lnTo>
                  <a:pt x="133" y="53"/>
                </a:lnTo>
                <a:lnTo>
                  <a:pt x="133" y="53"/>
                </a:lnTo>
                <a:cubicBezTo>
                  <a:pt x="144" y="53"/>
                  <a:pt x="146" y="31"/>
                  <a:pt x="137" y="27"/>
                </a:cubicBezTo>
                <a:lnTo>
                  <a:pt x="65" y="0"/>
                </a:lnTo>
              </a:path>
            </a:pathLst>
          </a:custGeom>
          <a:solidFill>
            <a:schemeClr val="accent1">
              <a:lumMod val="75000"/>
            </a:schemeClr>
          </a:solidFill>
          <a:ln>
            <a:noFill/>
          </a:ln>
          <a:effectLst/>
        </p:spPr>
        <p:txBody>
          <a:bodyPr wrap="none" anchor="ctr"/>
          <a:lstStyle/>
          <a:p>
            <a:endParaRPr lang="en-SV" sz="900"/>
          </a:p>
        </p:txBody>
      </p:sp>
      <p:sp>
        <p:nvSpPr>
          <p:cNvPr id="171" name="Freeform 731">
            <a:extLst>
              <a:ext uri="{FF2B5EF4-FFF2-40B4-BE49-F238E27FC236}">
                <a16:creationId xmlns:a16="http://schemas.microsoft.com/office/drawing/2014/main" id="{ECA9BD37-10B1-6A44-8EA4-D81705052B96}"/>
              </a:ext>
            </a:extLst>
          </p:cNvPr>
          <p:cNvSpPr>
            <a:spLocks noChangeArrowheads="1"/>
          </p:cNvSpPr>
          <p:nvPr/>
        </p:nvSpPr>
        <p:spPr bwMode="auto">
          <a:xfrm>
            <a:off x="2716883" y="5640313"/>
            <a:ext cx="182178" cy="64298"/>
          </a:xfrm>
          <a:custGeom>
            <a:avLst/>
            <a:gdLst>
              <a:gd name="T0" fmla="*/ 67 w 149"/>
              <a:gd name="T1" fmla="*/ 0 h 54"/>
              <a:gd name="T2" fmla="*/ 0 w 149"/>
              <a:gd name="T3" fmla="*/ 0 h 54"/>
              <a:gd name="T4" fmla="*/ 0 w 149"/>
              <a:gd name="T5" fmla="*/ 53 h 54"/>
              <a:gd name="T6" fmla="*/ 135 w 149"/>
              <a:gd name="T7" fmla="*/ 53 h 54"/>
              <a:gd name="T8" fmla="*/ 135 w 149"/>
              <a:gd name="T9" fmla="*/ 53 h 54"/>
              <a:gd name="T10" fmla="*/ 139 w 149"/>
              <a:gd name="T11" fmla="*/ 27 h 54"/>
              <a:gd name="T12" fmla="*/ 67 w 149"/>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49" h="54">
                <a:moveTo>
                  <a:pt x="67" y="0"/>
                </a:moveTo>
                <a:lnTo>
                  <a:pt x="0" y="0"/>
                </a:lnTo>
                <a:lnTo>
                  <a:pt x="0" y="53"/>
                </a:lnTo>
                <a:lnTo>
                  <a:pt x="135" y="53"/>
                </a:lnTo>
                <a:lnTo>
                  <a:pt x="135" y="53"/>
                </a:lnTo>
                <a:cubicBezTo>
                  <a:pt x="144" y="53"/>
                  <a:pt x="148" y="31"/>
                  <a:pt x="139" y="27"/>
                </a:cubicBezTo>
                <a:lnTo>
                  <a:pt x="67" y="0"/>
                </a:lnTo>
              </a:path>
            </a:pathLst>
          </a:custGeom>
          <a:solidFill>
            <a:schemeClr val="accent1">
              <a:lumMod val="75000"/>
            </a:schemeClr>
          </a:solidFill>
          <a:ln>
            <a:noFill/>
          </a:ln>
          <a:effectLst/>
        </p:spPr>
        <p:txBody>
          <a:bodyPr wrap="none" anchor="ctr"/>
          <a:lstStyle/>
          <a:p>
            <a:endParaRPr lang="en-SV" sz="900"/>
          </a:p>
        </p:txBody>
      </p:sp>
      <p:sp>
        <p:nvSpPr>
          <p:cNvPr id="172" name="Freeform 732">
            <a:extLst>
              <a:ext uri="{FF2B5EF4-FFF2-40B4-BE49-F238E27FC236}">
                <a16:creationId xmlns:a16="http://schemas.microsoft.com/office/drawing/2014/main" id="{0194E4F3-A7A1-FB40-B63A-37198F2415B4}"/>
              </a:ext>
            </a:extLst>
          </p:cNvPr>
          <p:cNvSpPr>
            <a:spLocks noChangeArrowheads="1"/>
          </p:cNvSpPr>
          <p:nvPr/>
        </p:nvSpPr>
        <p:spPr bwMode="auto">
          <a:xfrm>
            <a:off x="3059807" y="4273975"/>
            <a:ext cx="5360" cy="300059"/>
          </a:xfrm>
          <a:custGeom>
            <a:avLst/>
            <a:gdLst>
              <a:gd name="T0" fmla="*/ 0 w 6"/>
              <a:gd name="T1" fmla="*/ 0 h 248"/>
              <a:gd name="T2" fmla="*/ 5 w 6"/>
              <a:gd name="T3" fmla="*/ 0 h 248"/>
              <a:gd name="T4" fmla="*/ 5 w 6"/>
              <a:gd name="T5" fmla="*/ 247 h 248"/>
              <a:gd name="T6" fmla="*/ 0 w 6"/>
              <a:gd name="T7" fmla="*/ 247 h 248"/>
              <a:gd name="T8" fmla="*/ 0 w 6"/>
              <a:gd name="T9" fmla="*/ 0 h 248"/>
            </a:gdLst>
            <a:ahLst/>
            <a:cxnLst>
              <a:cxn ang="0">
                <a:pos x="T0" y="T1"/>
              </a:cxn>
              <a:cxn ang="0">
                <a:pos x="T2" y="T3"/>
              </a:cxn>
              <a:cxn ang="0">
                <a:pos x="T4" y="T5"/>
              </a:cxn>
              <a:cxn ang="0">
                <a:pos x="T6" y="T7"/>
              </a:cxn>
              <a:cxn ang="0">
                <a:pos x="T8" y="T9"/>
              </a:cxn>
            </a:cxnLst>
            <a:rect l="0" t="0" r="r" b="b"/>
            <a:pathLst>
              <a:path w="6" h="248">
                <a:moveTo>
                  <a:pt x="0" y="0"/>
                </a:moveTo>
                <a:lnTo>
                  <a:pt x="5" y="0"/>
                </a:lnTo>
                <a:lnTo>
                  <a:pt x="5" y="247"/>
                </a:lnTo>
                <a:lnTo>
                  <a:pt x="0" y="247"/>
                </a:lnTo>
                <a:lnTo>
                  <a:pt x="0" y="0"/>
                </a:lnTo>
              </a:path>
            </a:pathLst>
          </a:custGeom>
          <a:solidFill>
            <a:srgbClr val="0E97C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73" name="Freeform 733">
            <a:extLst>
              <a:ext uri="{FF2B5EF4-FFF2-40B4-BE49-F238E27FC236}">
                <a16:creationId xmlns:a16="http://schemas.microsoft.com/office/drawing/2014/main" id="{C5493A27-22E7-CC4B-BEA8-E38B73A10468}"/>
              </a:ext>
            </a:extLst>
          </p:cNvPr>
          <p:cNvSpPr>
            <a:spLocks noChangeArrowheads="1"/>
          </p:cNvSpPr>
          <p:nvPr/>
        </p:nvSpPr>
        <p:spPr bwMode="auto">
          <a:xfrm>
            <a:off x="2609719" y="4574033"/>
            <a:ext cx="80375" cy="128597"/>
          </a:xfrm>
          <a:custGeom>
            <a:avLst/>
            <a:gdLst>
              <a:gd name="T0" fmla="*/ 36 w 65"/>
              <a:gd name="T1" fmla="*/ 100 h 105"/>
              <a:gd name="T2" fmla="*/ 36 w 65"/>
              <a:gd name="T3" fmla="*/ 100 h 105"/>
              <a:gd name="T4" fmla="*/ 61 w 65"/>
              <a:gd name="T5" fmla="*/ 66 h 105"/>
              <a:gd name="T6" fmla="*/ 55 w 65"/>
              <a:gd name="T7" fmla="*/ 11 h 105"/>
              <a:gd name="T8" fmla="*/ 55 w 65"/>
              <a:gd name="T9" fmla="*/ 11 h 105"/>
              <a:gd name="T10" fmla="*/ 28 w 65"/>
              <a:gd name="T11" fmla="*/ 5 h 105"/>
              <a:gd name="T12" fmla="*/ 0 w 65"/>
              <a:gd name="T13" fmla="*/ 13 h 105"/>
              <a:gd name="T14" fmla="*/ 9 w 65"/>
              <a:gd name="T15" fmla="*/ 104 h 105"/>
              <a:gd name="T16" fmla="*/ 9 w 65"/>
              <a:gd name="T17" fmla="*/ 104 h 105"/>
              <a:gd name="T18" fmla="*/ 36 w 65"/>
              <a:gd name="T19" fmla="*/ 10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105">
                <a:moveTo>
                  <a:pt x="36" y="100"/>
                </a:moveTo>
                <a:lnTo>
                  <a:pt x="36" y="100"/>
                </a:lnTo>
                <a:cubicBezTo>
                  <a:pt x="53" y="98"/>
                  <a:pt x="64" y="81"/>
                  <a:pt x="61" y="66"/>
                </a:cubicBezTo>
                <a:lnTo>
                  <a:pt x="55" y="11"/>
                </a:lnTo>
                <a:lnTo>
                  <a:pt x="55" y="11"/>
                </a:lnTo>
                <a:cubicBezTo>
                  <a:pt x="55" y="0"/>
                  <a:pt x="38" y="5"/>
                  <a:pt x="28" y="5"/>
                </a:cubicBezTo>
                <a:lnTo>
                  <a:pt x="0" y="13"/>
                </a:lnTo>
                <a:lnTo>
                  <a:pt x="9" y="104"/>
                </a:lnTo>
                <a:lnTo>
                  <a:pt x="9" y="104"/>
                </a:lnTo>
                <a:cubicBezTo>
                  <a:pt x="9" y="104"/>
                  <a:pt x="30" y="100"/>
                  <a:pt x="36" y="100"/>
                </a:cubicBezTo>
              </a:path>
            </a:pathLst>
          </a:custGeom>
          <a:solidFill>
            <a:schemeClr val="accent3">
              <a:lumMod val="20000"/>
              <a:lumOff val="80000"/>
            </a:schemeClr>
          </a:solidFill>
          <a:ln>
            <a:noFill/>
          </a:ln>
          <a:effectLst/>
        </p:spPr>
        <p:txBody>
          <a:bodyPr wrap="none" anchor="ctr"/>
          <a:lstStyle/>
          <a:p>
            <a:endParaRPr lang="en-SV" sz="900"/>
          </a:p>
        </p:txBody>
      </p:sp>
    </p:spTree>
    <p:extLst>
      <p:ext uri="{BB962C8B-B14F-4D97-AF65-F5344CB8AC3E}">
        <p14:creationId xmlns:p14="http://schemas.microsoft.com/office/powerpoint/2010/main" val="1632797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upo 349">
            <a:extLst>
              <a:ext uri="{FF2B5EF4-FFF2-40B4-BE49-F238E27FC236}">
                <a16:creationId xmlns:a16="http://schemas.microsoft.com/office/drawing/2014/main" id="{07540005-7D73-7D4B-874E-335294A2BC06}"/>
              </a:ext>
            </a:extLst>
          </p:cNvPr>
          <p:cNvGrpSpPr/>
          <p:nvPr/>
        </p:nvGrpSpPr>
        <p:grpSpPr>
          <a:xfrm>
            <a:off x="1335742" y="511095"/>
            <a:ext cx="9520518" cy="911393"/>
            <a:chOff x="2668308" y="861425"/>
            <a:chExt cx="19041035" cy="1822785"/>
          </a:xfrm>
        </p:grpSpPr>
        <p:sp>
          <p:nvSpPr>
            <p:cNvPr id="47" name="CuadroTexto 350">
              <a:extLst>
                <a:ext uri="{FF2B5EF4-FFF2-40B4-BE49-F238E27FC236}">
                  <a16:creationId xmlns:a16="http://schemas.microsoft.com/office/drawing/2014/main" id="{F90107AC-CDB8-7E4D-987C-4797203D3319}"/>
                </a:ext>
              </a:extLst>
            </p:cNvPr>
            <p:cNvSpPr txBox="1"/>
            <p:nvPr/>
          </p:nvSpPr>
          <p:spPr>
            <a:xfrm>
              <a:off x="5633850" y="861425"/>
              <a:ext cx="13109999" cy="1415771"/>
            </a:xfrm>
            <a:prstGeom prst="rect">
              <a:avLst/>
            </a:prstGeom>
            <a:noFill/>
          </p:spPr>
          <p:txBody>
            <a:bodyPr wrap="none" rtlCol="0">
              <a:spAutoFit/>
            </a:bodyPr>
            <a:lstStyle/>
            <a:p>
              <a:pPr algn="ctr"/>
              <a:r>
                <a:rPr lang="en-US" sz="4000" b="1" dirty="0">
                  <a:solidFill>
                    <a:schemeClr val="tx2"/>
                  </a:solidFill>
                  <a:latin typeface="Poppins" pitchFamily="2" charset="77"/>
                  <a:ea typeface="Lato Heavy" charset="0"/>
                  <a:cs typeface="Poppins" pitchFamily="2" charset="77"/>
                </a:rPr>
                <a:t>E-Learning Infographics</a:t>
              </a:r>
            </a:p>
          </p:txBody>
        </p:sp>
        <p:sp>
          <p:nvSpPr>
            <p:cNvPr id="48" name="CuadroTexto 351">
              <a:extLst>
                <a:ext uri="{FF2B5EF4-FFF2-40B4-BE49-F238E27FC236}">
                  <a16:creationId xmlns:a16="http://schemas.microsoft.com/office/drawing/2014/main" id="{0B182070-3560-B944-99ED-30A7A70EA7AE}"/>
                </a:ext>
              </a:extLst>
            </p:cNvPr>
            <p:cNvSpPr txBox="1"/>
            <p:nvPr/>
          </p:nvSpPr>
          <p:spPr>
            <a:xfrm>
              <a:off x="2668308" y="2222546"/>
              <a:ext cx="19041035" cy="461664"/>
            </a:xfrm>
            <a:prstGeom prst="rect">
              <a:avLst/>
            </a:prstGeom>
            <a:noFill/>
          </p:spPr>
          <p:txBody>
            <a:bodyPr wrap="square" rtlCol="0">
              <a:spAutoFit/>
            </a:bodyPr>
            <a:lstStyle/>
            <a:p>
              <a:pPr algn="ctr"/>
              <a:r>
                <a:rPr lang="en-US" sz="900" dirty="0">
                  <a:latin typeface="Lato Light" panose="020F0502020204030203" pitchFamily="34" charset="0"/>
                  <a:ea typeface="Lato Light" panose="020F0502020204030203" pitchFamily="34" charset="0"/>
                  <a:cs typeface="Lato Light" panose="020F0502020204030203" pitchFamily="34" charset="0"/>
                </a:rPr>
                <a:t>Marketing is the study and management of exchange relationships. Marketing is the business process of creating relationships with and satisfying customers.</a:t>
              </a:r>
            </a:p>
          </p:txBody>
        </p:sp>
      </p:grpSp>
      <p:grpSp>
        <p:nvGrpSpPr>
          <p:cNvPr id="3" name="Group 2">
            <a:extLst>
              <a:ext uri="{FF2B5EF4-FFF2-40B4-BE49-F238E27FC236}">
                <a16:creationId xmlns:a16="http://schemas.microsoft.com/office/drawing/2014/main" id="{3F0E04C1-DF6D-734C-AFE1-00B8BFBFD8DC}"/>
              </a:ext>
            </a:extLst>
          </p:cNvPr>
          <p:cNvGrpSpPr/>
          <p:nvPr/>
        </p:nvGrpSpPr>
        <p:grpSpPr>
          <a:xfrm>
            <a:off x="1168102" y="2209800"/>
            <a:ext cx="4303912" cy="3841102"/>
            <a:chOff x="2668308" y="4491981"/>
            <a:chExt cx="8799942" cy="7853662"/>
          </a:xfrm>
        </p:grpSpPr>
        <p:sp>
          <p:nvSpPr>
            <p:cNvPr id="5" name="Freeform 3">
              <a:extLst>
                <a:ext uri="{FF2B5EF4-FFF2-40B4-BE49-F238E27FC236}">
                  <a16:creationId xmlns:a16="http://schemas.microsoft.com/office/drawing/2014/main" id="{0C75241C-897E-ED46-AC42-DB7B9CE36902}"/>
                </a:ext>
              </a:extLst>
            </p:cNvPr>
            <p:cNvSpPr>
              <a:spLocks noChangeArrowheads="1"/>
            </p:cNvSpPr>
            <p:nvPr/>
          </p:nvSpPr>
          <p:spPr bwMode="auto">
            <a:xfrm>
              <a:off x="10866470" y="9380351"/>
              <a:ext cx="4359" cy="4362"/>
            </a:xfrm>
            <a:custGeom>
              <a:avLst/>
              <a:gdLst>
                <a:gd name="T0" fmla="*/ 0 w 3"/>
                <a:gd name="T1" fmla="*/ 0 h 4"/>
                <a:gd name="T2" fmla="*/ 0 w 3"/>
                <a:gd name="T3" fmla="*/ 0 h 4"/>
                <a:gd name="T4" fmla="*/ 0 w 3"/>
                <a:gd name="T5" fmla="*/ 3 h 4"/>
                <a:gd name="T6" fmla="*/ 0 w 3"/>
                <a:gd name="T7" fmla="*/ 3 h 4"/>
                <a:gd name="T8" fmla="*/ 2 w 3"/>
                <a:gd name="T9" fmla="*/ 3 h 4"/>
                <a:gd name="T10" fmla="*/ 0 w 3"/>
                <a:gd name="T11" fmla="*/ 0 h 4"/>
              </a:gdLst>
              <a:ahLst/>
              <a:cxnLst>
                <a:cxn ang="0">
                  <a:pos x="T0" y="T1"/>
                </a:cxn>
                <a:cxn ang="0">
                  <a:pos x="T2" y="T3"/>
                </a:cxn>
                <a:cxn ang="0">
                  <a:pos x="T4" y="T5"/>
                </a:cxn>
                <a:cxn ang="0">
                  <a:pos x="T6" y="T7"/>
                </a:cxn>
                <a:cxn ang="0">
                  <a:pos x="T8" y="T9"/>
                </a:cxn>
                <a:cxn ang="0">
                  <a:pos x="T10" y="T11"/>
                </a:cxn>
              </a:cxnLst>
              <a:rect l="0" t="0" r="r" b="b"/>
              <a:pathLst>
                <a:path w="3" h="4">
                  <a:moveTo>
                    <a:pt x="0" y="0"/>
                  </a:moveTo>
                  <a:lnTo>
                    <a:pt x="0" y="0"/>
                  </a:lnTo>
                  <a:cubicBezTo>
                    <a:pt x="0" y="0"/>
                    <a:pt x="0" y="0"/>
                    <a:pt x="0" y="3"/>
                  </a:cubicBezTo>
                  <a:lnTo>
                    <a:pt x="0" y="3"/>
                  </a:lnTo>
                  <a:cubicBezTo>
                    <a:pt x="2" y="3"/>
                    <a:pt x="2" y="3"/>
                    <a:pt x="2" y="3"/>
                  </a:cubicBezTo>
                  <a:lnTo>
                    <a:pt x="0" y="0"/>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6" name="Freeform 4">
              <a:extLst>
                <a:ext uri="{FF2B5EF4-FFF2-40B4-BE49-F238E27FC236}">
                  <a16:creationId xmlns:a16="http://schemas.microsoft.com/office/drawing/2014/main" id="{CE73F9B3-1AB7-B349-9A00-E87C2CD32464}"/>
                </a:ext>
              </a:extLst>
            </p:cNvPr>
            <p:cNvSpPr>
              <a:spLocks noChangeArrowheads="1"/>
            </p:cNvSpPr>
            <p:nvPr/>
          </p:nvSpPr>
          <p:spPr bwMode="auto">
            <a:xfrm>
              <a:off x="7635172" y="8150627"/>
              <a:ext cx="4362" cy="4362"/>
            </a:xfrm>
            <a:custGeom>
              <a:avLst/>
              <a:gdLst>
                <a:gd name="T0" fmla="*/ 0 w 1"/>
                <a:gd name="T1" fmla="*/ 0 h 3"/>
                <a:gd name="T2" fmla="*/ 0 w 1"/>
                <a:gd name="T3" fmla="*/ 0 h 3"/>
                <a:gd name="T4" fmla="*/ 0 w 1"/>
                <a:gd name="T5" fmla="*/ 0 h 3"/>
                <a:gd name="T6" fmla="*/ 0 w 1"/>
                <a:gd name="T7" fmla="*/ 0 h 3"/>
                <a:gd name="T8" fmla="*/ 0 w 1"/>
                <a:gd name="T9" fmla="*/ 2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lnTo>
                    <a:pt x="0" y="0"/>
                  </a:lnTo>
                  <a:lnTo>
                    <a:pt x="0" y="0"/>
                  </a:lnTo>
                  <a:lnTo>
                    <a:pt x="0" y="0"/>
                  </a:lnTo>
                  <a:lnTo>
                    <a:pt x="0" y="2"/>
                  </a:lnTo>
                  <a:lnTo>
                    <a:pt x="0" y="0"/>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7" name="Freeform 5">
              <a:extLst>
                <a:ext uri="{FF2B5EF4-FFF2-40B4-BE49-F238E27FC236}">
                  <a16:creationId xmlns:a16="http://schemas.microsoft.com/office/drawing/2014/main" id="{B7D59D9D-4DE3-D149-A829-8F28984935AB}"/>
                </a:ext>
              </a:extLst>
            </p:cNvPr>
            <p:cNvSpPr>
              <a:spLocks noChangeArrowheads="1"/>
            </p:cNvSpPr>
            <p:nvPr/>
          </p:nvSpPr>
          <p:spPr bwMode="auto">
            <a:xfrm>
              <a:off x="4883556" y="9781538"/>
              <a:ext cx="4359" cy="4362"/>
            </a:xfrm>
            <a:custGeom>
              <a:avLst/>
              <a:gdLst>
                <a:gd name="T0" fmla="*/ 2 w 3"/>
                <a:gd name="T1" fmla="*/ 2 h 3"/>
                <a:gd name="T2" fmla="*/ 2 w 3"/>
                <a:gd name="T3" fmla="*/ 2 h 3"/>
                <a:gd name="T4" fmla="*/ 2 w 3"/>
                <a:gd name="T5" fmla="*/ 0 h 3"/>
                <a:gd name="T6" fmla="*/ 0 w 3"/>
                <a:gd name="T7" fmla="*/ 0 h 3"/>
                <a:gd name="T8" fmla="*/ 0 w 3"/>
                <a:gd name="T9" fmla="*/ 0 h 3"/>
                <a:gd name="T10" fmla="*/ 2 w 3"/>
                <a:gd name="T11" fmla="*/ 2 h 3"/>
              </a:gdLst>
              <a:ahLst/>
              <a:cxnLst>
                <a:cxn ang="0">
                  <a:pos x="T0" y="T1"/>
                </a:cxn>
                <a:cxn ang="0">
                  <a:pos x="T2" y="T3"/>
                </a:cxn>
                <a:cxn ang="0">
                  <a:pos x="T4" y="T5"/>
                </a:cxn>
                <a:cxn ang="0">
                  <a:pos x="T6" y="T7"/>
                </a:cxn>
                <a:cxn ang="0">
                  <a:pos x="T8" y="T9"/>
                </a:cxn>
                <a:cxn ang="0">
                  <a:pos x="T10" y="T11"/>
                </a:cxn>
              </a:cxnLst>
              <a:rect l="0" t="0" r="r" b="b"/>
              <a:pathLst>
                <a:path w="3" h="3">
                  <a:moveTo>
                    <a:pt x="2" y="2"/>
                  </a:moveTo>
                  <a:lnTo>
                    <a:pt x="2" y="2"/>
                  </a:lnTo>
                  <a:lnTo>
                    <a:pt x="2" y="0"/>
                  </a:lnTo>
                  <a:lnTo>
                    <a:pt x="0" y="0"/>
                  </a:lnTo>
                  <a:lnTo>
                    <a:pt x="0" y="0"/>
                  </a:lnTo>
                  <a:cubicBezTo>
                    <a:pt x="0" y="0"/>
                    <a:pt x="0" y="0"/>
                    <a:pt x="2" y="2"/>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8" name="Freeform 7">
              <a:extLst>
                <a:ext uri="{FF2B5EF4-FFF2-40B4-BE49-F238E27FC236}">
                  <a16:creationId xmlns:a16="http://schemas.microsoft.com/office/drawing/2014/main" id="{3AC0CDED-E41E-1F47-BD93-7D681FAC1D3D}"/>
                </a:ext>
              </a:extLst>
            </p:cNvPr>
            <p:cNvSpPr>
              <a:spLocks noChangeArrowheads="1"/>
            </p:cNvSpPr>
            <p:nvPr/>
          </p:nvSpPr>
          <p:spPr bwMode="auto">
            <a:xfrm>
              <a:off x="3911113" y="6397616"/>
              <a:ext cx="222398" cy="218036"/>
            </a:xfrm>
            <a:custGeom>
              <a:avLst/>
              <a:gdLst>
                <a:gd name="T0" fmla="*/ 72 w 225"/>
                <a:gd name="T1" fmla="*/ 15 h 219"/>
                <a:gd name="T2" fmla="*/ 72 w 225"/>
                <a:gd name="T3" fmla="*/ 13 h 219"/>
                <a:gd name="T4" fmla="*/ 63 w 225"/>
                <a:gd name="T5" fmla="*/ 40 h 219"/>
                <a:gd name="T6" fmla="*/ 29 w 225"/>
                <a:gd name="T7" fmla="*/ 127 h 219"/>
                <a:gd name="T8" fmla="*/ 16 w 225"/>
                <a:gd name="T9" fmla="*/ 142 h 219"/>
                <a:gd name="T10" fmla="*/ 6 w 225"/>
                <a:gd name="T11" fmla="*/ 151 h 219"/>
                <a:gd name="T12" fmla="*/ 10 w 225"/>
                <a:gd name="T13" fmla="*/ 172 h 219"/>
                <a:gd name="T14" fmla="*/ 19 w 225"/>
                <a:gd name="T15" fmla="*/ 176 h 219"/>
                <a:gd name="T16" fmla="*/ 29 w 225"/>
                <a:gd name="T17" fmla="*/ 191 h 219"/>
                <a:gd name="T18" fmla="*/ 29 w 225"/>
                <a:gd name="T19" fmla="*/ 199 h 219"/>
                <a:gd name="T20" fmla="*/ 48 w 225"/>
                <a:gd name="T21" fmla="*/ 214 h 219"/>
                <a:gd name="T22" fmla="*/ 65 w 225"/>
                <a:gd name="T23" fmla="*/ 208 h 219"/>
                <a:gd name="T24" fmla="*/ 118 w 225"/>
                <a:gd name="T25" fmla="*/ 159 h 219"/>
                <a:gd name="T26" fmla="*/ 127 w 225"/>
                <a:gd name="T27" fmla="*/ 157 h 219"/>
                <a:gd name="T28" fmla="*/ 148 w 225"/>
                <a:gd name="T29" fmla="*/ 182 h 219"/>
                <a:gd name="T30" fmla="*/ 154 w 225"/>
                <a:gd name="T31" fmla="*/ 193 h 219"/>
                <a:gd name="T32" fmla="*/ 192 w 225"/>
                <a:gd name="T33" fmla="*/ 206 h 219"/>
                <a:gd name="T34" fmla="*/ 201 w 225"/>
                <a:gd name="T35" fmla="*/ 206 h 219"/>
                <a:gd name="T36" fmla="*/ 218 w 225"/>
                <a:gd name="T37" fmla="*/ 189 h 219"/>
                <a:gd name="T38" fmla="*/ 213 w 225"/>
                <a:gd name="T39" fmla="*/ 167 h 219"/>
                <a:gd name="T40" fmla="*/ 209 w 225"/>
                <a:gd name="T41" fmla="*/ 165 h 219"/>
                <a:gd name="T42" fmla="*/ 192 w 225"/>
                <a:gd name="T43" fmla="*/ 144 h 219"/>
                <a:gd name="T44" fmla="*/ 177 w 225"/>
                <a:gd name="T45" fmla="*/ 108 h 219"/>
                <a:gd name="T46" fmla="*/ 163 w 225"/>
                <a:gd name="T47" fmla="*/ 89 h 219"/>
                <a:gd name="T48" fmla="*/ 124 w 225"/>
                <a:gd name="T49" fmla="*/ 47 h 219"/>
                <a:gd name="T50" fmla="*/ 114 w 225"/>
                <a:gd name="T51" fmla="*/ 43 h 219"/>
                <a:gd name="T52" fmla="*/ 112 w 225"/>
                <a:gd name="T53" fmla="*/ 32 h 219"/>
                <a:gd name="T54" fmla="*/ 127 w 225"/>
                <a:gd name="T55" fmla="*/ 13 h 219"/>
                <a:gd name="T56" fmla="*/ 127 w 225"/>
                <a:gd name="T57" fmla="*/ 5 h 219"/>
                <a:gd name="T58" fmla="*/ 118 w 225"/>
                <a:gd name="T59" fmla="*/ 2 h 219"/>
                <a:gd name="T60" fmla="*/ 99 w 225"/>
                <a:gd name="T61" fmla="*/ 5 h 219"/>
                <a:gd name="T62" fmla="*/ 72 w 225"/>
                <a:gd name="T63" fmla="*/ 1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5" h="219">
                  <a:moveTo>
                    <a:pt x="72" y="13"/>
                  </a:moveTo>
                  <a:lnTo>
                    <a:pt x="72" y="15"/>
                  </a:lnTo>
                  <a:lnTo>
                    <a:pt x="72" y="13"/>
                  </a:lnTo>
                  <a:lnTo>
                    <a:pt x="72" y="13"/>
                  </a:lnTo>
                  <a:cubicBezTo>
                    <a:pt x="69" y="21"/>
                    <a:pt x="65" y="32"/>
                    <a:pt x="63" y="40"/>
                  </a:cubicBezTo>
                  <a:lnTo>
                    <a:pt x="63" y="40"/>
                  </a:lnTo>
                  <a:cubicBezTo>
                    <a:pt x="55" y="70"/>
                    <a:pt x="36" y="98"/>
                    <a:pt x="29" y="127"/>
                  </a:cubicBezTo>
                  <a:lnTo>
                    <a:pt x="29" y="127"/>
                  </a:lnTo>
                  <a:cubicBezTo>
                    <a:pt x="27" y="136"/>
                    <a:pt x="21" y="138"/>
                    <a:pt x="16" y="142"/>
                  </a:cubicBezTo>
                  <a:lnTo>
                    <a:pt x="16" y="142"/>
                  </a:lnTo>
                  <a:cubicBezTo>
                    <a:pt x="12" y="144"/>
                    <a:pt x="8" y="148"/>
                    <a:pt x="6" y="151"/>
                  </a:cubicBezTo>
                  <a:lnTo>
                    <a:pt x="6" y="151"/>
                  </a:lnTo>
                  <a:cubicBezTo>
                    <a:pt x="0" y="157"/>
                    <a:pt x="4" y="170"/>
                    <a:pt x="10" y="172"/>
                  </a:cubicBezTo>
                  <a:lnTo>
                    <a:pt x="10" y="172"/>
                  </a:lnTo>
                  <a:cubicBezTo>
                    <a:pt x="12" y="174"/>
                    <a:pt x="16" y="174"/>
                    <a:pt x="19" y="176"/>
                  </a:cubicBezTo>
                  <a:lnTo>
                    <a:pt x="19" y="176"/>
                  </a:lnTo>
                  <a:cubicBezTo>
                    <a:pt x="27" y="178"/>
                    <a:pt x="29" y="182"/>
                    <a:pt x="29" y="191"/>
                  </a:cubicBezTo>
                  <a:lnTo>
                    <a:pt x="29" y="191"/>
                  </a:lnTo>
                  <a:cubicBezTo>
                    <a:pt x="29" y="193"/>
                    <a:pt x="29" y="197"/>
                    <a:pt x="29" y="199"/>
                  </a:cubicBezTo>
                  <a:lnTo>
                    <a:pt x="29" y="199"/>
                  </a:lnTo>
                  <a:cubicBezTo>
                    <a:pt x="29" y="212"/>
                    <a:pt x="36" y="218"/>
                    <a:pt x="48" y="214"/>
                  </a:cubicBezTo>
                  <a:lnTo>
                    <a:pt x="48" y="214"/>
                  </a:lnTo>
                  <a:cubicBezTo>
                    <a:pt x="55" y="214"/>
                    <a:pt x="61" y="212"/>
                    <a:pt x="65" y="208"/>
                  </a:cubicBezTo>
                  <a:lnTo>
                    <a:pt x="65" y="208"/>
                  </a:lnTo>
                  <a:cubicBezTo>
                    <a:pt x="82" y="189"/>
                    <a:pt x="108" y="182"/>
                    <a:pt x="118" y="159"/>
                  </a:cubicBezTo>
                  <a:lnTo>
                    <a:pt x="118" y="159"/>
                  </a:lnTo>
                  <a:cubicBezTo>
                    <a:pt x="120" y="157"/>
                    <a:pt x="124" y="155"/>
                    <a:pt x="127" y="157"/>
                  </a:cubicBezTo>
                  <a:lnTo>
                    <a:pt x="127" y="157"/>
                  </a:lnTo>
                  <a:cubicBezTo>
                    <a:pt x="137" y="161"/>
                    <a:pt x="148" y="167"/>
                    <a:pt x="148" y="182"/>
                  </a:cubicBezTo>
                  <a:lnTo>
                    <a:pt x="148" y="182"/>
                  </a:lnTo>
                  <a:cubicBezTo>
                    <a:pt x="148" y="187"/>
                    <a:pt x="150" y="191"/>
                    <a:pt x="154" y="193"/>
                  </a:cubicBezTo>
                  <a:lnTo>
                    <a:pt x="154" y="193"/>
                  </a:lnTo>
                  <a:cubicBezTo>
                    <a:pt x="167" y="197"/>
                    <a:pt x="179" y="203"/>
                    <a:pt x="192" y="206"/>
                  </a:cubicBezTo>
                  <a:lnTo>
                    <a:pt x="192" y="206"/>
                  </a:lnTo>
                  <a:cubicBezTo>
                    <a:pt x="194" y="208"/>
                    <a:pt x="199" y="206"/>
                    <a:pt x="201" y="206"/>
                  </a:cubicBezTo>
                  <a:lnTo>
                    <a:pt x="201" y="206"/>
                  </a:lnTo>
                  <a:cubicBezTo>
                    <a:pt x="207" y="199"/>
                    <a:pt x="213" y="195"/>
                    <a:pt x="218" y="189"/>
                  </a:cubicBezTo>
                  <a:lnTo>
                    <a:pt x="218" y="189"/>
                  </a:lnTo>
                  <a:cubicBezTo>
                    <a:pt x="224" y="182"/>
                    <a:pt x="220" y="172"/>
                    <a:pt x="213" y="167"/>
                  </a:cubicBezTo>
                  <a:lnTo>
                    <a:pt x="213" y="167"/>
                  </a:lnTo>
                  <a:cubicBezTo>
                    <a:pt x="211" y="167"/>
                    <a:pt x="209" y="165"/>
                    <a:pt x="209" y="165"/>
                  </a:cubicBezTo>
                  <a:lnTo>
                    <a:pt x="209" y="165"/>
                  </a:lnTo>
                  <a:cubicBezTo>
                    <a:pt x="199" y="163"/>
                    <a:pt x="192" y="155"/>
                    <a:pt x="192" y="144"/>
                  </a:cubicBezTo>
                  <a:lnTo>
                    <a:pt x="192" y="144"/>
                  </a:lnTo>
                  <a:cubicBezTo>
                    <a:pt x="192" y="132"/>
                    <a:pt x="188" y="119"/>
                    <a:pt x="177" y="108"/>
                  </a:cubicBezTo>
                  <a:lnTo>
                    <a:pt x="177" y="108"/>
                  </a:lnTo>
                  <a:cubicBezTo>
                    <a:pt x="171" y="104"/>
                    <a:pt x="165" y="98"/>
                    <a:pt x="163" y="89"/>
                  </a:cubicBezTo>
                  <a:lnTo>
                    <a:pt x="163" y="89"/>
                  </a:lnTo>
                  <a:cubicBezTo>
                    <a:pt x="154" y="70"/>
                    <a:pt x="133" y="64"/>
                    <a:pt x="124" y="47"/>
                  </a:cubicBezTo>
                  <a:lnTo>
                    <a:pt x="124" y="47"/>
                  </a:lnTo>
                  <a:cubicBezTo>
                    <a:pt x="122" y="45"/>
                    <a:pt x="118" y="45"/>
                    <a:pt x="114" y="43"/>
                  </a:cubicBezTo>
                  <a:lnTo>
                    <a:pt x="114" y="43"/>
                  </a:lnTo>
                  <a:cubicBezTo>
                    <a:pt x="105" y="38"/>
                    <a:pt x="105" y="38"/>
                    <a:pt x="112" y="32"/>
                  </a:cubicBezTo>
                  <a:lnTo>
                    <a:pt x="112" y="32"/>
                  </a:lnTo>
                  <a:cubicBezTo>
                    <a:pt x="116" y="26"/>
                    <a:pt x="122" y="19"/>
                    <a:pt x="127" y="13"/>
                  </a:cubicBezTo>
                  <a:lnTo>
                    <a:pt x="127" y="13"/>
                  </a:lnTo>
                  <a:cubicBezTo>
                    <a:pt x="129" y="11"/>
                    <a:pt x="127" y="7"/>
                    <a:pt x="127" y="5"/>
                  </a:cubicBezTo>
                  <a:lnTo>
                    <a:pt x="127" y="5"/>
                  </a:lnTo>
                  <a:cubicBezTo>
                    <a:pt x="124" y="0"/>
                    <a:pt x="122" y="0"/>
                    <a:pt x="118" y="2"/>
                  </a:cubicBezTo>
                  <a:lnTo>
                    <a:pt x="118" y="2"/>
                  </a:lnTo>
                  <a:cubicBezTo>
                    <a:pt x="112" y="5"/>
                    <a:pt x="108" y="9"/>
                    <a:pt x="99" y="5"/>
                  </a:cubicBezTo>
                  <a:lnTo>
                    <a:pt x="99" y="5"/>
                  </a:lnTo>
                  <a:cubicBezTo>
                    <a:pt x="95" y="2"/>
                    <a:pt x="86" y="5"/>
                    <a:pt x="80" y="5"/>
                  </a:cubicBezTo>
                  <a:lnTo>
                    <a:pt x="72" y="13"/>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0" name="Freeform 10">
              <a:extLst>
                <a:ext uri="{FF2B5EF4-FFF2-40B4-BE49-F238E27FC236}">
                  <a16:creationId xmlns:a16="http://schemas.microsoft.com/office/drawing/2014/main" id="{A087767D-9A2E-2B41-912E-09F71A325CB9}"/>
                </a:ext>
              </a:extLst>
            </p:cNvPr>
            <p:cNvSpPr>
              <a:spLocks noChangeArrowheads="1"/>
            </p:cNvSpPr>
            <p:nvPr/>
          </p:nvSpPr>
          <p:spPr bwMode="auto">
            <a:xfrm>
              <a:off x="4512893" y="7736360"/>
              <a:ext cx="4362" cy="4359"/>
            </a:xfrm>
            <a:custGeom>
              <a:avLst/>
              <a:gdLst>
                <a:gd name="T0" fmla="*/ 2 w 3"/>
                <a:gd name="T1" fmla="*/ 0 h 1"/>
                <a:gd name="T2" fmla="*/ 2 w 3"/>
                <a:gd name="T3" fmla="*/ 0 h 1"/>
                <a:gd name="T4" fmla="*/ 2 w 3"/>
                <a:gd name="T5" fmla="*/ 0 h 1"/>
                <a:gd name="T6" fmla="*/ 2 w 3"/>
                <a:gd name="T7" fmla="*/ 0 h 1"/>
                <a:gd name="T8" fmla="*/ 2 w 3"/>
                <a:gd name="T9" fmla="*/ 0 h 1"/>
                <a:gd name="T10" fmla="*/ 0 w 3"/>
                <a:gd name="T11" fmla="*/ 0 h 1"/>
                <a:gd name="T12" fmla="*/ 0 w 3"/>
                <a:gd name="T13" fmla="*/ 0 h 1"/>
                <a:gd name="T14" fmla="*/ 2 w 3"/>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
                  <a:moveTo>
                    <a:pt x="2" y="0"/>
                  </a:moveTo>
                  <a:lnTo>
                    <a:pt x="2" y="0"/>
                  </a:lnTo>
                  <a:lnTo>
                    <a:pt x="2" y="0"/>
                  </a:lnTo>
                  <a:lnTo>
                    <a:pt x="2" y="0"/>
                  </a:lnTo>
                  <a:lnTo>
                    <a:pt x="2" y="0"/>
                  </a:lnTo>
                  <a:cubicBezTo>
                    <a:pt x="2" y="0"/>
                    <a:pt x="2" y="0"/>
                    <a:pt x="0" y="0"/>
                  </a:cubicBezTo>
                  <a:lnTo>
                    <a:pt x="0" y="0"/>
                  </a:lnTo>
                  <a:cubicBezTo>
                    <a:pt x="2" y="0"/>
                    <a:pt x="2" y="0"/>
                    <a:pt x="2" y="0"/>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4" name="Freeform 18">
              <a:extLst>
                <a:ext uri="{FF2B5EF4-FFF2-40B4-BE49-F238E27FC236}">
                  <a16:creationId xmlns:a16="http://schemas.microsoft.com/office/drawing/2014/main" id="{DADF5DC9-6C80-9C40-9963-8662180CB73F}"/>
                </a:ext>
              </a:extLst>
            </p:cNvPr>
            <p:cNvSpPr>
              <a:spLocks noChangeArrowheads="1"/>
            </p:cNvSpPr>
            <p:nvPr/>
          </p:nvSpPr>
          <p:spPr bwMode="auto">
            <a:xfrm>
              <a:off x="6231019" y="5730427"/>
              <a:ext cx="4362" cy="4359"/>
            </a:xfrm>
            <a:custGeom>
              <a:avLst/>
              <a:gdLst>
                <a:gd name="T0" fmla="*/ 2 w 3"/>
                <a:gd name="T1" fmla="*/ 2 h 3"/>
                <a:gd name="T2" fmla="*/ 2 w 3"/>
                <a:gd name="T3" fmla="*/ 2 h 3"/>
                <a:gd name="T4" fmla="*/ 2 w 3"/>
                <a:gd name="T5" fmla="*/ 2 h 3"/>
                <a:gd name="T6" fmla="*/ 2 w 3"/>
                <a:gd name="T7" fmla="*/ 0 h 3"/>
                <a:gd name="T8" fmla="*/ 2 w 3"/>
                <a:gd name="T9" fmla="*/ 0 h 3"/>
                <a:gd name="T10" fmla="*/ 0 w 3"/>
                <a:gd name="T11" fmla="*/ 2 h 3"/>
                <a:gd name="T12" fmla="*/ 0 w 3"/>
                <a:gd name="T13" fmla="*/ 2 h 3"/>
                <a:gd name="T14" fmla="*/ 2 w 3"/>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2" y="2"/>
                  </a:moveTo>
                  <a:lnTo>
                    <a:pt x="2" y="2"/>
                  </a:lnTo>
                  <a:lnTo>
                    <a:pt x="2" y="2"/>
                  </a:lnTo>
                  <a:lnTo>
                    <a:pt x="2" y="0"/>
                  </a:lnTo>
                  <a:lnTo>
                    <a:pt x="2" y="0"/>
                  </a:lnTo>
                  <a:cubicBezTo>
                    <a:pt x="2" y="2"/>
                    <a:pt x="2" y="2"/>
                    <a:pt x="0" y="2"/>
                  </a:cubicBezTo>
                  <a:lnTo>
                    <a:pt x="0" y="2"/>
                  </a:lnTo>
                  <a:lnTo>
                    <a:pt x="2" y="2"/>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5" name="Freeform 19">
              <a:extLst>
                <a:ext uri="{FF2B5EF4-FFF2-40B4-BE49-F238E27FC236}">
                  <a16:creationId xmlns:a16="http://schemas.microsoft.com/office/drawing/2014/main" id="{6F2E0189-DD46-854D-8C28-284A19AE9D8D}"/>
                </a:ext>
              </a:extLst>
            </p:cNvPr>
            <p:cNvSpPr>
              <a:spLocks noChangeArrowheads="1"/>
            </p:cNvSpPr>
            <p:nvPr/>
          </p:nvSpPr>
          <p:spPr bwMode="auto">
            <a:xfrm>
              <a:off x="11359231" y="10910967"/>
              <a:ext cx="4362" cy="4359"/>
            </a:xfrm>
            <a:custGeom>
              <a:avLst/>
              <a:gdLst>
                <a:gd name="T0" fmla="*/ 3 w 4"/>
                <a:gd name="T1" fmla="*/ 0 h 1"/>
                <a:gd name="T2" fmla="*/ 3 w 4"/>
                <a:gd name="T3" fmla="*/ 0 h 1"/>
                <a:gd name="T4" fmla="*/ 3 w 4"/>
                <a:gd name="T5" fmla="*/ 0 h 1"/>
                <a:gd name="T6" fmla="*/ 0 w 4"/>
                <a:gd name="T7" fmla="*/ 0 h 1"/>
                <a:gd name="T8" fmla="*/ 0 w 4"/>
                <a:gd name="T9" fmla="*/ 0 h 1"/>
                <a:gd name="T10" fmla="*/ 3 w 4"/>
                <a:gd name="T11" fmla="*/ 0 h 1"/>
              </a:gdLst>
              <a:ahLst/>
              <a:cxnLst>
                <a:cxn ang="0">
                  <a:pos x="T0" y="T1"/>
                </a:cxn>
                <a:cxn ang="0">
                  <a:pos x="T2" y="T3"/>
                </a:cxn>
                <a:cxn ang="0">
                  <a:pos x="T4" y="T5"/>
                </a:cxn>
                <a:cxn ang="0">
                  <a:pos x="T6" y="T7"/>
                </a:cxn>
                <a:cxn ang="0">
                  <a:pos x="T8" y="T9"/>
                </a:cxn>
                <a:cxn ang="0">
                  <a:pos x="T10" y="T11"/>
                </a:cxn>
              </a:cxnLst>
              <a:rect l="0" t="0" r="r" b="b"/>
              <a:pathLst>
                <a:path w="4" h="1">
                  <a:moveTo>
                    <a:pt x="3" y="0"/>
                  </a:moveTo>
                  <a:lnTo>
                    <a:pt x="3" y="0"/>
                  </a:lnTo>
                  <a:lnTo>
                    <a:pt x="3" y="0"/>
                  </a:lnTo>
                  <a:lnTo>
                    <a:pt x="0" y="0"/>
                  </a:lnTo>
                  <a:lnTo>
                    <a:pt x="0" y="0"/>
                  </a:lnTo>
                  <a:lnTo>
                    <a:pt x="3" y="0"/>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6" name="Freeform 44">
              <a:extLst>
                <a:ext uri="{FF2B5EF4-FFF2-40B4-BE49-F238E27FC236}">
                  <a16:creationId xmlns:a16="http://schemas.microsoft.com/office/drawing/2014/main" id="{DA61A3B2-FBA9-AF4B-8737-D10C2FBC309B}"/>
                </a:ext>
              </a:extLst>
            </p:cNvPr>
            <p:cNvSpPr>
              <a:spLocks noChangeArrowheads="1"/>
            </p:cNvSpPr>
            <p:nvPr/>
          </p:nvSpPr>
          <p:spPr bwMode="auto">
            <a:xfrm>
              <a:off x="4883556" y="7644783"/>
              <a:ext cx="4359" cy="4362"/>
            </a:xfrm>
            <a:custGeom>
              <a:avLst/>
              <a:gdLst>
                <a:gd name="T0" fmla="*/ 0 w 3"/>
                <a:gd name="T1" fmla="*/ 0 h 1"/>
                <a:gd name="T2" fmla="*/ 0 w 3"/>
                <a:gd name="T3" fmla="*/ 0 h 1"/>
                <a:gd name="T4" fmla="*/ 2 w 3"/>
                <a:gd name="T5" fmla="*/ 0 h 1"/>
                <a:gd name="T6" fmla="*/ 2 w 3"/>
                <a:gd name="T7" fmla="*/ 0 h 1"/>
                <a:gd name="T8" fmla="*/ 2 w 3"/>
                <a:gd name="T9" fmla="*/ 0 h 1"/>
                <a:gd name="T10" fmla="*/ 0 w 3"/>
                <a:gd name="T11" fmla="*/ 0 h 1"/>
              </a:gdLst>
              <a:ahLst/>
              <a:cxnLst>
                <a:cxn ang="0">
                  <a:pos x="T0" y="T1"/>
                </a:cxn>
                <a:cxn ang="0">
                  <a:pos x="T2" y="T3"/>
                </a:cxn>
                <a:cxn ang="0">
                  <a:pos x="T4" y="T5"/>
                </a:cxn>
                <a:cxn ang="0">
                  <a:pos x="T6" y="T7"/>
                </a:cxn>
                <a:cxn ang="0">
                  <a:pos x="T8" y="T9"/>
                </a:cxn>
                <a:cxn ang="0">
                  <a:pos x="T10" y="T11"/>
                </a:cxn>
              </a:cxnLst>
              <a:rect l="0" t="0" r="r" b="b"/>
              <a:pathLst>
                <a:path w="3" h="1">
                  <a:moveTo>
                    <a:pt x="0" y="0"/>
                  </a:moveTo>
                  <a:lnTo>
                    <a:pt x="0" y="0"/>
                  </a:lnTo>
                  <a:cubicBezTo>
                    <a:pt x="2" y="0"/>
                    <a:pt x="2" y="0"/>
                    <a:pt x="2" y="0"/>
                  </a:cubicBezTo>
                  <a:lnTo>
                    <a:pt x="2" y="0"/>
                  </a:lnTo>
                  <a:lnTo>
                    <a:pt x="2" y="0"/>
                  </a:lnTo>
                  <a:cubicBezTo>
                    <a:pt x="2" y="0"/>
                    <a:pt x="2" y="0"/>
                    <a:pt x="0" y="0"/>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7" name="Freeform 45">
              <a:extLst>
                <a:ext uri="{FF2B5EF4-FFF2-40B4-BE49-F238E27FC236}">
                  <a16:creationId xmlns:a16="http://schemas.microsoft.com/office/drawing/2014/main" id="{EAEC7FBD-BD7B-354B-B869-BD0E123D9024}"/>
                </a:ext>
              </a:extLst>
            </p:cNvPr>
            <p:cNvSpPr>
              <a:spLocks noChangeArrowheads="1"/>
            </p:cNvSpPr>
            <p:nvPr/>
          </p:nvSpPr>
          <p:spPr bwMode="auto">
            <a:xfrm>
              <a:off x="4643715" y="7439831"/>
              <a:ext cx="252922" cy="270365"/>
            </a:xfrm>
            <a:custGeom>
              <a:avLst/>
              <a:gdLst>
                <a:gd name="T0" fmla="*/ 231 w 257"/>
                <a:gd name="T1" fmla="*/ 136 h 272"/>
                <a:gd name="T2" fmla="*/ 229 w 257"/>
                <a:gd name="T3" fmla="*/ 123 h 272"/>
                <a:gd name="T4" fmla="*/ 218 w 257"/>
                <a:gd name="T5" fmla="*/ 112 h 272"/>
                <a:gd name="T6" fmla="*/ 206 w 257"/>
                <a:gd name="T7" fmla="*/ 108 h 272"/>
                <a:gd name="T8" fmla="*/ 193 w 257"/>
                <a:gd name="T9" fmla="*/ 117 h 272"/>
                <a:gd name="T10" fmla="*/ 159 w 257"/>
                <a:gd name="T11" fmla="*/ 119 h 272"/>
                <a:gd name="T12" fmla="*/ 153 w 257"/>
                <a:gd name="T13" fmla="*/ 104 h 272"/>
                <a:gd name="T14" fmla="*/ 153 w 257"/>
                <a:gd name="T15" fmla="*/ 98 h 272"/>
                <a:gd name="T16" fmla="*/ 140 w 257"/>
                <a:gd name="T17" fmla="*/ 81 h 272"/>
                <a:gd name="T18" fmla="*/ 127 w 257"/>
                <a:gd name="T19" fmla="*/ 81 h 272"/>
                <a:gd name="T20" fmla="*/ 125 w 257"/>
                <a:gd name="T21" fmla="*/ 85 h 272"/>
                <a:gd name="T22" fmla="*/ 127 w 257"/>
                <a:gd name="T23" fmla="*/ 81 h 272"/>
                <a:gd name="T24" fmla="*/ 153 w 257"/>
                <a:gd name="T25" fmla="*/ 47 h 272"/>
                <a:gd name="T26" fmla="*/ 174 w 257"/>
                <a:gd name="T27" fmla="*/ 15 h 272"/>
                <a:gd name="T28" fmla="*/ 174 w 257"/>
                <a:gd name="T29" fmla="*/ 7 h 272"/>
                <a:gd name="T30" fmla="*/ 161 w 257"/>
                <a:gd name="T31" fmla="*/ 2 h 272"/>
                <a:gd name="T32" fmla="*/ 121 w 257"/>
                <a:gd name="T33" fmla="*/ 28 h 272"/>
                <a:gd name="T34" fmla="*/ 60 w 257"/>
                <a:gd name="T35" fmla="*/ 117 h 272"/>
                <a:gd name="T36" fmla="*/ 24 w 257"/>
                <a:gd name="T37" fmla="*/ 153 h 272"/>
                <a:gd name="T38" fmla="*/ 21 w 257"/>
                <a:gd name="T39" fmla="*/ 163 h 272"/>
                <a:gd name="T40" fmla="*/ 19 w 257"/>
                <a:gd name="T41" fmla="*/ 180 h 272"/>
                <a:gd name="T42" fmla="*/ 2 w 257"/>
                <a:gd name="T43" fmla="*/ 199 h 272"/>
                <a:gd name="T44" fmla="*/ 7 w 257"/>
                <a:gd name="T45" fmla="*/ 210 h 272"/>
                <a:gd name="T46" fmla="*/ 21 w 257"/>
                <a:gd name="T47" fmla="*/ 214 h 272"/>
                <a:gd name="T48" fmla="*/ 70 w 257"/>
                <a:gd name="T49" fmla="*/ 216 h 272"/>
                <a:gd name="T50" fmla="*/ 108 w 257"/>
                <a:gd name="T51" fmla="*/ 216 h 272"/>
                <a:gd name="T52" fmla="*/ 146 w 257"/>
                <a:gd name="T53" fmla="*/ 227 h 272"/>
                <a:gd name="T54" fmla="*/ 146 w 257"/>
                <a:gd name="T55" fmla="*/ 231 h 272"/>
                <a:gd name="T56" fmla="*/ 134 w 257"/>
                <a:gd name="T57" fmla="*/ 244 h 272"/>
                <a:gd name="T58" fmla="*/ 131 w 257"/>
                <a:gd name="T59" fmla="*/ 252 h 272"/>
                <a:gd name="T60" fmla="*/ 140 w 257"/>
                <a:gd name="T61" fmla="*/ 256 h 272"/>
                <a:gd name="T62" fmla="*/ 157 w 257"/>
                <a:gd name="T63" fmla="*/ 248 h 272"/>
                <a:gd name="T64" fmla="*/ 191 w 257"/>
                <a:gd name="T65" fmla="*/ 223 h 272"/>
                <a:gd name="T66" fmla="*/ 195 w 257"/>
                <a:gd name="T67" fmla="*/ 225 h 272"/>
                <a:gd name="T68" fmla="*/ 191 w 257"/>
                <a:gd name="T69" fmla="*/ 248 h 272"/>
                <a:gd name="T70" fmla="*/ 193 w 257"/>
                <a:gd name="T71" fmla="*/ 256 h 272"/>
                <a:gd name="T72" fmla="*/ 225 w 257"/>
                <a:gd name="T73" fmla="*/ 271 h 272"/>
                <a:gd name="T74" fmla="*/ 239 w 257"/>
                <a:gd name="T75" fmla="*/ 263 h 272"/>
                <a:gd name="T76" fmla="*/ 252 w 257"/>
                <a:gd name="T77" fmla="*/ 231 h 272"/>
                <a:gd name="T78" fmla="*/ 246 w 257"/>
                <a:gd name="T79" fmla="*/ 212 h 272"/>
                <a:gd name="T80" fmla="*/ 244 w 257"/>
                <a:gd name="T81" fmla="*/ 212 h 272"/>
                <a:gd name="T82" fmla="*/ 244 w 257"/>
                <a:gd name="T83" fmla="*/ 214 h 272"/>
                <a:gd name="T84" fmla="*/ 244 w 257"/>
                <a:gd name="T85" fmla="*/ 212 h 272"/>
                <a:gd name="T86" fmla="*/ 244 w 257"/>
                <a:gd name="T87" fmla="*/ 212 h 272"/>
                <a:gd name="T88" fmla="*/ 246 w 257"/>
                <a:gd name="T89" fmla="*/ 210 h 272"/>
                <a:gd name="T90" fmla="*/ 225 w 257"/>
                <a:gd name="T91" fmla="*/ 203 h 272"/>
                <a:gd name="T92" fmla="*/ 220 w 257"/>
                <a:gd name="T93" fmla="*/ 197 h 272"/>
                <a:gd name="T94" fmla="*/ 229 w 257"/>
                <a:gd name="T95" fmla="*/ 184 h 272"/>
                <a:gd name="T96" fmla="*/ 242 w 257"/>
                <a:gd name="T97" fmla="*/ 172 h 272"/>
                <a:gd name="T98" fmla="*/ 242 w 257"/>
                <a:gd name="T99" fmla="*/ 167 h 272"/>
                <a:gd name="T100" fmla="*/ 235 w 257"/>
                <a:gd name="T101" fmla="*/ 163 h 272"/>
                <a:gd name="T102" fmla="*/ 222 w 257"/>
                <a:gd name="T103" fmla="*/ 161 h 272"/>
                <a:gd name="T104" fmla="*/ 225 w 257"/>
                <a:gd name="T105" fmla="*/ 148 h 272"/>
                <a:gd name="T106" fmla="*/ 231 w 257"/>
                <a:gd name="T107"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72">
                  <a:moveTo>
                    <a:pt x="231" y="136"/>
                  </a:moveTo>
                  <a:lnTo>
                    <a:pt x="231" y="136"/>
                  </a:lnTo>
                  <a:cubicBezTo>
                    <a:pt x="231" y="131"/>
                    <a:pt x="231" y="127"/>
                    <a:pt x="229" y="123"/>
                  </a:cubicBezTo>
                  <a:lnTo>
                    <a:pt x="229" y="123"/>
                  </a:lnTo>
                  <a:cubicBezTo>
                    <a:pt x="227" y="119"/>
                    <a:pt x="222" y="115"/>
                    <a:pt x="218" y="112"/>
                  </a:cubicBezTo>
                  <a:lnTo>
                    <a:pt x="218" y="112"/>
                  </a:lnTo>
                  <a:cubicBezTo>
                    <a:pt x="214" y="108"/>
                    <a:pt x="212" y="106"/>
                    <a:pt x="206" y="108"/>
                  </a:cubicBezTo>
                  <a:lnTo>
                    <a:pt x="206" y="108"/>
                  </a:lnTo>
                  <a:cubicBezTo>
                    <a:pt x="201" y="110"/>
                    <a:pt x="197" y="115"/>
                    <a:pt x="193" y="117"/>
                  </a:cubicBezTo>
                  <a:lnTo>
                    <a:pt x="193" y="117"/>
                  </a:lnTo>
                  <a:cubicBezTo>
                    <a:pt x="182" y="123"/>
                    <a:pt x="172" y="121"/>
                    <a:pt x="159" y="119"/>
                  </a:cubicBezTo>
                  <a:lnTo>
                    <a:pt x="159" y="119"/>
                  </a:lnTo>
                  <a:cubicBezTo>
                    <a:pt x="153" y="117"/>
                    <a:pt x="151" y="112"/>
                    <a:pt x="153" y="104"/>
                  </a:cubicBezTo>
                  <a:lnTo>
                    <a:pt x="153" y="104"/>
                  </a:lnTo>
                  <a:cubicBezTo>
                    <a:pt x="153" y="102"/>
                    <a:pt x="153" y="100"/>
                    <a:pt x="153" y="98"/>
                  </a:cubicBezTo>
                  <a:lnTo>
                    <a:pt x="153" y="98"/>
                  </a:lnTo>
                  <a:cubicBezTo>
                    <a:pt x="155" y="89"/>
                    <a:pt x="148" y="83"/>
                    <a:pt x="140" y="81"/>
                  </a:cubicBezTo>
                  <a:lnTo>
                    <a:pt x="140" y="81"/>
                  </a:lnTo>
                  <a:cubicBezTo>
                    <a:pt x="136" y="81"/>
                    <a:pt x="131" y="81"/>
                    <a:pt x="127" y="81"/>
                  </a:cubicBezTo>
                  <a:lnTo>
                    <a:pt x="127" y="81"/>
                  </a:lnTo>
                  <a:lnTo>
                    <a:pt x="127" y="83"/>
                  </a:lnTo>
                  <a:lnTo>
                    <a:pt x="125" y="85"/>
                  </a:lnTo>
                  <a:lnTo>
                    <a:pt x="125" y="81"/>
                  </a:lnTo>
                  <a:lnTo>
                    <a:pt x="127" y="81"/>
                  </a:lnTo>
                  <a:lnTo>
                    <a:pt x="127" y="81"/>
                  </a:lnTo>
                  <a:cubicBezTo>
                    <a:pt x="131" y="68"/>
                    <a:pt x="142" y="55"/>
                    <a:pt x="153" y="47"/>
                  </a:cubicBezTo>
                  <a:lnTo>
                    <a:pt x="153" y="47"/>
                  </a:lnTo>
                  <a:cubicBezTo>
                    <a:pt x="163" y="38"/>
                    <a:pt x="167" y="26"/>
                    <a:pt x="174" y="15"/>
                  </a:cubicBezTo>
                  <a:lnTo>
                    <a:pt x="174" y="15"/>
                  </a:lnTo>
                  <a:cubicBezTo>
                    <a:pt x="176" y="13"/>
                    <a:pt x="174" y="9"/>
                    <a:pt x="174" y="7"/>
                  </a:cubicBezTo>
                  <a:lnTo>
                    <a:pt x="174" y="7"/>
                  </a:lnTo>
                  <a:cubicBezTo>
                    <a:pt x="174" y="2"/>
                    <a:pt x="165" y="0"/>
                    <a:pt x="161" y="2"/>
                  </a:cubicBezTo>
                  <a:lnTo>
                    <a:pt x="161" y="2"/>
                  </a:lnTo>
                  <a:cubicBezTo>
                    <a:pt x="144" y="7"/>
                    <a:pt x="131" y="13"/>
                    <a:pt x="121" y="28"/>
                  </a:cubicBezTo>
                  <a:lnTo>
                    <a:pt x="121" y="28"/>
                  </a:lnTo>
                  <a:cubicBezTo>
                    <a:pt x="98" y="55"/>
                    <a:pt x="76" y="85"/>
                    <a:pt x="60" y="117"/>
                  </a:cubicBezTo>
                  <a:lnTo>
                    <a:pt x="60" y="117"/>
                  </a:lnTo>
                  <a:cubicBezTo>
                    <a:pt x="51" y="134"/>
                    <a:pt x="40" y="146"/>
                    <a:pt x="24" y="153"/>
                  </a:cubicBezTo>
                  <a:lnTo>
                    <a:pt x="24" y="153"/>
                  </a:lnTo>
                  <a:cubicBezTo>
                    <a:pt x="17" y="155"/>
                    <a:pt x="17" y="159"/>
                    <a:pt x="21" y="163"/>
                  </a:cubicBezTo>
                  <a:lnTo>
                    <a:pt x="21" y="163"/>
                  </a:lnTo>
                  <a:cubicBezTo>
                    <a:pt x="26" y="170"/>
                    <a:pt x="24" y="176"/>
                    <a:pt x="19" y="180"/>
                  </a:cubicBezTo>
                  <a:lnTo>
                    <a:pt x="19" y="180"/>
                  </a:lnTo>
                  <a:cubicBezTo>
                    <a:pt x="13" y="187"/>
                    <a:pt x="9" y="193"/>
                    <a:pt x="2" y="199"/>
                  </a:cubicBezTo>
                  <a:lnTo>
                    <a:pt x="2" y="199"/>
                  </a:lnTo>
                  <a:cubicBezTo>
                    <a:pt x="0" y="201"/>
                    <a:pt x="2" y="210"/>
                    <a:pt x="7" y="210"/>
                  </a:cubicBezTo>
                  <a:lnTo>
                    <a:pt x="7" y="210"/>
                  </a:lnTo>
                  <a:cubicBezTo>
                    <a:pt x="13" y="212"/>
                    <a:pt x="17" y="214"/>
                    <a:pt x="21" y="214"/>
                  </a:cubicBezTo>
                  <a:lnTo>
                    <a:pt x="21" y="214"/>
                  </a:lnTo>
                  <a:cubicBezTo>
                    <a:pt x="38" y="212"/>
                    <a:pt x="55" y="212"/>
                    <a:pt x="70" y="216"/>
                  </a:cubicBezTo>
                  <a:lnTo>
                    <a:pt x="70" y="216"/>
                  </a:lnTo>
                  <a:cubicBezTo>
                    <a:pt x="83" y="218"/>
                    <a:pt x="96" y="218"/>
                    <a:pt x="108" y="216"/>
                  </a:cubicBezTo>
                  <a:lnTo>
                    <a:pt x="108" y="216"/>
                  </a:lnTo>
                  <a:cubicBezTo>
                    <a:pt x="123" y="214"/>
                    <a:pt x="134" y="223"/>
                    <a:pt x="146" y="227"/>
                  </a:cubicBezTo>
                  <a:lnTo>
                    <a:pt x="146" y="227"/>
                  </a:lnTo>
                  <a:cubicBezTo>
                    <a:pt x="146" y="227"/>
                    <a:pt x="146" y="229"/>
                    <a:pt x="146" y="231"/>
                  </a:cubicBezTo>
                  <a:lnTo>
                    <a:pt x="146" y="231"/>
                  </a:lnTo>
                  <a:cubicBezTo>
                    <a:pt x="142" y="235"/>
                    <a:pt x="136" y="239"/>
                    <a:pt x="134" y="244"/>
                  </a:cubicBezTo>
                  <a:lnTo>
                    <a:pt x="134" y="244"/>
                  </a:lnTo>
                  <a:cubicBezTo>
                    <a:pt x="131" y="246"/>
                    <a:pt x="131" y="252"/>
                    <a:pt x="131" y="252"/>
                  </a:cubicBezTo>
                  <a:lnTo>
                    <a:pt x="131" y="252"/>
                  </a:lnTo>
                  <a:cubicBezTo>
                    <a:pt x="134" y="256"/>
                    <a:pt x="138" y="256"/>
                    <a:pt x="140" y="256"/>
                  </a:cubicBezTo>
                  <a:lnTo>
                    <a:pt x="140" y="256"/>
                  </a:lnTo>
                  <a:cubicBezTo>
                    <a:pt x="148" y="256"/>
                    <a:pt x="153" y="254"/>
                    <a:pt x="157" y="248"/>
                  </a:cubicBezTo>
                  <a:lnTo>
                    <a:pt x="157" y="248"/>
                  </a:lnTo>
                  <a:cubicBezTo>
                    <a:pt x="165" y="235"/>
                    <a:pt x="180" y="231"/>
                    <a:pt x="191" y="223"/>
                  </a:cubicBezTo>
                  <a:lnTo>
                    <a:pt x="191" y="223"/>
                  </a:lnTo>
                  <a:lnTo>
                    <a:pt x="195" y="225"/>
                  </a:lnTo>
                  <a:lnTo>
                    <a:pt x="195" y="225"/>
                  </a:lnTo>
                  <a:cubicBezTo>
                    <a:pt x="193" y="233"/>
                    <a:pt x="191" y="242"/>
                    <a:pt x="191" y="248"/>
                  </a:cubicBezTo>
                  <a:lnTo>
                    <a:pt x="191" y="248"/>
                  </a:lnTo>
                  <a:cubicBezTo>
                    <a:pt x="191" y="252"/>
                    <a:pt x="191" y="256"/>
                    <a:pt x="193" y="256"/>
                  </a:cubicBezTo>
                  <a:lnTo>
                    <a:pt x="193" y="256"/>
                  </a:lnTo>
                  <a:cubicBezTo>
                    <a:pt x="203" y="263"/>
                    <a:pt x="212" y="271"/>
                    <a:pt x="225" y="271"/>
                  </a:cubicBezTo>
                  <a:lnTo>
                    <a:pt x="225" y="271"/>
                  </a:lnTo>
                  <a:cubicBezTo>
                    <a:pt x="229" y="271"/>
                    <a:pt x="237" y="269"/>
                    <a:pt x="239" y="263"/>
                  </a:cubicBezTo>
                  <a:lnTo>
                    <a:pt x="239" y="263"/>
                  </a:lnTo>
                  <a:cubicBezTo>
                    <a:pt x="244" y="252"/>
                    <a:pt x="248" y="242"/>
                    <a:pt x="252" y="231"/>
                  </a:cubicBezTo>
                  <a:lnTo>
                    <a:pt x="252" y="231"/>
                  </a:lnTo>
                  <a:cubicBezTo>
                    <a:pt x="256" y="223"/>
                    <a:pt x="252" y="216"/>
                    <a:pt x="246" y="212"/>
                  </a:cubicBezTo>
                  <a:lnTo>
                    <a:pt x="246" y="212"/>
                  </a:lnTo>
                  <a:cubicBezTo>
                    <a:pt x="246" y="212"/>
                    <a:pt x="246" y="212"/>
                    <a:pt x="244" y="212"/>
                  </a:cubicBezTo>
                  <a:lnTo>
                    <a:pt x="244" y="212"/>
                  </a:lnTo>
                  <a:lnTo>
                    <a:pt x="244" y="214"/>
                  </a:lnTo>
                  <a:lnTo>
                    <a:pt x="244" y="214"/>
                  </a:lnTo>
                  <a:lnTo>
                    <a:pt x="244" y="212"/>
                  </a:lnTo>
                  <a:lnTo>
                    <a:pt x="244" y="212"/>
                  </a:lnTo>
                  <a:lnTo>
                    <a:pt x="244" y="212"/>
                  </a:lnTo>
                  <a:lnTo>
                    <a:pt x="244" y="212"/>
                  </a:lnTo>
                  <a:cubicBezTo>
                    <a:pt x="246" y="212"/>
                    <a:pt x="246" y="210"/>
                    <a:pt x="246" y="210"/>
                  </a:cubicBezTo>
                  <a:lnTo>
                    <a:pt x="246" y="210"/>
                  </a:lnTo>
                  <a:cubicBezTo>
                    <a:pt x="239" y="203"/>
                    <a:pt x="233" y="201"/>
                    <a:pt x="225" y="203"/>
                  </a:cubicBezTo>
                  <a:lnTo>
                    <a:pt x="225" y="203"/>
                  </a:lnTo>
                  <a:cubicBezTo>
                    <a:pt x="222" y="206"/>
                    <a:pt x="220" y="201"/>
                    <a:pt x="220" y="197"/>
                  </a:cubicBezTo>
                  <a:lnTo>
                    <a:pt x="220" y="197"/>
                  </a:lnTo>
                  <a:cubicBezTo>
                    <a:pt x="222" y="193"/>
                    <a:pt x="225" y="189"/>
                    <a:pt x="229" y="184"/>
                  </a:cubicBezTo>
                  <a:lnTo>
                    <a:pt x="229" y="184"/>
                  </a:lnTo>
                  <a:cubicBezTo>
                    <a:pt x="231" y="180"/>
                    <a:pt x="237" y="176"/>
                    <a:pt x="242" y="172"/>
                  </a:cubicBezTo>
                  <a:lnTo>
                    <a:pt x="242" y="172"/>
                  </a:lnTo>
                  <a:cubicBezTo>
                    <a:pt x="242" y="170"/>
                    <a:pt x="242" y="167"/>
                    <a:pt x="242" y="167"/>
                  </a:cubicBezTo>
                  <a:lnTo>
                    <a:pt x="242" y="167"/>
                  </a:lnTo>
                  <a:cubicBezTo>
                    <a:pt x="242" y="163"/>
                    <a:pt x="239" y="163"/>
                    <a:pt x="235" y="163"/>
                  </a:cubicBezTo>
                  <a:lnTo>
                    <a:pt x="235" y="163"/>
                  </a:lnTo>
                  <a:cubicBezTo>
                    <a:pt x="231" y="163"/>
                    <a:pt x="225" y="167"/>
                    <a:pt x="222" y="161"/>
                  </a:cubicBezTo>
                  <a:lnTo>
                    <a:pt x="222" y="161"/>
                  </a:lnTo>
                  <a:cubicBezTo>
                    <a:pt x="218" y="157"/>
                    <a:pt x="222" y="153"/>
                    <a:pt x="225" y="148"/>
                  </a:cubicBezTo>
                  <a:lnTo>
                    <a:pt x="225" y="148"/>
                  </a:lnTo>
                  <a:cubicBezTo>
                    <a:pt x="225" y="144"/>
                    <a:pt x="229" y="140"/>
                    <a:pt x="231" y="136"/>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8" name="Freeform 56">
              <a:extLst>
                <a:ext uri="{FF2B5EF4-FFF2-40B4-BE49-F238E27FC236}">
                  <a16:creationId xmlns:a16="http://schemas.microsoft.com/office/drawing/2014/main" id="{FFE9AF4C-E8DC-3848-A5F5-A3CD213AD9CE}"/>
                </a:ext>
              </a:extLst>
            </p:cNvPr>
            <p:cNvSpPr>
              <a:spLocks noChangeArrowheads="1"/>
            </p:cNvSpPr>
            <p:nvPr/>
          </p:nvSpPr>
          <p:spPr bwMode="auto">
            <a:xfrm>
              <a:off x="3906754" y="8948641"/>
              <a:ext cx="244201" cy="109017"/>
            </a:xfrm>
            <a:custGeom>
              <a:avLst/>
              <a:gdLst>
                <a:gd name="T0" fmla="*/ 19 w 247"/>
                <a:gd name="T1" fmla="*/ 91 h 111"/>
                <a:gd name="T2" fmla="*/ 19 w 247"/>
                <a:gd name="T3" fmla="*/ 91 h 111"/>
                <a:gd name="T4" fmla="*/ 49 w 247"/>
                <a:gd name="T5" fmla="*/ 88 h 111"/>
                <a:gd name="T6" fmla="*/ 49 w 247"/>
                <a:gd name="T7" fmla="*/ 88 h 111"/>
                <a:gd name="T8" fmla="*/ 83 w 247"/>
                <a:gd name="T9" fmla="*/ 91 h 111"/>
                <a:gd name="T10" fmla="*/ 83 w 247"/>
                <a:gd name="T11" fmla="*/ 91 h 111"/>
                <a:gd name="T12" fmla="*/ 106 w 247"/>
                <a:gd name="T13" fmla="*/ 110 h 111"/>
                <a:gd name="T14" fmla="*/ 106 w 247"/>
                <a:gd name="T15" fmla="*/ 110 h 111"/>
                <a:gd name="T16" fmla="*/ 115 w 247"/>
                <a:gd name="T17" fmla="*/ 110 h 111"/>
                <a:gd name="T18" fmla="*/ 115 w 247"/>
                <a:gd name="T19" fmla="*/ 110 h 111"/>
                <a:gd name="T20" fmla="*/ 121 w 247"/>
                <a:gd name="T21" fmla="*/ 103 h 111"/>
                <a:gd name="T22" fmla="*/ 121 w 247"/>
                <a:gd name="T23" fmla="*/ 103 h 111"/>
                <a:gd name="T24" fmla="*/ 155 w 247"/>
                <a:gd name="T25" fmla="*/ 86 h 111"/>
                <a:gd name="T26" fmla="*/ 155 w 247"/>
                <a:gd name="T27" fmla="*/ 86 h 111"/>
                <a:gd name="T28" fmla="*/ 170 w 247"/>
                <a:gd name="T29" fmla="*/ 86 h 111"/>
                <a:gd name="T30" fmla="*/ 170 w 247"/>
                <a:gd name="T31" fmla="*/ 86 h 111"/>
                <a:gd name="T32" fmla="*/ 227 w 247"/>
                <a:gd name="T33" fmla="*/ 82 h 111"/>
                <a:gd name="T34" fmla="*/ 227 w 247"/>
                <a:gd name="T35" fmla="*/ 82 h 111"/>
                <a:gd name="T36" fmla="*/ 235 w 247"/>
                <a:gd name="T37" fmla="*/ 80 h 111"/>
                <a:gd name="T38" fmla="*/ 235 w 247"/>
                <a:gd name="T39" fmla="*/ 80 h 111"/>
                <a:gd name="T40" fmla="*/ 244 w 247"/>
                <a:gd name="T41" fmla="*/ 69 h 111"/>
                <a:gd name="T42" fmla="*/ 244 w 247"/>
                <a:gd name="T43" fmla="*/ 69 h 111"/>
                <a:gd name="T44" fmla="*/ 242 w 247"/>
                <a:gd name="T45" fmla="*/ 61 h 111"/>
                <a:gd name="T46" fmla="*/ 242 w 247"/>
                <a:gd name="T47" fmla="*/ 61 h 111"/>
                <a:gd name="T48" fmla="*/ 189 w 247"/>
                <a:gd name="T49" fmla="*/ 23 h 111"/>
                <a:gd name="T50" fmla="*/ 189 w 247"/>
                <a:gd name="T51" fmla="*/ 23 h 111"/>
                <a:gd name="T52" fmla="*/ 172 w 247"/>
                <a:gd name="T53" fmla="*/ 16 h 111"/>
                <a:gd name="T54" fmla="*/ 172 w 247"/>
                <a:gd name="T55" fmla="*/ 16 h 111"/>
                <a:gd name="T56" fmla="*/ 104 w 247"/>
                <a:gd name="T57" fmla="*/ 14 h 111"/>
                <a:gd name="T58" fmla="*/ 104 w 247"/>
                <a:gd name="T59" fmla="*/ 14 h 111"/>
                <a:gd name="T60" fmla="*/ 81 w 247"/>
                <a:gd name="T61" fmla="*/ 8 h 111"/>
                <a:gd name="T62" fmla="*/ 81 w 247"/>
                <a:gd name="T63" fmla="*/ 8 h 111"/>
                <a:gd name="T64" fmla="*/ 74 w 247"/>
                <a:gd name="T65" fmla="*/ 4 h 111"/>
                <a:gd name="T66" fmla="*/ 74 w 247"/>
                <a:gd name="T67" fmla="*/ 4 h 111"/>
                <a:gd name="T68" fmla="*/ 53 w 247"/>
                <a:gd name="T69" fmla="*/ 12 h 111"/>
                <a:gd name="T70" fmla="*/ 53 w 247"/>
                <a:gd name="T71" fmla="*/ 12 h 111"/>
                <a:gd name="T72" fmla="*/ 55 w 247"/>
                <a:gd name="T73" fmla="*/ 25 h 111"/>
                <a:gd name="T74" fmla="*/ 55 w 247"/>
                <a:gd name="T75" fmla="*/ 25 h 111"/>
                <a:gd name="T76" fmla="*/ 68 w 247"/>
                <a:gd name="T77" fmla="*/ 55 h 111"/>
                <a:gd name="T78" fmla="*/ 68 w 247"/>
                <a:gd name="T79" fmla="*/ 55 h 111"/>
                <a:gd name="T80" fmla="*/ 59 w 247"/>
                <a:gd name="T81" fmla="*/ 59 h 111"/>
                <a:gd name="T82" fmla="*/ 59 w 247"/>
                <a:gd name="T83" fmla="*/ 59 h 111"/>
                <a:gd name="T84" fmla="*/ 43 w 247"/>
                <a:gd name="T85" fmla="*/ 63 h 111"/>
                <a:gd name="T86" fmla="*/ 43 w 247"/>
                <a:gd name="T87" fmla="*/ 63 h 111"/>
                <a:gd name="T88" fmla="*/ 4 w 247"/>
                <a:gd name="T89" fmla="*/ 69 h 111"/>
                <a:gd name="T90" fmla="*/ 4 w 247"/>
                <a:gd name="T91" fmla="*/ 69 h 111"/>
                <a:gd name="T92" fmla="*/ 2 w 247"/>
                <a:gd name="T93" fmla="*/ 78 h 111"/>
                <a:gd name="T94" fmla="*/ 2 w 247"/>
                <a:gd name="T95" fmla="*/ 78 h 111"/>
                <a:gd name="T96" fmla="*/ 19 w 247"/>
                <a:gd name="T97" fmla="*/ 9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111">
                  <a:moveTo>
                    <a:pt x="19" y="91"/>
                  </a:moveTo>
                  <a:lnTo>
                    <a:pt x="19" y="91"/>
                  </a:lnTo>
                  <a:cubicBezTo>
                    <a:pt x="30" y="91"/>
                    <a:pt x="38" y="88"/>
                    <a:pt x="49" y="88"/>
                  </a:cubicBezTo>
                  <a:lnTo>
                    <a:pt x="49" y="88"/>
                  </a:lnTo>
                  <a:cubicBezTo>
                    <a:pt x="59" y="88"/>
                    <a:pt x="72" y="91"/>
                    <a:pt x="83" y="91"/>
                  </a:cubicBezTo>
                  <a:lnTo>
                    <a:pt x="83" y="91"/>
                  </a:lnTo>
                  <a:cubicBezTo>
                    <a:pt x="93" y="93"/>
                    <a:pt x="98" y="105"/>
                    <a:pt x="106" y="110"/>
                  </a:cubicBezTo>
                  <a:lnTo>
                    <a:pt x="106" y="110"/>
                  </a:lnTo>
                  <a:cubicBezTo>
                    <a:pt x="108" y="110"/>
                    <a:pt x="112" y="110"/>
                    <a:pt x="115" y="110"/>
                  </a:cubicBezTo>
                  <a:lnTo>
                    <a:pt x="115" y="110"/>
                  </a:lnTo>
                  <a:cubicBezTo>
                    <a:pt x="117" y="107"/>
                    <a:pt x="121" y="105"/>
                    <a:pt x="121" y="103"/>
                  </a:cubicBezTo>
                  <a:lnTo>
                    <a:pt x="121" y="103"/>
                  </a:lnTo>
                  <a:cubicBezTo>
                    <a:pt x="129" y="91"/>
                    <a:pt x="140" y="84"/>
                    <a:pt x="155" y="86"/>
                  </a:cubicBezTo>
                  <a:lnTo>
                    <a:pt x="155" y="86"/>
                  </a:lnTo>
                  <a:cubicBezTo>
                    <a:pt x="159" y="88"/>
                    <a:pt x="165" y="88"/>
                    <a:pt x="170" y="86"/>
                  </a:cubicBezTo>
                  <a:lnTo>
                    <a:pt x="170" y="86"/>
                  </a:lnTo>
                  <a:cubicBezTo>
                    <a:pt x="186" y="76"/>
                    <a:pt x="206" y="76"/>
                    <a:pt x="227" y="82"/>
                  </a:cubicBezTo>
                  <a:lnTo>
                    <a:pt x="227" y="82"/>
                  </a:lnTo>
                  <a:cubicBezTo>
                    <a:pt x="229" y="80"/>
                    <a:pt x="233" y="80"/>
                    <a:pt x="235" y="80"/>
                  </a:cubicBezTo>
                  <a:lnTo>
                    <a:pt x="235" y="80"/>
                  </a:lnTo>
                  <a:cubicBezTo>
                    <a:pt x="239" y="76"/>
                    <a:pt x="244" y="74"/>
                    <a:pt x="244" y="69"/>
                  </a:cubicBezTo>
                  <a:lnTo>
                    <a:pt x="244" y="69"/>
                  </a:lnTo>
                  <a:cubicBezTo>
                    <a:pt x="246" y="67"/>
                    <a:pt x="244" y="61"/>
                    <a:pt x="242" y="61"/>
                  </a:cubicBezTo>
                  <a:lnTo>
                    <a:pt x="242" y="61"/>
                  </a:lnTo>
                  <a:cubicBezTo>
                    <a:pt x="222" y="50"/>
                    <a:pt x="206" y="35"/>
                    <a:pt x="189" y="23"/>
                  </a:cubicBezTo>
                  <a:lnTo>
                    <a:pt x="189" y="23"/>
                  </a:lnTo>
                  <a:cubicBezTo>
                    <a:pt x="184" y="19"/>
                    <a:pt x="178" y="16"/>
                    <a:pt x="172" y="16"/>
                  </a:cubicBezTo>
                  <a:lnTo>
                    <a:pt x="172" y="16"/>
                  </a:lnTo>
                  <a:cubicBezTo>
                    <a:pt x="150" y="10"/>
                    <a:pt x="127" y="6"/>
                    <a:pt x="104" y="14"/>
                  </a:cubicBezTo>
                  <a:lnTo>
                    <a:pt x="104" y="14"/>
                  </a:lnTo>
                  <a:cubicBezTo>
                    <a:pt x="98" y="16"/>
                    <a:pt x="89" y="14"/>
                    <a:pt x="81" y="8"/>
                  </a:cubicBezTo>
                  <a:lnTo>
                    <a:pt x="81" y="8"/>
                  </a:lnTo>
                  <a:cubicBezTo>
                    <a:pt x="79" y="6"/>
                    <a:pt x="76" y="4"/>
                    <a:pt x="74" y="4"/>
                  </a:cubicBezTo>
                  <a:lnTo>
                    <a:pt x="74" y="4"/>
                  </a:lnTo>
                  <a:cubicBezTo>
                    <a:pt x="68" y="0"/>
                    <a:pt x="59" y="4"/>
                    <a:pt x="53" y="12"/>
                  </a:cubicBezTo>
                  <a:lnTo>
                    <a:pt x="53" y="12"/>
                  </a:lnTo>
                  <a:cubicBezTo>
                    <a:pt x="51" y="16"/>
                    <a:pt x="51" y="23"/>
                    <a:pt x="55" y="25"/>
                  </a:cubicBezTo>
                  <a:lnTo>
                    <a:pt x="55" y="25"/>
                  </a:lnTo>
                  <a:cubicBezTo>
                    <a:pt x="66" y="33"/>
                    <a:pt x="66" y="44"/>
                    <a:pt x="68" y="55"/>
                  </a:cubicBezTo>
                  <a:lnTo>
                    <a:pt x="68" y="55"/>
                  </a:lnTo>
                  <a:cubicBezTo>
                    <a:pt x="70" y="61"/>
                    <a:pt x="70" y="63"/>
                    <a:pt x="59" y="59"/>
                  </a:cubicBezTo>
                  <a:lnTo>
                    <a:pt x="59" y="59"/>
                  </a:lnTo>
                  <a:cubicBezTo>
                    <a:pt x="51" y="55"/>
                    <a:pt x="49" y="63"/>
                    <a:pt x="43" y="63"/>
                  </a:cubicBezTo>
                  <a:lnTo>
                    <a:pt x="43" y="63"/>
                  </a:lnTo>
                  <a:cubicBezTo>
                    <a:pt x="30" y="65"/>
                    <a:pt x="17" y="67"/>
                    <a:pt x="4" y="69"/>
                  </a:cubicBezTo>
                  <a:lnTo>
                    <a:pt x="4" y="69"/>
                  </a:lnTo>
                  <a:cubicBezTo>
                    <a:pt x="2" y="69"/>
                    <a:pt x="0" y="74"/>
                    <a:pt x="2" y="78"/>
                  </a:cubicBezTo>
                  <a:lnTo>
                    <a:pt x="2" y="78"/>
                  </a:lnTo>
                  <a:cubicBezTo>
                    <a:pt x="4" y="84"/>
                    <a:pt x="11" y="91"/>
                    <a:pt x="19" y="91"/>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9" name="Freeform 57">
              <a:extLst>
                <a:ext uri="{FF2B5EF4-FFF2-40B4-BE49-F238E27FC236}">
                  <a16:creationId xmlns:a16="http://schemas.microsoft.com/office/drawing/2014/main" id="{DCCD02FD-5F0A-0C4E-87DE-5CECE3696AB9}"/>
                </a:ext>
              </a:extLst>
            </p:cNvPr>
            <p:cNvSpPr>
              <a:spLocks noChangeArrowheads="1"/>
            </p:cNvSpPr>
            <p:nvPr/>
          </p:nvSpPr>
          <p:spPr bwMode="auto">
            <a:xfrm>
              <a:off x="4416957" y="5747870"/>
              <a:ext cx="126462" cy="117738"/>
            </a:xfrm>
            <a:custGeom>
              <a:avLst/>
              <a:gdLst>
                <a:gd name="T0" fmla="*/ 4 w 128"/>
                <a:gd name="T1" fmla="*/ 47 h 120"/>
                <a:gd name="T2" fmla="*/ 4 w 128"/>
                <a:gd name="T3" fmla="*/ 47 h 120"/>
                <a:gd name="T4" fmla="*/ 4 w 128"/>
                <a:gd name="T5" fmla="*/ 80 h 120"/>
                <a:gd name="T6" fmla="*/ 4 w 128"/>
                <a:gd name="T7" fmla="*/ 80 h 120"/>
                <a:gd name="T8" fmla="*/ 36 w 128"/>
                <a:gd name="T9" fmla="*/ 114 h 120"/>
                <a:gd name="T10" fmla="*/ 36 w 128"/>
                <a:gd name="T11" fmla="*/ 114 h 120"/>
                <a:gd name="T12" fmla="*/ 65 w 128"/>
                <a:gd name="T13" fmla="*/ 110 h 120"/>
                <a:gd name="T14" fmla="*/ 65 w 128"/>
                <a:gd name="T15" fmla="*/ 110 h 120"/>
                <a:gd name="T16" fmla="*/ 84 w 128"/>
                <a:gd name="T17" fmla="*/ 116 h 120"/>
                <a:gd name="T18" fmla="*/ 84 w 128"/>
                <a:gd name="T19" fmla="*/ 116 h 120"/>
                <a:gd name="T20" fmla="*/ 118 w 128"/>
                <a:gd name="T21" fmla="*/ 119 h 120"/>
                <a:gd name="T22" fmla="*/ 118 w 128"/>
                <a:gd name="T23" fmla="*/ 119 h 120"/>
                <a:gd name="T24" fmla="*/ 127 w 128"/>
                <a:gd name="T25" fmla="*/ 110 h 120"/>
                <a:gd name="T26" fmla="*/ 127 w 128"/>
                <a:gd name="T27" fmla="*/ 110 h 120"/>
                <a:gd name="T28" fmla="*/ 120 w 128"/>
                <a:gd name="T29" fmla="*/ 57 h 120"/>
                <a:gd name="T30" fmla="*/ 120 w 128"/>
                <a:gd name="T31" fmla="*/ 57 h 120"/>
                <a:gd name="T32" fmla="*/ 82 w 128"/>
                <a:gd name="T33" fmla="*/ 21 h 120"/>
                <a:gd name="T34" fmla="*/ 82 w 128"/>
                <a:gd name="T35" fmla="*/ 21 h 120"/>
                <a:gd name="T36" fmla="*/ 33 w 128"/>
                <a:gd name="T37" fmla="*/ 2 h 120"/>
                <a:gd name="T38" fmla="*/ 33 w 128"/>
                <a:gd name="T39" fmla="*/ 2 h 120"/>
                <a:gd name="T40" fmla="*/ 16 w 128"/>
                <a:gd name="T41" fmla="*/ 8 h 120"/>
                <a:gd name="T42" fmla="*/ 16 w 128"/>
                <a:gd name="T43" fmla="*/ 8 h 120"/>
                <a:gd name="T44" fmla="*/ 6 w 128"/>
                <a:gd name="T45" fmla="*/ 30 h 120"/>
                <a:gd name="T46" fmla="*/ 6 w 128"/>
                <a:gd name="T47" fmla="*/ 30 h 120"/>
                <a:gd name="T48" fmla="*/ 4 w 128"/>
                <a:gd name="T49" fmla="*/ 4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20">
                  <a:moveTo>
                    <a:pt x="4" y="47"/>
                  </a:moveTo>
                  <a:lnTo>
                    <a:pt x="4" y="47"/>
                  </a:lnTo>
                  <a:cubicBezTo>
                    <a:pt x="8" y="57"/>
                    <a:pt x="8" y="68"/>
                    <a:pt x="4" y="80"/>
                  </a:cubicBezTo>
                  <a:lnTo>
                    <a:pt x="4" y="80"/>
                  </a:lnTo>
                  <a:cubicBezTo>
                    <a:pt x="0" y="97"/>
                    <a:pt x="21" y="114"/>
                    <a:pt x="36" y="114"/>
                  </a:cubicBezTo>
                  <a:lnTo>
                    <a:pt x="36" y="114"/>
                  </a:lnTo>
                  <a:cubicBezTo>
                    <a:pt x="46" y="112"/>
                    <a:pt x="55" y="110"/>
                    <a:pt x="65" y="110"/>
                  </a:cubicBezTo>
                  <a:lnTo>
                    <a:pt x="65" y="110"/>
                  </a:lnTo>
                  <a:cubicBezTo>
                    <a:pt x="72" y="108"/>
                    <a:pt x="80" y="110"/>
                    <a:pt x="84" y="116"/>
                  </a:cubicBezTo>
                  <a:lnTo>
                    <a:pt x="84" y="116"/>
                  </a:lnTo>
                  <a:cubicBezTo>
                    <a:pt x="95" y="119"/>
                    <a:pt x="105" y="119"/>
                    <a:pt x="118" y="119"/>
                  </a:cubicBezTo>
                  <a:lnTo>
                    <a:pt x="118" y="119"/>
                  </a:lnTo>
                  <a:cubicBezTo>
                    <a:pt x="122" y="119"/>
                    <a:pt x="127" y="114"/>
                    <a:pt x="127" y="110"/>
                  </a:cubicBezTo>
                  <a:lnTo>
                    <a:pt x="127" y="110"/>
                  </a:lnTo>
                  <a:cubicBezTo>
                    <a:pt x="127" y="91"/>
                    <a:pt x="124" y="74"/>
                    <a:pt x="120" y="57"/>
                  </a:cubicBezTo>
                  <a:lnTo>
                    <a:pt x="120" y="57"/>
                  </a:lnTo>
                  <a:cubicBezTo>
                    <a:pt x="114" y="38"/>
                    <a:pt x="101" y="25"/>
                    <a:pt x="82" y="21"/>
                  </a:cubicBezTo>
                  <a:lnTo>
                    <a:pt x="82" y="21"/>
                  </a:lnTo>
                  <a:cubicBezTo>
                    <a:pt x="65" y="17"/>
                    <a:pt x="48" y="13"/>
                    <a:pt x="33" y="2"/>
                  </a:cubicBezTo>
                  <a:lnTo>
                    <a:pt x="33" y="2"/>
                  </a:lnTo>
                  <a:cubicBezTo>
                    <a:pt x="27" y="0"/>
                    <a:pt x="21" y="2"/>
                    <a:pt x="16" y="8"/>
                  </a:cubicBezTo>
                  <a:lnTo>
                    <a:pt x="16" y="8"/>
                  </a:lnTo>
                  <a:cubicBezTo>
                    <a:pt x="12" y="15"/>
                    <a:pt x="8" y="21"/>
                    <a:pt x="6" y="30"/>
                  </a:cubicBezTo>
                  <a:lnTo>
                    <a:pt x="6" y="30"/>
                  </a:lnTo>
                  <a:cubicBezTo>
                    <a:pt x="4" y="34"/>
                    <a:pt x="2" y="42"/>
                    <a:pt x="4" y="47"/>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0" name="Freeform 59">
              <a:extLst>
                <a:ext uri="{FF2B5EF4-FFF2-40B4-BE49-F238E27FC236}">
                  <a16:creationId xmlns:a16="http://schemas.microsoft.com/office/drawing/2014/main" id="{85CB1430-351A-1849-8095-6D03C9E294F0}"/>
                </a:ext>
              </a:extLst>
            </p:cNvPr>
            <p:cNvSpPr>
              <a:spLocks noChangeArrowheads="1"/>
            </p:cNvSpPr>
            <p:nvPr/>
          </p:nvSpPr>
          <p:spPr bwMode="auto">
            <a:xfrm>
              <a:off x="10055375" y="9362908"/>
              <a:ext cx="100295" cy="165708"/>
            </a:xfrm>
            <a:custGeom>
              <a:avLst/>
              <a:gdLst>
                <a:gd name="T0" fmla="*/ 32 w 102"/>
                <a:gd name="T1" fmla="*/ 6 h 168"/>
                <a:gd name="T2" fmla="*/ 32 w 102"/>
                <a:gd name="T3" fmla="*/ 6 h 168"/>
                <a:gd name="T4" fmla="*/ 19 w 102"/>
                <a:gd name="T5" fmla="*/ 0 h 168"/>
                <a:gd name="T6" fmla="*/ 19 w 102"/>
                <a:gd name="T7" fmla="*/ 0 h 168"/>
                <a:gd name="T8" fmla="*/ 13 w 102"/>
                <a:gd name="T9" fmla="*/ 4 h 168"/>
                <a:gd name="T10" fmla="*/ 13 w 102"/>
                <a:gd name="T11" fmla="*/ 4 h 168"/>
                <a:gd name="T12" fmla="*/ 15 w 102"/>
                <a:gd name="T13" fmla="*/ 19 h 168"/>
                <a:gd name="T14" fmla="*/ 15 w 102"/>
                <a:gd name="T15" fmla="*/ 19 h 168"/>
                <a:gd name="T16" fmla="*/ 2 w 102"/>
                <a:gd name="T17" fmla="*/ 74 h 168"/>
                <a:gd name="T18" fmla="*/ 2 w 102"/>
                <a:gd name="T19" fmla="*/ 74 h 168"/>
                <a:gd name="T20" fmla="*/ 17 w 102"/>
                <a:gd name="T21" fmla="*/ 150 h 168"/>
                <a:gd name="T22" fmla="*/ 17 w 102"/>
                <a:gd name="T23" fmla="*/ 150 h 168"/>
                <a:gd name="T24" fmla="*/ 44 w 102"/>
                <a:gd name="T25" fmla="*/ 167 h 168"/>
                <a:gd name="T26" fmla="*/ 44 w 102"/>
                <a:gd name="T27" fmla="*/ 167 h 168"/>
                <a:gd name="T28" fmla="*/ 89 w 102"/>
                <a:gd name="T29" fmla="*/ 95 h 168"/>
                <a:gd name="T30" fmla="*/ 89 w 102"/>
                <a:gd name="T31" fmla="*/ 95 h 168"/>
                <a:gd name="T32" fmla="*/ 32 w 102"/>
                <a:gd name="T33" fmla="*/ 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2" h="168">
                  <a:moveTo>
                    <a:pt x="32" y="6"/>
                  </a:moveTo>
                  <a:lnTo>
                    <a:pt x="32" y="6"/>
                  </a:lnTo>
                  <a:cubicBezTo>
                    <a:pt x="27" y="2"/>
                    <a:pt x="23" y="2"/>
                    <a:pt x="19" y="0"/>
                  </a:cubicBezTo>
                  <a:lnTo>
                    <a:pt x="19" y="0"/>
                  </a:lnTo>
                  <a:cubicBezTo>
                    <a:pt x="15" y="0"/>
                    <a:pt x="13" y="2"/>
                    <a:pt x="13" y="4"/>
                  </a:cubicBezTo>
                  <a:lnTo>
                    <a:pt x="13" y="4"/>
                  </a:lnTo>
                  <a:cubicBezTo>
                    <a:pt x="13" y="8"/>
                    <a:pt x="17" y="14"/>
                    <a:pt x="15" y="19"/>
                  </a:cubicBezTo>
                  <a:lnTo>
                    <a:pt x="15" y="19"/>
                  </a:lnTo>
                  <a:cubicBezTo>
                    <a:pt x="2" y="38"/>
                    <a:pt x="6" y="59"/>
                    <a:pt x="2" y="74"/>
                  </a:cubicBezTo>
                  <a:lnTo>
                    <a:pt x="2" y="74"/>
                  </a:lnTo>
                  <a:cubicBezTo>
                    <a:pt x="0" y="103"/>
                    <a:pt x="6" y="127"/>
                    <a:pt x="17" y="150"/>
                  </a:cubicBezTo>
                  <a:lnTo>
                    <a:pt x="17" y="150"/>
                  </a:lnTo>
                  <a:cubicBezTo>
                    <a:pt x="21" y="160"/>
                    <a:pt x="32" y="167"/>
                    <a:pt x="44" y="167"/>
                  </a:cubicBezTo>
                  <a:lnTo>
                    <a:pt x="44" y="167"/>
                  </a:lnTo>
                  <a:cubicBezTo>
                    <a:pt x="78" y="163"/>
                    <a:pt x="101" y="129"/>
                    <a:pt x="89" y="95"/>
                  </a:cubicBezTo>
                  <a:lnTo>
                    <a:pt x="89" y="95"/>
                  </a:lnTo>
                  <a:cubicBezTo>
                    <a:pt x="76" y="61"/>
                    <a:pt x="57" y="31"/>
                    <a:pt x="32" y="6"/>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1" name="Freeform 69">
              <a:extLst>
                <a:ext uri="{FF2B5EF4-FFF2-40B4-BE49-F238E27FC236}">
                  <a16:creationId xmlns:a16="http://schemas.microsoft.com/office/drawing/2014/main" id="{388FA512-8149-2246-A8B6-CD4F69C5A95A}"/>
                </a:ext>
              </a:extLst>
            </p:cNvPr>
            <p:cNvSpPr>
              <a:spLocks noChangeArrowheads="1"/>
            </p:cNvSpPr>
            <p:nvPr/>
          </p:nvSpPr>
          <p:spPr bwMode="auto">
            <a:xfrm>
              <a:off x="7138049" y="8002363"/>
              <a:ext cx="61050" cy="130822"/>
            </a:xfrm>
            <a:custGeom>
              <a:avLst/>
              <a:gdLst>
                <a:gd name="T0" fmla="*/ 0 w 63"/>
                <a:gd name="T1" fmla="*/ 38 h 131"/>
                <a:gd name="T2" fmla="*/ 0 w 63"/>
                <a:gd name="T3" fmla="*/ 38 h 131"/>
                <a:gd name="T4" fmla="*/ 9 w 63"/>
                <a:gd name="T5" fmla="*/ 94 h 131"/>
                <a:gd name="T6" fmla="*/ 9 w 63"/>
                <a:gd name="T7" fmla="*/ 94 h 131"/>
                <a:gd name="T8" fmla="*/ 51 w 63"/>
                <a:gd name="T9" fmla="*/ 113 h 131"/>
                <a:gd name="T10" fmla="*/ 51 w 63"/>
                <a:gd name="T11" fmla="*/ 113 h 131"/>
                <a:gd name="T12" fmla="*/ 60 w 63"/>
                <a:gd name="T13" fmla="*/ 98 h 131"/>
                <a:gd name="T14" fmla="*/ 60 w 63"/>
                <a:gd name="T15" fmla="*/ 98 h 131"/>
                <a:gd name="T16" fmla="*/ 60 w 63"/>
                <a:gd name="T17" fmla="*/ 69 h 131"/>
                <a:gd name="T18" fmla="*/ 62 w 63"/>
                <a:gd name="T19" fmla="*/ 69 h 131"/>
                <a:gd name="T20" fmla="*/ 62 w 63"/>
                <a:gd name="T21" fmla="*/ 69 h 131"/>
                <a:gd name="T22" fmla="*/ 60 w 63"/>
                <a:gd name="T23" fmla="*/ 48 h 131"/>
                <a:gd name="T24" fmla="*/ 60 w 63"/>
                <a:gd name="T25" fmla="*/ 48 h 131"/>
                <a:gd name="T26" fmla="*/ 60 w 63"/>
                <a:gd name="T27" fmla="*/ 36 h 131"/>
                <a:gd name="T28" fmla="*/ 60 w 63"/>
                <a:gd name="T29" fmla="*/ 36 h 131"/>
                <a:gd name="T30" fmla="*/ 21 w 63"/>
                <a:gd name="T31" fmla="*/ 14 h 131"/>
                <a:gd name="T32" fmla="*/ 21 w 63"/>
                <a:gd name="T33" fmla="*/ 14 h 131"/>
                <a:gd name="T34" fmla="*/ 4 w 63"/>
                <a:gd name="T35" fmla="*/ 25 h 131"/>
                <a:gd name="T36" fmla="*/ 4 w 63"/>
                <a:gd name="T37" fmla="*/ 25 h 131"/>
                <a:gd name="T38" fmla="*/ 0 w 63"/>
                <a:gd name="T39" fmla="*/ 3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3" h="131">
                  <a:moveTo>
                    <a:pt x="0" y="38"/>
                  </a:moveTo>
                  <a:lnTo>
                    <a:pt x="0" y="38"/>
                  </a:lnTo>
                  <a:cubicBezTo>
                    <a:pt x="9" y="57"/>
                    <a:pt x="9" y="75"/>
                    <a:pt x="9" y="94"/>
                  </a:cubicBezTo>
                  <a:lnTo>
                    <a:pt x="9" y="94"/>
                  </a:lnTo>
                  <a:cubicBezTo>
                    <a:pt x="9" y="123"/>
                    <a:pt x="24" y="130"/>
                    <a:pt x="51" y="113"/>
                  </a:cubicBezTo>
                  <a:lnTo>
                    <a:pt x="51" y="113"/>
                  </a:lnTo>
                  <a:cubicBezTo>
                    <a:pt x="55" y="109"/>
                    <a:pt x="60" y="104"/>
                    <a:pt x="60" y="98"/>
                  </a:cubicBezTo>
                  <a:lnTo>
                    <a:pt x="60" y="98"/>
                  </a:lnTo>
                  <a:cubicBezTo>
                    <a:pt x="62" y="87"/>
                    <a:pt x="60" y="77"/>
                    <a:pt x="60" y="69"/>
                  </a:cubicBezTo>
                  <a:lnTo>
                    <a:pt x="62" y="69"/>
                  </a:lnTo>
                  <a:lnTo>
                    <a:pt x="62" y="69"/>
                  </a:lnTo>
                  <a:cubicBezTo>
                    <a:pt x="62" y="63"/>
                    <a:pt x="60" y="57"/>
                    <a:pt x="60" y="48"/>
                  </a:cubicBezTo>
                  <a:lnTo>
                    <a:pt x="60" y="48"/>
                  </a:lnTo>
                  <a:cubicBezTo>
                    <a:pt x="60" y="44"/>
                    <a:pt x="60" y="40"/>
                    <a:pt x="60" y="36"/>
                  </a:cubicBezTo>
                  <a:lnTo>
                    <a:pt x="60" y="36"/>
                  </a:lnTo>
                  <a:cubicBezTo>
                    <a:pt x="57" y="19"/>
                    <a:pt x="40" y="0"/>
                    <a:pt x="21" y="14"/>
                  </a:cubicBezTo>
                  <a:lnTo>
                    <a:pt x="21" y="14"/>
                  </a:lnTo>
                  <a:cubicBezTo>
                    <a:pt x="17" y="19"/>
                    <a:pt x="11" y="21"/>
                    <a:pt x="4" y="25"/>
                  </a:cubicBezTo>
                  <a:lnTo>
                    <a:pt x="4" y="25"/>
                  </a:lnTo>
                  <a:cubicBezTo>
                    <a:pt x="2" y="27"/>
                    <a:pt x="0" y="33"/>
                    <a:pt x="0" y="38"/>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2" name="Freeform 70">
              <a:extLst>
                <a:ext uri="{FF2B5EF4-FFF2-40B4-BE49-F238E27FC236}">
                  <a16:creationId xmlns:a16="http://schemas.microsoft.com/office/drawing/2014/main" id="{F4CCE457-93C5-B94B-866D-15611DB9B42C}"/>
                </a:ext>
              </a:extLst>
            </p:cNvPr>
            <p:cNvSpPr>
              <a:spLocks noChangeArrowheads="1"/>
            </p:cNvSpPr>
            <p:nvPr/>
          </p:nvSpPr>
          <p:spPr bwMode="auto">
            <a:xfrm>
              <a:off x="4329743" y="6249351"/>
              <a:ext cx="91577" cy="87214"/>
            </a:xfrm>
            <a:custGeom>
              <a:avLst/>
              <a:gdLst>
                <a:gd name="T0" fmla="*/ 4 w 94"/>
                <a:gd name="T1" fmla="*/ 59 h 88"/>
                <a:gd name="T2" fmla="*/ 4 w 94"/>
                <a:gd name="T3" fmla="*/ 59 h 88"/>
                <a:gd name="T4" fmla="*/ 23 w 94"/>
                <a:gd name="T5" fmla="*/ 87 h 88"/>
                <a:gd name="T6" fmla="*/ 23 w 94"/>
                <a:gd name="T7" fmla="*/ 87 h 88"/>
                <a:gd name="T8" fmla="*/ 82 w 94"/>
                <a:gd name="T9" fmla="*/ 51 h 88"/>
                <a:gd name="T10" fmla="*/ 82 w 94"/>
                <a:gd name="T11" fmla="*/ 51 h 88"/>
                <a:gd name="T12" fmla="*/ 91 w 94"/>
                <a:gd name="T13" fmla="*/ 28 h 88"/>
                <a:gd name="T14" fmla="*/ 91 w 94"/>
                <a:gd name="T15" fmla="*/ 28 h 88"/>
                <a:gd name="T16" fmla="*/ 80 w 94"/>
                <a:gd name="T17" fmla="*/ 6 h 88"/>
                <a:gd name="T18" fmla="*/ 80 w 94"/>
                <a:gd name="T19" fmla="*/ 6 h 88"/>
                <a:gd name="T20" fmla="*/ 44 w 94"/>
                <a:gd name="T21" fmla="*/ 6 h 88"/>
                <a:gd name="T22" fmla="*/ 44 w 94"/>
                <a:gd name="T23" fmla="*/ 6 h 88"/>
                <a:gd name="T24" fmla="*/ 4 w 94"/>
                <a:gd name="T25" fmla="*/ 55 h 88"/>
                <a:gd name="T26" fmla="*/ 4 w 94"/>
                <a:gd name="T27" fmla="*/ 55 h 88"/>
                <a:gd name="T28" fmla="*/ 4 w 94"/>
                <a:gd name="T29" fmla="*/ 5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88">
                  <a:moveTo>
                    <a:pt x="4" y="59"/>
                  </a:moveTo>
                  <a:lnTo>
                    <a:pt x="4" y="59"/>
                  </a:lnTo>
                  <a:cubicBezTo>
                    <a:pt x="0" y="74"/>
                    <a:pt x="8" y="87"/>
                    <a:pt x="23" y="87"/>
                  </a:cubicBezTo>
                  <a:lnTo>
                    <a:pt x="23" y="87"/>
                  </a:lnTo>
                  <a:cubicBezTo>
                    <a:pt x="51" y="87"/>
                    <a:pt x="72" y="76"/>
                    <a:pt x="82" y="51"/>
                  </a:cubicBezTo>
                  <a:lnTo>
                    <a:pt x="82" y="51"/>
                  </a:lnTo>
                  <a:cubicBezTo>
                    <a:pt x="85" y="42"/>
                    <a:pt x="89" y="36"/>
                    <a:pt x="91" y="28"/>
                  </a:cubicBezTo>
                  <a:lnTo>
                    <a:pt x="91" y="28"/>
                  </a:lnTo>
                  <a:cubicBezTo>
                    <a:pt x="93" y="21"/>
                    <a:pt x="87" y="11"/>
                    <a:pt x="80" y="6"/>
                  </a:cubicBezTo>
                  <a:lnTo>
                    <a:pt x="80" y="6"/>
                  </a:lnTo>
                  <a:cubicBezTo>
                    <a:pt x="70" y="0"/>
                    <a:pt x="55" y="0"/>
                    <a:pt x="44" y="6"/>
                  </a:cubicBezTo>
                  <a:lnTo>
                    <a:pt x="44" y="6"/>
                  </a:lnTo>
                  <a:cubicBezTo>
                    <a:pt x="27" y="19"/>
                    <a:pt x="13" y="36"/>
                    <a:pt x="4" y="55"/>
                  </a:cubicBezTo>
                  <a:lnTo>
                    <a:pt x="4" y="55"/>
                  </a:lnTo>
                  <a:cubicBezTo>
                    <a:pt x="4" y="57"/>
                    <a:pt x="4" y="59"/>
                    <a:pt x="4" y="59"/>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3" name="Freeform 79">
              <a:extLst>
                <a:ext uri="{FF2B5EF4-FFF2-40B4-BE49-F238E27FC236}">
                  <a16:creationId xmlns:a16="http://schemas.microsoft.com/office/drawing/2014/main" id="{9DA3F407-DBD1-BD4E-97FE-74C711A22F71}"/>
                </a:ext>
              </a:extLst>
            </p:cNvPr>
            <p:cNvSpPr>
              <a:spLocks noChangeArrowheads="1"/>
            </p:cNvSpPr>
            <p:nvPr/>
          </p:nvSpPr>
          <p:spPr bwMode="auto">
            <a:xfrm>
              <a:off x="3976525" y="6637457"/>
              <a:ext cx="82852" cy="52329"/>
            </a:xfrm>
            <a:custGeom>
              <a:avLst/>
              <a:gdLst>
                <a:gd name="T0" fmla="*/ 78 w 82"/>
                <a:gd name="T1" fmla="*/ 17 h 51"/>
                <a:gd name="T2" fmla="*/ 78 w 82"/>
                <a:gd name="T3" fmla="*/ 17 h 51"/>
                <a:gd name="T4" fmla="*/ 78 w 82"/>
                <a:gd name="T5" fmla="*/ 6 h 51"/>
                <a:gd name="T6" fmla="*/ 78 w 82"/>
                <a:gd name="T7" fmla="*/ 6 h 51"/>
                <a:gd name="T8" fmla="*/ 72 w 82"/>
                <a:gd name="T9" fmla="*/ 0 h 51"/>
                <a:gd name="T10" fmla="*/ 72 w 82"/>
                <a:gd name="T11" fmla="*/ 0 h 51"/>
                <a:gd name="T12" fmla="*/ 62 w 82"/>
                <a:gd name="T13" fmla="*/ 0 h 51"/>
                <a:gd name="T14" fmla="*/ 62 w 82"/>
                <a:gd name="T15" fmla="*/ 0 h 51"/>
                <a:gd name="T16" fmla="*/ 38 w 82"/>
                <a:gd name="T17" fmla="*/ 0 h 51"/>
                <a:gd name="T18" fmla="*/ 38 w 82"/>
                <a:gd name="T19" fmla="*/ 0 h 51"/>
                <a:gd name="T20" fmla="*/ 26 w 82"/>
                <a:gd name="T21" fmla="*/ 6 h 51"/>
                <a:gd name="T22" fmla="*/ 26 w 82"/>
                <a:gd name="T23" fmla="*/ 6 h 51"/>
                <a:gd name="T24" fmla="*/ 4 w 82"/>
                <a:gd name="T25" fmla="*/ 25 h 51"/>
                <a:gd name="T26" fmla="*/ 4 w 82"/>
                <a:gd name="T27" fmla="*/ 25 h 51"/>
                <a:gd name="T28" fmla="*/ 2 w 82"/>
                <a:gd name="T29" fmla="*/ 40 h 51"/>
                <a:gd name="T30" fmla="*/ 2 w 82"/>
                <a:gd name="T31" fmla="*/ 40 h 51"/>
                <a:gd name="T32" fmla="*/ 13 w 82"/>
                <a:gd name="T33" fmla="*/ 48 h 51"/>
                <a:gd name="T34" fmla="*/ 13 w 82"/>
                <a:gd name="T35" fmla="*/ 48 h 51"/>
                <a:gd name="T36" fmla="*/ 32 w 82"/>
                <a:gd name="T37" fmla="*/ 48 h 51"/>
                <a:gd name="T38" fmla="*/ 32 w 82"/>
                <a:gd name="T39" fmla="*/ 48 h 51"/>
                <a:gd name="T40" fmla="*/ 78 w 82"/>
                <a:gd name="T41" fmla="*/ 1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51">
                  <a:moveTo>
                    <a:pt x="78" y="17"/>
                  </a:moveTo>
                  <a:lnTo>
                    <a:pt x="78" y="17"/>
                  </a:lnTo>
                  <a:cubicBezTo>
                    <a:pt x="81" y="14"/>
                    <a:pt x="81" y="10"/>
                    <a:pt x="78" y="6"/>
                  </a:cubicBezTo>
                  <a:lnTo>
                    <a:pt x="78" y="6"/>
                  </a:lnTo>
                  <a:cubicBezTo>
                    <a:pt x="78" y="4"/>
                    <a:pt x="74" y="2"/>
                    <a:pt x="72" y="0"/>
                  </a:cubicBezTo>
                  <a:lnTo>
                    <a:pt x="72" y="0"/>
                  </a:lnTo>
                  <a:cubicBezTo>
                    <a:pt x="68" y="0"/>
                    <a:pt x="62" y="0"/>
                    <a:pt x="62" y="0"/>
                  </a:cubicBezTo>
                  <a:lnTo>
                    <a:pt x="62" y="0"/>
                  </a:lnTo>
                  <a:cubicBezTo>
                    <a:pt x="51" y="0"/>
                    <a:pt x="45" y="0"/>
                    <a:pt x="38" y="0"/>
                  </a:cubicBezTo>
                  <a:lnTo>
                    <a:pt x="38" y="0"/>
                  </a:lnTo>
                  <a:cubicBezTo>
                    <a:pt x="34" y="2"/>
                    <a:pt x="28" y="2"/>
                    <a:pt x="26" y="6"/>
                  </a:cubicBezTo>
                  <a:lnTo>
                    <a:pt x="26" y="6"/>
                  </a:lnTo>
                  <a:cubicBezTo>
                    <a:pt x="17" y="10"/>
                    <a:pt x="11" y="19"/>
                    <a:pt x="4" y="25"/>
                  </a:cubicBezTo>
                  <a:lnTo>
                    <a:pt x="4" y="25"/>
                  </a:lnTo>
                  <a:cubicBezTo>
                    <a:pt x="0" y="29"/>
                    <a:pt x="0" y="33"/>
                    <a:pt x="2" y="40"/>
                  </a:cubicBezTo>
                  <a:lnTo>
                    <a:pt x="2" y="40"/>
                  </a:lnTo>
                  <a:cubicBezTo>
                    <a:pt x="4" y="44"/>
                    <a:pt x="7" y="48"/>
                    <a:pt x="13" y="48"/>
                  </a:cubicBezTo>
                  <a:lnTo>
                    <a:pt x="13" y="48"/>
                  </a:lnTo>
                  <a:cubicBezTo>
                    <a:pt x="19" y="48"/>
                    <a:pt x="26" y="50"/>
                    <a:pt x="32" y="48"/>
                  </a:cubicBezTo>
                  <a:lnTo>
                    <a:pt x="32" y="48"/>
                  </a:lnTo>
                  <a:cubicBezTo>
                    <a:pt x="51" y="44"/>
                    <a:pt x="66" y="31"/>
                    <a:pt x="78" y="17"/>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4" name="Freeform 81">
              <a:extLst>
                <a:ext uri="{FF2B5EF4-FFF2-40B4-BE49-F238E27FC236}">
                  <a16:creationId xmlns:a16="http://schemas.microsoft.com/office/drawing/2014/main" id="{8E130188-3402-954C-B78B-910071EC5129}"/>
                </a:ext>
              </a:extLst>
            </p:cNvPr>
            <p:cNvSpPr>
              <a:spLocks noChangeArrowheads="1"/>
            </p:cNvSpPr>
            <p:nvPr/>
          </p:nvSpPr>
          <p:spPr bwMode="auto">
            <a:xfrm>
              <a:off x="4478007" y="7513961"/>
              <a:ext cx="91577" cy="56691"/>
            </a:xfrm>
            <a:custGeom>
              <a:avLst/>
              <a:gdLst>
                <a:gd name="T0" fmla="*/ 11 w 92"/>
                <a:gd name="T1" fmla="*/ 0 h 59"/>
                <a:gd name="T2" fmla="*/ 11 w 92"/>
                <a:gd name="T3" fmla="*/ 0 h 59"/>
                <a:gd name="T4" fmla="*/ 4 w 92"/>
                <a:gd name="T5" fmla="*/ 3 h 59"/>
                <a:gd name="T6" fmla="*/ 4 w 92"/>
                <a:gd name="T7" fmla="*/ 3 h 59"/>
                <a:gd name="T8" fmla="*/ 4 w 92"/>
                <a:gd name="T9" fmla="*/ 15 h 59"/>
                <a:gd name="T10" fmla="*/ 4 w 92"/>
                <a:gd name="T11" fmla="*/ 15 h 59"/>
                <a:gd name="T12" fmla="*/ 13 w 92"/>
                <a:gd name="T13" fmla="*/ 22 h 59"/>
                <a:gd name="T14" fmla="*/ 13 w 92"/>
                <a:gd name="T15" fmla="*/ 22 h 59"/>
                <a:gd name="T16" fmla="*/ 42 w 92"/>
                <a:gd name="T17" fmla="*/ 47 h 59"/>
                <a:gd name="T18" fmla="*/ 42 w 92"/>
                <a:gd name="T19" fmla="*/ 47 h 59"/>
                <a:gd name="T20" fmla="*/ 78 w 92"/>
                <a:gd name="T21" fmla="*/ 58 h 59"/>
                <a:gd name="T22" fmla="*/ 78 w 92"/>
                <a:gd name="T23" fmla="*/ 58 h 59"/>
                <a:gd name="T24" fmla="*/ 85 w 92"/>
                <a:gd name="T25" fmla="*/ 55 h 59"/>
                <a:gd name="T26" fmla="*/ 85 w 92"/>
                <a:gd name="T27" fmla="*/ 55 h 59"/>
                <a:gd name="T28" fmla="*/ 91 w 92"/>
                <a:gd name="T29" fmla="*/ 51 h 59"/>
                <a:gd name="T30" fmla="*/ 91 w 92"/>
                <a:gd name="T31" fmla="*/ 51 h 59"/>
                <a:gd name="T32" fmla="*/ 89 w 92"/>
                <a:gd name="T33" fmla="*/ 45 h 59"/>
                <a:gd name="T34" fmla="*/ 89 w 92"/>
                <a:gd name="T35" fmla="*/ 45 h 59"/>
                <a:gd name="T36" fmla="*/ 11 w 92"/>
                <a:gd name="T3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2" h="59">
                  <a:moveTo>
                    <a:pt x="11" y="0"/>
                  </a:moveTo>
                  <a:lnTo>
                    <a:pt x="11" y="0"/>
                  </a:lnTo>
                  <a:cubicBezTo>
                    <a:pt x="11" y="0"/>
                    <a:pt x="6" y="3"/>
                    <a:pt x="4" y="3"/>
                  </a:cubicBezTo>
                  <a:lnTo>
                    <a:pt x="4" y="3"/>
                  </a:lnTo>
                  <a:cubicBezTo>
                    <a:pt x="0" y="5"/>
                    <a:pt x="2" y="11"/>
                    <a:pt x="4" y="15"/>
                  </a:cubicBezTo>
                  <a:lnTo>
                    <a:pt x="4" y="15"/>
                  </a:lnTo>
                  <a:cubicBezTo>
                    <a:pt x="6" y="17"/>
                    <a:pt x="11" y="20"/>
                    <a:pt x="13" y="22"/>
                  </a:cubicBezTo>
                  <a:lnTo>
                    <a:pt x="13" y="22"/>
                  </a:lnTo>
                  <a:cubicBezTo>
                    <a:pt x="21" y="32"/>
                    <a:pt x="30" y="43"/>
                    <a:pt x="42" y="47"/>
                  </a:cubicBezTo>
                  <a:lnTo>
                    <a:pt x="42" y="47"/>
                  </a:lnTo>
                  <a:cubicBezTo>
                    <a:pt x="55" y="51"/>
                    <a:pt x="66" y="53"/>
                    <a:pt x="78" y="58"/>
                  </a:cubicBezTo>
                  <a:lnTo>
                    <a:pt x="78" y="58"/>
                  </a:lnTo>
                  <a:cubicBezTo>
                    <a:pt x="80" y="58"/>
                    <a:pt x="83" y="58"/>
                    <a:pt x="85" y="55"/>
                  </a:cubicBezTo>
                  <a:lnTo>
                    <a:pt x="85" y="55"/>
                  </a:lnTo>
                  <a:cubicBezTo>
                    <a:pt x="87" y="55"/>
                    <a:pt x="89" y="53"/>
                    <a:pt x="91" y="51"/>
                  </a:cubicBezTo>
                  <a:lnTo>
                    <a:pt x="91" y="51"/>
                  </a:lnTo>
                  <a:cubicBezTo>
                    <a:pt x="91" y="49"/>
                    <a:pt x="91" y="47"/>
                    <a:pt x="89" y="45"/>
                  </a:cubicBezTo>
                  <a:lnTo>
                    <a:pt x="89" y="45"/>
                  </a:lnTo>
                  <a:cubicBezTo>
                    <a:pt x="70" y="20"/>
                    <a:pt x="44" y="5"/>
                    <a:pt x="11" y="0"/>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5" name="Freeform 82">
              <a:extLst>
                <a:ext uri="{FF2B5EF4-FFF2-40B4-BE49-F238E27FC236}">
                  <a16:creationId xmlns:a16="http://schemas.microsoft.com/office/drawing/2014/main" id="{5E78CCB7-82E1-C543-AB56-38C189268CAD}"/>
                </a:ext>
              </a:extLst>
            </p:cNvPr>
            <p:cNvSpPr>
              <a:spLocks noChangeArrowheads="1"/>
            </p:cNvSpPr>
            <p:nvPr/>
          </p:nvSpPr>
          <p:spPr bwMode="auto">
            <a:xfrm>
              <a:off x="8084328" y="8272727"/>
              <a:ext cx="78493" cy="47969"/>
            </a:xfrm>
            <a:custGeom>
              <a:avLst/>
              <a:gdLst>
                <a:gd name="T0" fmla="*/ 30 w 79"/>
                <a:gd name="T1" fmla="*/ 46 h 49"/>
                <a:gd name="T2" fmla="*/ 30 w 79"/>
                <a:gd name="T3" fmla="*/ 46 h 49"/>
                <a:gd name="T4" fmla="*/ 57 w 79"/>
                <a:gd name="T5" fmla="*/ 34 h 49"/>
                <a:gd name="T6" fmla="*/ 57 w 79"/>
                <a:gd name="T7" fmla="*/ 34 h 49"/>
                <a:gd name="T8" fmla="*/ 78 w 79"/>
                <a:gd name="T9" fmla="*/ 4 h 49"/>
                <a:gd name="T10" fmla="*/ 78 w 79"/>
                <a:gd name="T11" fmla="*/ 4 h 49"/>
                <a:gd name="T12" fmla="*/ 74 w 79"/>
                <a:gd name="T13" fmla="*/ 0 h 49"/>
                <a:gd name="T14" fmla="*/ 74 w 79"/>
                <a:gd name="T15" fmla="*/ 0 h 49"/>
                <a:gd name="T16" fmla="*/ 36 w 79"/>
                <a:gd name="T17" fmla="*/ 4 h 49"/>
                <a:gd name="T18" fmla="*/ 36 w 79"/>
                <a:gd name="T19" fmla="*/ 4 h 49"/>
                <a:gd name="T20" fmla="*/ 4 w 79"/>
                <a:gd name="T21" fmla="*/ 19 h 49"/>
                <a:gd name="T22" fmla="*/ 4 w 79"/>
                <a:gd name="T23" fmla="*/ 19 h 49"/>
                <a:gd name="T24" fmla="*/ 4 w 79"/>
                <a:gd name="T25" fmla="*/ 36 h 49"/>
                <a:gd name="T26" fmla="*/ 4 w 79"/>
                <a:gd name="T27" fmla="*/ 36 h 49"/>
                <a:gd name="T28" fmla="*/ 30 w 79"/>
                <a:gd name="T29"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49">
                  <a:moveTo>
                    <a:pt x="30" y="46"/>
                  </a:moveTo>
                  <a:lnTo>
                    <a:pt x="30" y="46"/>
                  </a:lnTo>
                  <a:cubicBezTo>
                    <a:pt x="40" y="44"/>
                    <a:pt x="49" y="38"/>
                    <a:pt x="57" y="34"/>
                  </a:cubicBezTo>
                  <a:lnTo>
                    <a:pt x="57" y="34"/>
                  </a:lnTo>
                  <a:cubicBezTo>
                    <a:pt x="70" y="27"/>
                    <a:pt x="74" y="15"/>
                    <a:pt x="78" y="4"/>
                  </a:cubicBezTo>
                  <a:lnTo>
                    <a:pt x="78" y="4"/>
                  </a:lnTo>
                  <a:cubicBezTo>
                    <a:pt x="76" y="2"/>
                    <a:pt x="76" y="0"/>
                    <a:pt x="74" y="0"/>
                  </a:cubicBezTo>
                  <a:lnTo>
                    <a:pt x="74" y="0"/>
                  </a:lnTo>
                  <a:cubicBezTo>
                    <a:pt x="61" y="2"/>
                    <a:pt x="49" y="4"/>
                    <a:pt x="36" y="4"/>
                  </a:cubicBezTo>
                  <a:lnTo>
                    <a:pt x="36" y="4"/>
                  </a:lnTo>
                  <a:cubicBezTo>
                    <a:pt x="25" y="6"/>
                    <a:pt x="15" y="12"/>
                    <a:pt x="4" y="19"/>
                  </a:cubicBezTo>
                  <a:lnTo>
                    <a:pt x="4" y="19"/>
                  </a:lnTo>
                  <a:cubicBezTo>
                    <a:pt x="0" y="21"/>
                    <a:pt x="0" y="31"/>
                    <a:pt x="4" y="36"/>
                  </a:cubicBezTo>
                  <a:lnTo>
                    <a:pt x="4" y="36"/>
                  </a:lnTo>
                  <a:cubicBezTo>
                    <a:pt x="11" y="44"/>
                    <a:pt x="21" y="48"/>
                    <a:pt x="30" y="46"/>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6" name="Freeform 84">
              <a:extLst>
                <a:ext uri="{FF2B5EF4-FFF2-40B4-BE49-F238E27FC236}">
                  <a16:creationId xmlns:a16="http://schemas.microsoft.com/office/drawing/2014/main" id="{FA726F2D-5E13-CE48-A182-700FBEB239EF}"/>
                </a:ext>
              </a:extLst>
            </p:cNvPr>
            <p:cNvSpPr>
              <a:spLocks noChangeArrowheads="1"/>
            </p:cNvSpPr>
            <p:nvPr/>
          </p:nvSpPr>
          <p:spPr bwMode="auto">
            <a:xfrm>
              <a:off x="7146771" y="7928232"/>
              <a:ext cx="43607" cy="74131"/>
            </a:xfrm>
            <a:custGeom>
              <a:avLst/>
              <a:gdLst>
                <a:gd name="T0" fmla="*/ 34 w 43"/>
                <a:gd name="T1" fmla="*/ 68 h 73"/>
                <a:gd name="T2" fmla="*/ 34 w 43"/>
                <a:gd name="T3" fmla="*/ 68 h 73"/>
                <a:gd name="T4" fmla="*/ 40 w 43"/>
                <a:gd name="T5" fmla="*/ 55 h 73"/>
                <a:gd name="T6" fmla="*/ 40 w 43"/>
                <a:gd name="T7" fmla="*/ 55 h 73"/>
                <a:gd name="T8" fmla="*/ 42 w 43"/>
                <a:gd name="T9" fmla="*/ 30 h 73"/>
                <a:gd name="T10" fmla="*/ 42 w 43"/>
                <a:gd name="T11" fmla="*/ 30 h 73"/>
                <a:gd name="T12" fmla="*/ 42 w 43"/>
                <a:gd name="T13" fmla="*/ 17 h 73"/>
                <a:gd name="T14" fmla="*/ 42 w 43"/>
                <a:gd name="T15" fmla="*/ 17 h 73"/>
                <a:gd name="T16" fmla="*/ 40 w 43"/>
                <a:gd name="T17" fmla="*/ 11 h 73"/>
                <a:gd name="T18" fmla="*/ 40 w 43"/>
                <a:gd name="T19" fmla="*/ 11 h 73"/>
                <a:gd name="T20" fmla="*/ 27 w 43"/>
                <a:gd name="T21" fmla="*/ 3 h 73"/>
                <a:gd name="T22" fmla="*/ 27 w 43"/>
                <a:gd name="T23" fmla="*/ 3 h 73"/>
                <a:gd name="T24" fmla="*/ 10 w 43"/>
                <a:gd name="T25" fmla="*/ 11 h 73"/>
                <a:gd name="T26" fmla="*/ 10 w 43"/>
                <a:gd name="T27" fmla="*/ 11 h 73"/>
                <a:gd name="T28" fmla="*/ 2 w 43"/>
                <a:gd name="T29" fmla="*/ 32 h 73"/>
                <a:gd name="T30" fmla="*/ 2 w 43"/>
                <a:gd name="T31" fmla="*/ 32 h 73"/>
                <a:gd name="T32" fmla="*/ 15 w 43"/>
                <a:gd name="T33" fmla="*/ 68 h 73"/>
                <a:gd name="T34" fmla="*/ 15 w 43"/>
                <a:gd name="T35" fmla="*/ 68 h 73"/>
                <a:gd name="T36" fmla="*/ 34 w 43"/>
                <a:gd name="T37" fmla="*/ 6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 h="73">
                  <a:moveTo>
                    <a:pt x="34" y="68"/>
                  </a:moveTo>
                  <a:lnTo>
                    <a:pt x="34" y="68"/>
                  </a:lnTo>
                  <a:cubicBezTo>
                    <a:pt x="36" y="64"/>
                    <a:pt x="38" y="60"/>
                    <a:pt x="40" y="55"/>
                  </a:cubicBezTo>
                  <a:lnTo>
                    <a:pt x="40" y="55"/>
                  </a:lnTo>
                  <a:cubicBezTo>
                    <a:pt x="42" y="45"/>
                    <a:pt x="42" y="36"/>
                    <a:pt x="42" y="30"/>
                  </a:cubicBezTo>
                  <a:lnTo>
                    <a:pt x="42" y="30"/>
                  </a:lnTo>
                  <a:cubicBezTo>
                    <a:pt x="42" y="24"/>
                    <a:pt x="42" y="20"/>
                    <a:pt x="42" y="17"/>
                  </a:cubicBezTo>
                  <a:lnTo>
                    <a:pt x="42" y="17"/>
                  </a:lnTo>
                  <a:cubicBezTo>
                    <a:pt x="42" y="15"/>
                    <a:pt x="40" y="13"/>
                    <a:pt x="40" y="11"/>
                  </a:cubicBezTo>
                  <a:lnTo>
                    <a:pt x="40" y="11"/>
                  </a:lnTo>
                  <a:cubicBezTo>
                    <a:pt x="40" y="5"/>
                    <a:pt x="34" y="0"/>
                    <a:pt x="27" y="3"/>
                  </a:cubicBezTo>
                  <a:lnTo>
                    <a:pt x="27" y="3"/>
                  </a:lnTo>
                  <a:cubicBezTo>
                    <a:pt x="21" y="5"/>
                    <a:pt x="15" y="9"/>
                    <a:pt x="10" y="11"/>
                  </a:cubicBezTo>
                  <a:lnTo>
                    <a:pt x="10" y="11"/>
                  </a:lnTo>
                  <a:cubicBezTo>
                    <a:pt x="2" y="17"/>
                    <a:pt x="0" y="24"/>
                    <a:pt x="2" y="32"/>
                  </a:cubicBezTo>
                  <a:lnTo>
                    <a:pt x="2" y="32"/>
                  </a:lnTo>
                  <a:cubicBezTo>
                    <a:pt x="2" y="47"/>
                    <a:pt x="8" y="58"/>
                    <a:pt x="15" y="68"/>
                  </a:cubicBezTo>
                  <a:lnTo>
                    <a:pt x="15" y="68"/>
                  </a:lnTo>
                  <a:cubicBezTo>
                    <a:pt x="19" y="72"/>
                    <a:pt x="29" y="72"/>
                    <a:pt x="34" y="68"/>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7" name="Freeform 90">
              <a:extLst>
                <a:ext uri="{FF2B5EF4-FFF2-40B4-BE49-F238E27FC236}">
                  <a16:creationId xmlns:a16="http://schemas.microsoft.com/office/drawing/2014/main" id="{A1B3AAAA-3D14-B144-BBF0-7C0B0AAA0E8E}"/>
                </a:ext>
              </a:extLst>
            </p:cNvPr>
            <p:cNvSpPr>
              <a:spLocks noChangeArrowheads="1"/>
            </p:cNvSpPr>
            <p:nvPr/>
          </p:nvSpPr>
          <p:spPr bwMode="auto">
            <a:xfrm>
              <a:off x="7744191" y="8272727"/>
              <a:ext cx="95936" cy="30526"/>
            </a:xfrm>
            <a:custGeom>
              <a:avLst/>
              <a:gdLst>
                <a:gd name="T0" fmla="*/ 13 w 99"/>
                <a:gd name="T1" fmla="*/ 2 h 33"/>
                <a:gd name="T2" fmla="*/ 13 w 99"/>
                <a:gd name="T3" fmla="*/ 2 h 33"/>
                <a:gd name="T4" fmla="*/ 4 w 99"/>
                <a:gd name="T5" fmla="*/ 4 h 33"/>
                <a:gd name="T6" fmla="*/ 4 w 99"/>
                <a:gd name="T7" fmla="*/ 4 h 33"/>
                <a:gd name="T8" fmla="*/ 0 w 99"/>
                <a:gd name="T9" fmla="*/ 10 h 33"/>
                <a:gd name="T10" fmla="*/ 0 w 99"/>
                <a:gd name="T11" fmla="*/ 10 h 33"/>
                <a:gd name="T12" fmla="*/ 2 w 99"/>
                <a:gd name="T13" fmla="*/ 19 h 33"/>
                <a:gd name="T14" fmla="*/ 2 w 99"/>
                <a:gd name="T15" fmla="*/ 19 h 33"/>
                <a:gd name="T16" fmla="*/ 49 w 99"/>
                <a:gd name="T17" fmla="*/ 32 h 33"/>
                <a:gd name="T18" fmla="*/ 49 w 99"/>
                <a:gd name="T19" fmla="*/ 32 h 33"/>
                <a:gd name="T20" fmla="*/ 53 w 99"/>
                <a:gd name="T21" fmla="*/ 32 h 33"/>
                <a:gd name="T22" fmla="*/ 53 w 99"/>
                <a:gd name="T23" fmla="*/ 32 h 33"/>
                <a:gd name="T24" fmla="*/ 93 w 99"/>
                <a:gd name="T25" fmla="*/ 25 h 33"/>
                <a:gd name="T26" fmla="*/ 93 w 99"/>
                <a:gd name="T27" fmla="*/ 25 h 33"/>
                <a:gd name="T28" fmla="*/ 95 w 99"/>
                <a:gd name="T29" fmla="*/ 21 h 33"/>
                <a:gd name="T30" fmla="*/ 95 w 99"/>
                <a:gd name="T31" fmla="*/ 21 h 33"/>
                <a:gd name="T32" fmla="*/ 93 w 99"/>
                <a:gd name="T33" fmla="*/ 15 h 33"/>
                <a:gd name="T34" fmla="*/ 93 w 99"/>
                <a:gd name="T35" fmla="*/ 15 h 33"/>
                <a:gd name="T36" fmla="*/ 57 w 99"/>
                <a:gd name="T37" fmla="*/ 2 h 33"/>
                <a:gd name="T38" fmla="*/ 57 w 99"/>
                <a:gd name="T39" fmla="*/ 2 h 33"/>
                <a:gd name="T40" fmla="*/ 13 w 99"/>
                <a:gd name="T41"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9" h="33">
                  <a:moveTo>
                    <a:pt x="13" y="2"/>
                  </a:moveTo>
                  <a:lnTo>
                    <a:pt x="13" y="2"/>
                  </a:lnTo>
                  <a:cubicBezTo>
                    <a:pt x="11" y="0"/>
                    <a:pt x="7" y="2"/>
                    <a:pt x="4" y="4"/>
                  </a:cubicBezTo>
                  <a:lnTo>
                    <a:pt x="4" y="4"/>
                  </a:lnTo>
                  <a:cubicBezTo>
                    <a:pt x="2" y="6"/>
                    <a:pt x="0" y="8"/>
                    <a:pt x="0" y="10"/>
                  </a:cubicBezTo>
                  <a:lnTo>
                    <a:pt x="0" y="10"/>
                  </a:lnTo>
                  <a:cubicBezTo>
                    <a:pt x="0" y="15"/>
                    <a:pt x="0" y="19"/>
                    <a:pt x="2" y="19"/>
                  </a:cubicBezTo>
                  <a:lnTo>
                    <a:pt x="2" y="19"/>
                  </a:lnTo>
                  <a:cubicBezTo>
                    <a:pt x="19" y="23"/>
                    <a:pt x="34" y="27"/>
                    <a:pt x="49" y="32"/>
                  </a:cubicBezTo>
                  <a:lnTo>
                    <a:pt x="49" y="32"/>
                  </a:lnTo>
                  <a:cubicBezTo>
                    <a:pt x="51" y="32"/>
                    <a:pt x="53" y="32"/>
                    <a:pt x="53" y="32"/>
                  </a:cubicBezTo>
                  <a:lnTo>
                    <a:pt x="53" y="32"/>
                  </a:lnTo>
                  <a:cubicBezTo>
                    <a:pt x="68" y="29"/>
                    <a:pt x="81" y="27"/>
                    <a:pt x="93" y="25"/>
                  </a:cubicBezTo>
                  <a:lnTo>
                    <a:pt x="93" y="25"/>
                  </a:lnTo>
                  <a:cubicBezTo>
                    <a:pt x="93" y="25"/>
                    <a:pt x="98" y="23"/>
                    <a:pt x="95" y="21"/>
                  </a:cubicBezTo>
                  <a:lnTo>
                    <a:pt x="95" y="21"/>
                  </a:lnTo>
                  <a:cubicBezTo>
                    <a:pt x="95" y="19"/>
                    <a:pt x="95" y="17"/>
                    <a:pt x="93" y="15"/>
                  </a:cubicBezTo>
                  <a:lnTo>
                    <a:pt x="93" y="15"/>
                  </a:lnTo>
                  <a:cubicBezTo>
                    <a:pt x="83" y="6"/>
                    <a:pt x="70" y="2"/>
                    <a:pt x="57" y="2"/>
                  </a:cubicBezTo>
                  <a:lnTo>
                    <a:pt x="57" y="2"/>
                  </a:lnTo>
                  <a:cubicBezTo>
                    <a:pt x="43" y="4"/>
                    <a:pt x="28" y="4"/>
                    <a:pt x="13" y="2"/>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8" name="Freeform 91">
              <a:extLst>
                <a:ext uri="{FF2B5EF4-FFF2-40B4-BE49-F238E27FC236}">
                  <a16:creationId xmlns:a16="http://schemas.microsoft.com/office/drawing/2014/main" id="{2E791BAB-E81B-AD41-9646-DAD1D6C2CD04}"/>
                </a:ext>
              </a:extLst>
            </p:cNvPr>
            <p:cNvSpPr>
              <a:spLocks noChangeArrowheads="1"/>
            </p:cNvSpPr>
            <p:nvPr/>
          </p:nvSpPr>
          <p:spPr bwMode="auto">
            <a:xfrm>
              <a:off x="4190199" y="9018413"/>
              <a:ext cx="69772" cy="34886"/>
            </a:xfrm>
            <a:custGeom>
              <a:avLst/>
              <a:gdLst>
                <a:gd name="T0" fmla="*/ 55 w 71"/>
                <a:gd name="T1" fmla="*/ 3 h 35"/>
                <a:gd name="T2" fmla="*/ 55 w 71"/>
                <a:gd name="T3" fmla="*/ 3 h 35"/>
                <a:gd name="T4" fmla="*/ 34 w 71"/>
                <a:gd name="T5" fmla="*/ 0 h 35"/>
                <a:gd name="T6" fmla="*/ 34 w 71"/>
                <a:gd name="T7" fmla="*/ 0 h 35"/>
                <a:gd name="T8" fmla="*/ 8 w 71"/>
                <a:gd name="T9" fmla="*/ 5 h 35"/>
                <a:gd name="T10" fmla="*/ 8 w 71"/>
                <a:gd name="T11" fmla="*/ 5 h 35"/>
                <a:gd name="T12" fmla="*/ 0 w 71"/>
                <a:gd name="T13" fmla="*/ 15 h 35"/>
                <a:gd name="T14" fmla="*/ 0 w 71"/>
                <a:gd name="T15" fmla="*/ 15 h 35"/>
                <a:gd name="T16" fmla="*/ 6 w 71"/>
                <a:gd name="T17" fmla="*/ 26 h 35"/>
                <a:gd name="T18" fmla="*/ 6 w 71"/>
                <a:gd name="T19" fmla="*/ 26 h 35"/>
                <a:gd name="T20" fmla="*/ 15 w 71"/>
                <a:gd name="T21" fmla="*/ 30 h 35"/>
                <a:gd name="T22" fmla="*/ 15 w 71"/>
                <a:gd name="T23" fmla="*/ 30 h 35"/>
                <a:gd name="T24" fmla="*/ 66 w 71"/>
                <a:gd name="T25" fmla="*/ 20 h 35"/>
                <a:gd name="T26" fmla="*/ 66 w 71"/>
                <a:gd name="T27" fmla="*/ 20 h 35"/>
                <a:gd name="T28" fmla="*/ 66 w 71"/>
                <a:gd name="T29" fmla="*/ 11 h 35"/>
                <a:gd name="T30" fmla="*/ 66 w 71"/>
                <a:gd name="T31" fmla="*/ 11 h 35"/>
                <a:gd name="T32" fmla="*/ 55 w 71"/>
                <a:gd name="T33"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35">
                  <a:moveTo>
                    <a:pt x="55" y="3"/>
                  </a:moveTo>
                  <a:lnTo>
                    <a:pt x="55" y="3"/>
                  </a:lnTo>
                  <a:cubicBezTo>
                    <a:pt x="51" y="0"/>
                    <a:pt x="42" y="0"/>
                    <a:pt x="34" y="0"/>
                  </a:cubicBezTo>
                  <a:lnTo>
                    <a:pt x="34" y="0"/>
                  </a:lnTo>
                  <a:cubicBezTo>
                    <a:pt x="27" y="0"/>
                    <a:pt x="17" y="0"/>
                    <a:pt x="8" y="5"/>
                  </a:cubicBezTo>
                  <a:lnTo>
                    <a:pt x="8" y="5"/>
                  </a:lnTo>
                  <a:cubicBezTo>
                    <a:pt x="4" y="5"/>
                    <a:pt x="2" y="11"/>
                    <a:pt x="0" y="15"/>
                  </a:cubicBezTo>
                  <a:lnTo>
                    <a:pt x="0" y="15"/>
                  </a:lnTo>
                  <a:cubicBezTo>
                    <a:pt x="0" y="17"/>
                    <a:pt x="4" y="26"/>
                    <a:pt x="6" y="26"/>
                  </a:cubicBezTo>
                  <a:lnTo>
                    <a:pt x="6" y="26"/>
                  </a:lnTo>
                  <a:cubicBezTo>
                    <a:pt x="11" y="28"/>
                    <a:pt x="13" y="30"/>
                    <a:pt x="15" y="30"/>
                  </a:cubicBezTo>
                  <a:lnTo>
                    <a:pt x="15" y="30"/>
                  </a:lnTo>
                  <a:cubicBezTo>
                    <a:pt x="34" y="34"/>
                    <a:pt x="51" y="30"/>
                    <a:pt x="66" y="20"/>
                  </a:cubicBezTo>
                  <a:lnTo>
                    <a:pt x="66" y="20"/>
                  </a:lnTo>
                  <a:cubicBezTo>
                    <a:pt x="68" y="17"/>
                    <a:pt x="70" y="13"/>
                    <a:pt x="66" y="11"/>
                  </a:cubicBezTo>
                  <a:lnTo>
                    <a:pt x="66" y="11"/>
                  </a:lnTo>
                  <a:cubicBezTo>
                    <a:pt x="63" y="7"/>
                    <a:pt x="59" y="3"/>
                    <a:pt x="55" y="3"/>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9" name="Freeform 96">
              <a:extLst>
                <a:ext uri="{FF2B5EF4-FFF2-40B4-BE49-F238E27FC236}">
                  <a16:creationId xmlns:a16="http://schemas.microsoft.com/office/drawing/2014/main" id="{1C6E6BA4-1C74-254B-BAE3-7E257C5B694B}"/>
                </a:ext>
              </a:extLst>
            </p:cNvPr>
            <p:cNvSpPr>
              <a:spLocks noChangeArrowheads="1"/>
            </p:cNvSpPr>
            <p:nvPr/>
          </p:nvSpPr>
          <p:spPr bwMode="auto">
            <a:xfrm>
              <a:off x="4085542" y="6681065"/>
              <a:ext cx="47969" cy="56688"/>
            </a:xfrm>
            <a:custGeom>
              <a:avLst/>
              <a:gdLst>
                <a:gd name="T0" fmla="*/ 24 w 48"/>
                <a:gd name="T1" fmla="*/ 4 h 58"/>
                <a:gd name="T2" fmla="*/ 24 w 48"/>
                <a:gd name="T3" fmla="*/ 4 h 58"/>
                <a:gd name="T4" fmla="*/ 7 w 48"/>
                <a:gd name="T5" fmla="*/ 49 h 58"/>
                <a:gd name="T6" fmla="*/ 7 w 48"/>
                <a:gd name="T7" fmla="*/ 49 h 58"/>
                <a:gd name="T8" fmla="*/ 15 w 48"/>
                <a:gd name="T9" fmla="*/ 57 h 58"/>
                <a:gd name="T10" fmla="*/ 15 w 48"/>
                <a:gd name="T11" fmla="*/ 57 h 58"/>
                <a:gd name="T12" fmla="*/ 26 w 48"/>
                <a:gd name="T13" fmla="*/ 55 h 58"/>
                <a:gd name="T14" fmla="*/ 26 w 48"/>
                <a:gd name="T15" fmla="*/ 55 h 58"/>
                <a:gd name="T16" fmla="*/ 43 w 48"/>
                <a:gd name="T17" fmla="*/ 32 h 58"/>
                <a:gd name="T18" fmla="*/ 43 w 48"/>
                <a:gd name="T19" fmla="*/ 32 h 58"/>
                <a:gd name="T20" fmla="*/ 45 w 48"/>
                <a:gd name="T21" fmla="*/ 21 h 58"/>
                <a:gd name="T22" fmla="*/ 45 w 48"/>
                <a:gd name="T23" fmla="*/ 21 h 58"/>
                <a:gd name="T24" fmla="*/ 40 w 48"/>
                <a:gd name="T25" fmla="*/ 4 h 58"/>
                <a:gd name="T26" fmla="*/ 40 w 48"/>
                <a:gd name="T27" fmla="*/ 4 h 58"/>
                <a:gd name="T28" fmla="*/ 24 w 48"/>
                <a:gd name="T29" fmla="*/ 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58">
                  <a:moveTo>
                    <a:pt x="24" y="4"/>
                  </a:moveTo>
                  <a:lnTo>
                    <a:pt x="24" y="4"/>
                  </a:lnTo>
                  <a:cubicBezTo>
                    <a:pt x="9" y="13"/>
                    <a:pt x="0" y="32"/>
                    <a:pt x="7" y="49"/>
                  </a:cubicBezTo>
                  <a:lnTo>
                    <a:pt x="7" y="49"/>
                  </a:lnTo>
                  <a:cubicBezTo>
                    <a:pt x="7" y="53"/>
                    <a:pt x="13" y="55"/>
                    <a:pt x="15" y="57"/>
                  </a:cubicBezTo>
                  <a:lnTo>
                    <a:pt x="15" y="57"/>
                  </a:lnTo>
                  <a:cubicBezTo>
                    <a:pt x="19" y="57"/>
                    <a:pt x="24" y="57"/>
                    <a:pt x="26" y="55"/>
                  </a:cubicBezTo>
                  <a:lnTo>
                    <a:pt x="26" y="55"/>
                  </a:lnTo>
                  <a:cubicBezTo>
                    <a:pt x="32" y="46"/>
                    <a:pt x="36" y="38"/>
                    <a:pt x="43" y="32"/>
                  </a:cubicBezTo>
                  <a:lnTo>
                    <a:pt x="43" y="32"/>
                  </a:lnTo>
                  <a:cubicBezTo>
                    <a:pt x="43" y="27"/>
                    <a:pt x="45" y="25"/>
                    <a:pt x="45" y="21"/>
                  </a:cubicBezTo>
                  <a:lnTo>
                    <a:pt x="45" y="21"/>
                  </a:lnTo>
                  <a:cubicBezTo>
                    <a:pt x="47" y="17"/>
                    <a:pt x="45" y="8"/>
                    <a:pt x="40" y="4"/>
                  </a:cubicBezTo>
                  <a:lnTo>
                    <a:pt x="40" y="4"/>
                  </a:lnTo>
                  <a:cubicBezTo>
                    <a:pt x="36" y="0"/>
                    <a:pt x="28" y="0"/>
                    <a:pt x="24" y="4"/>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0" name="Freeform 98">
              <a:extLst>
                <a:ext uri="{FF2B5EF4-FFF2-40B4-BE49-F238E27FC236}">
                  <a16:creationId xmlns:a16="http://schemas.microsoft.com/office/drawing/2014/main" id="{4E6DBFF7-0AD6-C64D-8DE1-B8D693DC5A56}"/>
                </a:ext>
              </a:extLst>
            </p:cNvPr>
            <p:cNvSpPr>
              <a:spLocks noChangeArrowheads="1"/>
            </p:cNvSpPr>
            <p:nvPr/>
          </p:nvSpPr>
          <p:spPr bwMode="auto">
            <a:xfrm>
              <a:off x="4464926" y="7714555"/>
              <a:ext cx="4359" cy="4362"/>
            </a:xfrm>
            <a:custGeom>
              <a:avLst/>
              <a:gdLst>
                <a:gd name="T0" fmla="*/ 2 w 3"/>
                <a:gd name="T1" fmla="*/ 0 h 3"/>
                <a:gd name="T2" fmla="*/ 2 w 3"/>
                <a:gd name="T3" fmla="*/ 0 h 3"/>
                <a:gd name="T4" fmla="*/ 0 w 3"/>
                <a:gd name="T5" fmla="*/ 0 h 3"/>
                <a:gd name="T6" fmla="*/ 0 w 3"/>
                <a:gd name="T7" fmla="*/ 0 h 3"/>
                <a:gd name="T8" fmla="*/ 0 w 3"/>
                <a:gd name="T9" fmla="*/ 2 h 3"/>
                <a:gd name="T10" fmla="*/ 0 w 3"/>
                <a:gd name="T11" fmla="*/ 2 h 3"/>
                <a:gd name="T12" fmla="*/ 2 w 3"/>
                <a:gd name="T13" fmla="*/ 2 h 3"/>
                <a:gd name="T14" fmla="*/ 2 w 3"/>
                <a:gd name="T15" fmla="*/ 2 h 3"/>
                <a:gd name="T16" fmla="*/ 2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2" y="0"/>
                  </a:moveTo>
                  <a:lnTo>
                    <a:pt x="2" y="0"/>
                  </a:lnTo>
                  <a:lnTo>
                    <a:pt x="0" y="0"/>
                  </a:lnTo>
                  <a:lnTo>
                    <a:pt x="0" y="0"/>
                  </a:lnTo>
                  <a:lnTo>
                    <a:pt x="0" y="2"/>
                  </a:lnTo>
                  <a:lnTo>
                    <a:pt x="0" y="2"/>
                  </a:lnTo>
                  <a:lnTo>
                    <a:pt x="2" y="2"/>
                  </a:lnTo>
                  <a:lnTo>
                    <a:pt x="2" y="2"/>
                  </a:lnTo>
                  <a:cubicBezTo>
                    <a:pt x="2" y="2"/>
                    <a:pt x="2" y="2"/>
                    <a:pt x="2" y="0"/>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1" name="Freeform 99">
              <a:extLst>
                <a:ext uri="{FF2B5EF4-FFF2-40B4-BE49-F238E27FC236}">
                  <a16:creationId xmlns:a16="http://schemas.microsoft.com/office/drawing/2014/main" id="{3F64181B-5F6C-7C4B-9255-92F18C838B43}"/>
                </a:ext>
              </a:extLst>
            </p:cNvPr>
            <p:cNvSpPr>
              <a:spLocks noChangeArrowheads="1"/>
            </p:cNvSpPr>
            <p:nvPr/>
          </p:nvSpPr>
          <p:spPr bwMode="auto">
            <a:xfrm>
              <a:off x="4451843" y="7679669"/>
              <a:ext cx="65412" cy="56691"/>
            </a:xfrm>
            <a:custGeom>
              <a:avLst/>
              <a:gdLst>
                <a:gd name="T0" fmla="*/ 44 w 68"/>
                <a:gd name="T1" fmla="*/ 57 h 58"/>
                <a:gd name="T2" fmla="*/ 44 w 68"/>
                <a:gd name="T3" fmla="*/ 57 h 58"/>
                <a:gd name="T4" fmla="*/ 63 w 68"/>
                <a:gd name="T5" fmla="*/ 57 h 58"/>
                <a:gd name="T6" fmla="*/ 63 w 68"/>
                <a:gd name="T7" fmla="*/ 57 h 58"/>
                <a:gd name="T8" fmla="*/ 44 w 68"/>
                <a:gd name="T9" fmla="*/ 23 h 58"/>
                <a:gd name="T10" fmla="*/ 44 w 68"/>
                <a:gd name="T11" fmla="*/ 23 h 58"/>
                <a:gd name="T12" fmla="*/ 8 w 68"/>
                <a:gd name="T13" fmla="*/ 2 h 58"/>
                <a:gd name="T14" fmla="*/ 8 w 68"/>
                <a:gd name="T15" fmla="*/ 2 h 58"/>
                <a:gd name="T16" fmla="*/ 0 w 68"/>
                <a:gd name="T17" fmla="*/ 4 h 58"/>
                <a:gd name="T18" fmla="*/ 0 w 68"/>
                <a:gd name="T19" fmla="*/ 4 h 58"/>
                <a:gd name="T20" fmla="*/ 0 w 68"/>
                <a:gd name="T21" fmla="*/ 8 h 58"/>
                <a:gd name="T22" fmla="*/ 0 w 68"/>
                <a:gd name="T23" fmla="*/ 8 h 58"/>
                <a:gd name="T24" fmla="*/ 16 w 68"/>
                <a:gd name="T25" fmla="*/ 36 h 58"/>
                <a:gd name="T26" fmla="*/ 16 w 68"/>
                <a:gd name="T27" fmla="*/ 36 h 58"/>
                <a:gd name="T28" fmla="*/ 31 w 68"/>
                <a:gd name="T29" fmla="*/ 42 h 58"/>
                <a:gd name="T30" fmla="*/ 31 w 68"/>
                <a:gd name="T31" fmla="*/ 42 h 58"/>
                <a:gd name="T32" fmla="*/ 44 w 68"/>
                <a:gd name="T33"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 h="58">
                  <a:moveTo>
                    <a:pt x="44" y="57"/>
                  </a:moveTo>
                  <a:lnTo>
                    <a:pt x="44" y="57"/>
                  </a:lnTo>
                  <a:cubicBezTo>
                    <a:pt x="52" y="57"/>
                    <a:pt x="57" y="57"/>
                    <a:pt x="63" y="57"/>
                  </a:cubicBezTo>
                  <a:lnTo>
                    <a:pt x="63" y="57"/>
                  </a:lnTo>
                  <a:cubicBezTo>
                    <a:pt x="67" y="25"/>
                    <a:pt x="67" y="34"/>
                    <a:pt x="44" y="23"/>
                  </a:cubicBezTo>
                  <a:lnTo>
                    <a:pt x="44" y="23"/>
                  </a:lnTo>
                  <a:cubicBezTo>
                    <a:pt x="31" y="17"/>
                    <a:pt x="16" y="12"/>
                    <a:pt x="8" y="2"/>
                  </a:cubicBezTo>
                  <a:lnTo>
                    <a:pt x="8" y="2"/>
                  </a:lnTo>
                  <a:cubicBezTo>
                    <a:pt x="8" y="0"/>
                    <a:pt x="2" y="2"/>
                    <a:pt x="0" y="4"/>
                  </a:cubicBezTo>
                  <a:lnTo>
                    <a:pt x="0" y="4"/>
                  </a:lnTo>
                  <a:lnTo>
                    <a:pt x="0" y="8"/>
                  </a:lnTo>
                  <a:lnTo>
                    <a:pt x="0" y="8"/>
                  </a:lnTo>
                  <a:cubicBezTo>
                    <a:pt x="4" y="17"/>
                    <a:pt x="10" y="27"/>
                    <a:pt x="16" y="36"/>
                  </a:cubicBezTo>
                  <a:lnTo>
                    <a:pt x="16" y="36"/>
                  </a:lnTo>
                  <a:cubicBezTo>
                    <a:pt x="21" y="38"/>
                    <a:pt x="27" y="40"/>
                    <a:pt x="31" y="42"/>
                  </a:cubicBezTo>
                  <a:lnTo>
                    <a:pt x="31" y="42"/>
                  </a:lnTo>
                  <a:cubicBezTo>
                    <a:pt x="40" y="44"/>
                    <a:pt x="44" y="48"/>
                    <a:pt x="44" y="57"/>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2" name="Freeform 100">
              <a:extLst>
                <a:ext uri="{FF2B5EF4-FFF2-40B4-BE49-F238E27FC236}">
                  <a16:creationId xmlns:a16="http://schemas.microsoft.com/office/drawing/2014/main" id="{6B1D1DE0-FFBE-AA44-8150-AF08EEB9D0D5}"/>
                </a:ext>
              </a:extLst>
            </p:cNvPr>
            <p:cNvSpPr>
              <a:spLocks noChangeArrowheads="1"/>
            </p:cNvSpPr>
            <p:nvPr/>
          </p:nvSpPr>
          <p:spPr bwMode="auto">
            <a:xfrm>
              <a:off x="4495450" y="7736360"/>
              <a:ext cx="4362" cy="4359"/>
            </a:xfrm>
            <a:custGeom>
              <a:avLst/>
              <a:gdLst>
                <a:gd name="T0" fmla="*/ 0 w 3"/>
                <a:gd name="T1" fmla="*/ 0 h 1"/>
                <a:gd name="T2" fmla="*/ 0 w 3"/>
                <a:gd name="T3" fmla="*/ 0 h 1"/>
                <a:gd name="T4" fmla="*/ 2 w 3"/>
                <a:gd name="T5" fmla="*/ 0 h 1"/>
                <a:gd name="T6" fmla="*/ 2 w 3"/>
                <a:gd name="T7" fmla="*/ 0 h 1"/>
                <a:gd name="T8" fmla="*/ 2 w 3"/>
                <a:gd name="T9" fmla="*/ 0 h 1"/>
                <a:gd name="T10" fmla="*/ 0 w 3"/>
                <a:gd name="T11" fmla="*/ 0 h 1"/>
              </a:gdLst>
              <a:ahLst/>
              <a:cxnLst>
                <a:cxn ang="0">
                  <a:pos x="T0" y="T1"/>
                </a:cxn>
                <a:cxn ang="0">
                  <a:pos x="T2" y="T3"/>
                </a:cxn>
                <a:cxn ang="0">
                  <a:pos x="T4" y="T5"/>
                </a:cxn>
                <a:cxn ang="0">
                  <a:pos x="T6" y="T7"/>
                </a:cxn>
                <a:cxn ang="0">
                  <a:pos x="T8" y="T9"/>
                </a:cxn>
                <a:cxn ang="0">
                  <a:pos x="T10" y="T11"/>
                </a:cxn>
              </a:cxnLst>
              <a:rect l="0" t="0" r="r" b="b"/>
              <a:pathLst>
                <a:path w="3" h="1">
                  <a:moveTo>
                    <a:pt x="0" y="0"/>
                  </a:moveTo>
                  <a:lnTo>
                    <a:pt x="0" y="0"/>
                  </a:lnTo>
                  <a:lnTo>
                    <a:pt x="2" y="0"/>
                  </a:lnTo>
                  <a:lnTo>
                    <a:pt x="2" y="0"/>
                  </a:lnTo>
                  <a:lnTo>
                    <a:pt x="2" y="0"/>
                  </a:lnTo>
                  <a:lnTo>
                    <a:pt x="0" y="0"/>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3" name="Freeform 103">
              <a:extLst>
                <a:ext uri="{FF2B5EF4-FFF2-40B4-BE49-F238E27FC236}">
                  <a16:creationId xmlns:a16="http://schemas.microsoft.com/office/drawing/2014/main" id="{2D553605-9AA9-A442-97C2-9E705AFE3C5F}"/>
                </a:ext>
              </a:extLst>
            </p:cNvPr>
            <p:cNvSpPr>
              <a:spLocks noChangeArrowheads="1"/>
            </p:cNvSpPr>
            <p:nvPr/>
          </p:nvSpPr>
          <p:spPr bwMode="auto">
            <a:xfrm>
              <a:off x="6278988" y="5817641"/>
              <a:ext cx="43607" cy="47967"/>
            </a:xfrm>
            <a:custGeom>
              <a:avLst/>
              <a:gdLst>
                <a:gd name="T0" fmla="*/ 5 w 42"/>
                <a:gd name="T1" fmla="*/ 8 h 50"/>
                <a:gd name="T2" fmla="*/ 5 w 42"/>
                <a:gd name="T3" fmla="*/ 8 h 50"/>
                <a:gd name="T4" fmla="*/ 0 w 42"/>
                <a:gd name="T5" fmla="*/ 23 h 50"/>
                <a:gd name="T6" fmla="*/ 0 w 42"/>
                <a:gd name="T7" fmla="*/ 23 h 50"/>
                <a:gd name="T8" fmla="*/ 11 w 42"/>
                <a:gd name="T9" fmla="*/ 44 h 50"/>
                <a:gd name="T10" fmla="*/ 11 w 42"/>
                <a:gd name="T11" fmla="*/ 44 h 50"/>
                <a:gd name="T12" fmla="*/ 36 w 42"/>
                <a:gd name="T13" fmla="*/ 42 h 50"/>
                <a:gd name="T14" fmla="*/ 36 w 42"/>
                <a:gd name="T15" fmla="*/ 42 h 50"/>
                <a:gd name="T16" fmla="*/ 41 w 42"/>
                <a:gd name="T17" fmla="*/ 40 h 50"/>
                <a:gd name="T18" fmla="*/ 41 w 42"/>
                <a:gd name="T19" fmla="*/ 40 h 50"/>
                <a:gd name="T20" fmla="*/ 41 w 42"/>
                <a:gd name="T21" fmla="*/ 34 h 50"/>
                <a:gd name="T22" fmla="*/ 41 w 42"/>
                <a:gd name="T23" fmla="*/ 34 h 50"/>
                <a:gd name="T24" fmla="*/ 30 w 42"/>
                <a:gd name="T25" fmla="*/ 8 h 50"/>
                <a:gd name="T26" fmla="*/ 30 w 42"/>
                <a:gd name="T27" fmla="*/ 8 h 50"/>
                <a:gd name="T28" fmla="*/ 5 w 42"/>
                <a:gd name="T29" fmla="*/ 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0">
                  <a:moveTo>
                    <a:pt x="5" y="8"/>
                  </a:moveTo>
                  <a:lnTo>
                    <a:pt x="5" y="8"/>
                  </a:lnTo>
                  <a:cubicBezTo>
                    <a:pt x="3" y="13"/>
                    <a:pt x="3" y="19"/>
                    <a:pt x="0" y="23"/>
                  </a:cubicBezTo>
                  <a:lnTo>
                    <a:pt x="0" y="23"/>
                  </a:lnTo>
                  <a:cubicBezTo>
                    <a:pt x="0" y="32"/>
                    <a:pt x="3" y="40"/>
                    <a:pt x="11" y="44"/>
                  </a:cubicBezTo>
                  <a:lnTo>
                    <a:pt x="11" y="44"/>
                  </a:lnTo>
                  <a:cubicBezTo>
                    <a:pt x="19" y="49"/>
                    <a:pt x="28" y="49"/>
                    <a:pt x="36" y="42"/>
                  </a:cubicBezTo>
                  <a:lnTo>
                    <a:pt x="36" y="42"/>
                  </a:lnTo>
                  <a:cubicBezTo>
                    <a:pt x="39" y="42"/>
                    <a:pt x="39" y="40"/>
                    <a:pt x="41" y="40"/>
                  </a:cubicBezTo>
                  <a:lnTo>
                    <a:pt x="41" y="40"/>
                  </a:lnTo>
                  <a:cubicBezTo>
                    <a:pt x="41" y="38"/>
                    <a:pt x="41" y="36"/>
                    <a:pt x="41" y="34"/>
                  </a:cubicBezTo>
                  <a:lnTo>
                    <a:pt x="41" y="34"/>
                  </a:lnTo>
                  <a:cubicBezTo>
                    <a:pt x="36" y="25"/>
                    <a:pt x="34" y="17"/>
                    <a:pt x="30" y="8"/>
                  </a:cubicBezTo>
                  <a:lnTo>
                    <a:pt x="30" y="8"/>
                  </a:lnTo>
                  <a:cubicBezTo>
                    <a:pt x="24" y="0"/>
                    <a:pt x="9" y="0"/>
                    <a:pt x="5" y="8"/>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4" name="Freeform 110">
              <a:extLst>
                <a:ext uri="{FF2B5EF4-FFF2-40B4-BE49-F238E27FC236}">
                  <a16:creationId xmlns:a16="http://schemas.microsoft.com/office/drawing/2014/main" id="{0B72CBED-E5F2-3941-80CE-429C94E7F4BE}"/>
                </a:ext>
              </a:extLst>
            </p:cNvPr>
            <p:cNvSpPr>
              <a:spLocks noChangeArrowheads="1"/>
            </p:cNvSpPr>
            <p:nvPr/>
          </p:nvSpPr>
          <p:spPr bwMode="auto">
            <a:xfrm>
              <a:off x="3989606" y="7086610"/>
              <a:ext cx="43607" cy="39248"/>
            </a:xfrm>
            <a:custGeom>
              <a:avLst/>
              <a:gdLst>
                <a:gd name="T0" fmla="*/ 15 w 43"/>
                <a:gd name="T1" fmla="*/ 38 h 39"/>
                <a:gd name="T2" fmla="*/ 15 w 43"/>
                <a:gd name="T3" fmla="*/ 38 h 39"/>
                <a:gd name="T4" fmla="*/ 42 w 43"/>
                <a:gd name="T5" fmla="*/ 19 h 39"/>
                <a:gd name="T6" fmla="*/ 42 w 43"/>
                <a:gd name="T7" fmla="*/ 19 h 39"/>
                <a:gd name="T8" fmla="*/ 40 w 43"/>
                <a:gd name="T9" fmla="*/ 10 h 39"/>
                <a:gd name="T10" fmla="*/ 40 w 43"/>
                <a:gd name="T11" fmla="*/ 10 h 39"/>
                <a:gd name="T12" fmla="*/ 25 w 43"/>
                <a:gd name="T13" fmla="*/ 0 h 39"/>
                <a:gd name="T14" fmla="*/ 25 w 43"/>
                <a:gd name="T15" fmla="*/ 0 h 39"/>
                <a:gd name="T16" fmla="*/ 8 w 43"/>
                <a:gd name="T17" fmla="*/ 6 h 39"/>
                <a:gd name="T18" fmla="*/ 8 w 43"/>
                <a:gd name="T19" fmla="*/ 6 h 39"/>
                <a:gd name="T20" fmla="*/ 0 w 43"/>
                <a:gd name="T21" fmla="*/ 23 h 39"/>
                <a:gd name="T22" fmla="*/ 0 w 43"/>
                <a:gd name="T23" fmla="*/ 23 h 39"/>
                <a:gd name="T24" fmla="*/ 0 w 43"/>
                <a:gd name="T25" fmla="*/ 27 h 39"/>
                <a:gd name="T26" fmla="*/ 0 w 43"/>
                <a:gd name="T27" fmla="*/ 27 h 39"/>
                <a:gd name="T28" fmla="*/ 15 w 43"/>
                <a:gd name="T29"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39">
                  <a:moveTo>
                    <a:pt x="15" y="38"/>
                  </a:moveTo>
                  <a:lnTo>
                    <a:pt x="15" y="38"/>
                  </a:lnTo>
                  <a:cubicBezTo>
                    <a:pt x="25" y="34"/>
                    <a:pt x="36" y="29"/>
                    <a:pt x="42" y="19"/>
                  </a:cubicBezTo>
                  <a:lnTo>
                    <a:pt x="42" y="19"/>
                  </a:lnTo>
                  <a:cubicBezTo>
                    <a:pt x="42" y="17"/>
                    <a:pt x="42" y="12"/>
                    <a:pt x="40" y="10"/>
                  </a:cubicBezTo>
                  <a:lnTo>
                    <a:pt x="40" y="10"/>
                  </a:lnTo>
                  <a:cubicBezTo>
                    <a:pt x="38" y="2"/>
                    <a:pt x="32" y="0"/>
                    <a:pt x="25" y="0"/>
                  </a:cubicBezTo>
                  <a:lnTo>
                    <a:pt x="25" y="0"/>
                  </a:lnTo>
                  <a:cubicBezTo>
                    <a:pt x="19" y="2"/>
                    <a:pt x="13" y="4"/>
                    <a:pt x="8" y="6"/>
                  </a:cubicBezTo>
                  <a:lnTo>
                    <a:pt x="8" y="6"/>
                  </a:lnTo>
                  <a:cubicBezTo>
                    <a:pt x="0" y="10"/>
                    <a:pt x="0" y="14"/>
                    <a:pt x="0" y="23"/>
                  </a:cubicBezTo>
                  <a:lnTo>
                    <a:pt x="0" y="23"/>
                  </a:lnTo>
                  <a:cubicBezTo>
                    <a:pt x="0" y="23"/>
                    <a:pt x="0" y="25"/>
                    <a:pt x="0" y="27"/>
                  </a:cubicBezTo>
                  <a:lnTo>
                    <a:pt x="0" y="27"/>
                  </a:lnTo>
                  <a:cubicBezTo>
                    <a:pt x="0" y="34"/>
                    <a:pt x="8" y="38"/>
                    <a:pt x="15" y="38"/>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5" name="Freeform 114">
              <a:extLst>
                <a:ext uri="{FF2B5EF4-FFF2-40B4-BE49-F238E27FC236}">
                  <a16:creationId xmlns:a16="http://schemas.microsoft.com/office/drawing/2014/main" id="{01C03CA3-9622-E94D-8809-35B88BA5009A}"/>
                </a:ext>
              </a:extLst>
            </p:cNvPr>
            <p:cNvSpPr>
              <a:spLocks noChangeArrowheads="1"/>
            </p:cNvSpPr>
            <p:nvPr/>
          </p:nvSpPr>
          <p:spPr bwMode="auto">
            <a:xfrm>
              <a:off x="4181478" y="6611293"/>
              <a:ext cx="34886" cy="34886"/>
            </a:xfrm>
            <a:custGeom>
              <a:avLst/>
              <a:gdLst>
                <a:gd name="T0" fmla="*/ 7 w 37"/>
                <a:gd name="T1" fmla="*/ 4 h 37"/>
                <a:gd name="T2" fmla="*/ 7 w 37"/>
                <a:gd name="T3" fmla="*/ 4 h 37"/>
                <a:gd name="T4" fmla="*/ 9 w 37"/>
                <a:gd name="T5" fmla="*/ 25 h 37"/>
                <a:gd name="T6" fmla="*/ 9 w 37"/>
                <a:gd name="T7" fmla="*/ 25 h 37"/>
                <a:gd name="T8" fmla="*/ 15 w 37"/>
                <a:gd name="T9" fmla="*/ 32 h 37"/>
                <a:gd name="T10" fmla="*/ 15 w 37"/>
                <a:gd name="T11" fmla="*/ 32 h 37"/>
                <a:gd name="T12" fmla="*/ 28 w 37"/>
                <a:gd name="T13" fmla="*/ 34 h 37"/>
                <a:gd name="T14" fmla="*/ 28 w 37"/>
                <a:gd name="T15" fmla="*/ 34 h 37"/>
                <a:gd name="T16" fmla="*/ 36 w 37"/>
                <a:gd name="T17" fmla="*/ 23 h 37"/>
                <a:gd name="T18" fmla="*/ 36 w 37"/>
                <a:gd name="T19" fmla="*/ 23 h 37"/>
                <a:gd name="T20" fmla="*/ 28 w 37"/>
                <a:gd name="T21" fmla="*/ 6 h 37"/>
                <a:gd name="T22" fmla="*/ 28 w 37"/>
                <a:gd name="T23" fmla="*/ 6 h 37"/>
                <a:gd name="T24" fmla="*/ 7 w 37"/>
                <a:gd name="T25" fmla="*/ 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7">
                  <a:moveTo>
                    <a:pt x="7" y="4"/>
                  </a:moveTo>
                  <a:lnTo>
                    <a:pt x="7" y="4"/>
                  </a:lnTo>
                  <a:cubicBezTo>
                    <a:pt x="0" y="9"/>
                    <a:pt x="3" y="17"/>
                    <a:pt x="9" y="25"/>
                  </a:cubicBezTo>
                  <a:lnTo>
                    <a:pt x="9" y="25"/>
                  </a:lnTo>
                  <a:cubicBezTo>
                    <a:pt x="11" y="28"/>
                    <a:pt x="13" y="32"/>
                    <a:pt x="15" y="32"/>
                  </a:cubicBezTo>
                  <a:lnTo>
                    <a:pt x="15" y="32"/>
                  </a:lnTo>
                  <a:cubicBezTo>
                    <a:pt x="20" y="36"/>
                    <a:pt x="24" y="36"/>
                    <a:pt x="28" y="34"/>
                  </a:cubicBezTo>
                  <a:lnTo>
                    <a:pt x="28" y="34"/>
                  </a:lnTo>
                  <a:cubicBezTo>
                    <a:pt x="32" y="32"/>
                    <a:pt x="34" y="28"/>
                    <a:pt x="36" y="23"/>
                  </a:cubicBezTo>
                  <a:lnTo>
                    <a:pt x="36" y="23"/>
                  </a:lnTo>
                  <a:cubicBezTo>
                    <a:pt x="36" y="17"/>
                    <a:pt x="34" y="11"/>
                    <a:pt x="28" y="6"/>
                  </a:cubicBezTo>
                  <a:lnTo>
                    <a:pt x="28" y="6"/>
                  </a:lnTo>
                  <a:cubicBezTo>
                    <a:pt x="22" y="4"/>
                    <a:pt x="15" y="0"/>
                    <a:pt x="7" y="4"/>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7" name="Freeform 124">
              <a:extLst>
                <a:ext uri="{FF2B5EF4-FFF2-40B4-BE49-F238E27FC236}">
                  <a16:creationId xmlns:a16="http://schemas.microsoft.com/office/drawing/2014/main" id="{9E7B6A78-DC35-954A-9C0F-9AA82B5AE2C5}"/>
                </a:ext>
              </a:extLst>
            </p:cNvPr>
            <p:cNvSpPr>
              <a:spLocks noChangeArrowheads="1"/>
            </p:cNvSpPr>
            <p:nvPr/>
          </p:nvSpPr>
          <p:spPr bwMode="auto">
            <a:xfrm>
              <a:off x="8986996" y="9249530"/>
              <a:ext cx="43607" cy="21805"/>
            </a:xfrm>
            <a:custGeom>
              <a:avLst/>
              <a:gdLst>
                <a:gd name="T0" fmla="*/ 24 w 42"/>
                <a:gd name="T1" fmla="*/ 0 h 22"/>
                <a:gd name="T2" fmla="*/ 24 w 42"/>
                <a:gd name="T3" fmla="*/ 0 h 22"/>
                <a:gd name="T4" fmla="*/ 13 w 42"/>
                <a:gd name="T5" fmla="*/ 0 h 22"/>
                <a:gd name="T6" fmla="*/ 13 w 42"/>
                <a:gd name="T7" fmla="*/ 0 h 22"/>
                <a:gd name="T8" fmla="*/ 2 w 42"/>
                <a:gd name="T9" fmla="*/ 9 h 22"/>
                <a:gd name="T10" fmla="*/ 2 w 42"/>
                <a:gd name="T11" fmla="*/ 9 h 22"/>
                <a:gd name="T12" fmla="*/ 13 w 42"/>
                <a:gd name="T13" fmla="*/ 21 h 22"/>
                <a:gd name="T14" fmla="*/ 13 w 42"/>
                <a:gd name="T15" fmla="*/ 21 h 22"/>
                <a:gd name="T16" fmla="*/ 38 w 42"/>
                <a:gd name="T17" fmla="*/ 11 h 22"/>
                <a:gd name="T18" fmla="*/ 38 w 42"/>
                <a:gd name="T19" fmla="*/ 11 h 22"/>
                <a:gd name="T20" fmla="*/ 36 w 42"/>
                <a:gd name="T21" fmla="*/ 2 h 22"/>
                <a:gd name="T22" fmla="*/ 36 w 42"/>
                <a:gd name="T23" fmla="*/ 2 h 22"/>
                <a:gd name="T24" fmla="*/ 24 w 42"/>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2">
                  <a:moveTo>
                    <a:pt x="24" y="0"/>
                  </a:moveTo>
                  <a:lnTo>
                    <a:pt x="24" y="0"/>
                  </a:lnTo>
                  <a:cubicBezTo>
                    <a:pt x="17" y="0"/>
                    <a:pt x="15" y="0"/>
                    <a:pt x="13" y="0"/>
                  </a:cubicBezTo>
                  <a:lnTo>
                    <a:pt x="13" y="0"/>
                  </a:lnTo>
                  <a:cubicBezTo>
                    <a:pt x="11" y="2"/>
                    <a:pt x="7" y="4"/>
                    <a:pt x="2" y="9"/>
                  </a:cubicBezTo>
                  <a:lnTo>
                    <a:pt x="2" y="9"/>
                  </a:lnTo>
                  <a:cubicBezTo>
                    <a:pt x="0" y="13"/>
                    <a:pt x="9" y="21"/>
                    <a:pt x="13" y="21"/>
                  </a:cubicBezTo>
                  <a:lnTo>
                    <a:pt x="13" y="21"/>
                  </a:lnTo>
                  <a:cubicBezTo>
                    <a:pt x="24" y="21"/>
                    <a:pt x="32" y="21"/>
                    <a:pt x="38" y="11"/>
                  </a:cubicBezTo>
                  <a:lnTo>
                    <a:pt x="38" y="11"/>
                  </a:lnTo>
                  <a:cubicBezTo>
                    <a:pt x="41" y="7"/>
                    <a:pt x="38" y="4"/>
                    <a:pt x="36" y="2"/>
                  </a:cubicBezTo>
                  <a:lnTo>
                    <a:pt x="36" y="2"/>
                  </a:lnTo>
                  <a:cubicBezTo>
                    <a:pt x="30" y="2"/>
                    <a:pt x="24" y="0"/>
                    <a:pt x="24" y="0"/>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8" name="Freeform 129">
              <a:extLst>
                <a:ext uri="{FF2B5EF4-FFF2-40B4-BE49-F238E27FC236}">
                  <a16:creationId xmlns:a16="http://schemas.microsoft.com/office/drawing/2014/main" id="{9EBD1220-86D1-0C4B-BC99-9E3171732FA5}"/>
                </a:ext>
              </a:extLst>
            </p:cNvPr>
            <p:cNvSpPr>
              <a:spLocks noChangeArrowheads="1"/>
            </p:cNvSpPr>
            <p:nvPr/>
          </p:nvSpPr>
          <p:spPr bwMode="auto">
            <a:xfrm>
              <a:off x="4896637" y="11085396"/>
              <a:ext cx="4362" cy="4359"/>
            </a:xfrm>
            <a:custGeom>
              <a:avLst/>
              <a:gdLst>
                <a:gd name="T0" fmla="*/ 2 w 3"/>
                <a:gd name="T1" fmla="*/ 2 h 3"/>
                <a:gd name="T2" fmla="*/ 2 w 3"/>
                <a:gd name="T3" fmla="*/ 2 h 3"/>
                <a:gd name="T4" fmla="*/ 2 w 3"/>
                <a:gd name="T5" fmla="*/ 2 h 3"/>
                <a:gd name="T6" fmla="*/ 2 w 3"/>
                <a:gd name="T7" fmla="*/ 2 h 3"/>
                <a:gd name="T8" fmla="*/ 2 w 3"/>
                <a:gd name="T9" fmla="*/ 0 h 3"/>
                <a:gd name="T10" fmla="*/ 2 w 3"/>
                <a:gd name="T11" fmla="*/ 0 h 3"/>
                <a:gd name="T12" fmla="*/ 0 w 3"/>
                <a:gd name="T13" fmla="*/ 0 h 3"/>
                <a:gd name="T14" fmla="*/ 0 w 3"/>
                <a:gd name="T15" fmla="*/ 0 h 3"/>
                <a:gd name="T16" fmla="*/ 2 w 3"/>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2" y="2"/>
                  </a:moveTo>
                  <a:lnTo>
                    <a:pt x="2" y="2"/>
                  </a:lnTo>
                  <a:lnTo>
                    <a:pt x="2" y="2"/>
                  </a:lnTo>
                  <a:lnTo>
                    <a:pt x="2" y="2"/>
                  </a:lnTo>
                  <a:lnTo>
                    <a:pt x="2" y="0"/>
                  </a:lnTo>
                  <a:lnTo>
                    <a:pt x="2" y="0"/>
                  </a:lnTo>
                  <a:cubicBezTo>
                    <a:pt x="2" y="0"/>
                    <a:pt x="2" y="0"/>
                    <a:pt x="0" y="0"/>
                  </a:cubicBezTo>
                  <a:lnTo>
                    <a:pt x="0" y="0"/>
                  </a:lnTo>
                  <a:cubicBezTo>
                    <a:pt x="0" y="0"/>
                    <a:pt x="0" y="2"/>
                    <a:pt x="2" y="2"/>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9" name="Freeform 130">
              <a:extLst>
                <a:ext uri="{FF2B5EF4-FFF2-40B4-BE49-F238E27FC236}">
                  <a16:creationId xmlns:a16="http://schemas.microsoft.com/office/drawing/2014/main" id="{C80BD89E-6680-4D4E-925F-108F3B61E6D0}"/>
                </a:ext>
              </a:extLst>
            </p:cNvPr>
            <p:cNvSpPr>
              <a:spLocks noChangeArrowheads="1"/>
            </p:cNvSpPr>
            <p:nvPr/>
          </p:nvSpPr>
          <p:spPr bwMode="auto">
            <a:xfrm>
              <a:off x="4848670" y="11089755"/>
              <a:ext cx="47967" cy="47969"/>
            </a:xfrm>
            <a:custGeom>
              <a:avLst/>
              <a:gdLst>
                <a:gd name="T0" fmla="*/ 19 w 49"/>
                <a:gd name="T1" fmla="*/ 19 h 49"/>
                <a:gd name="T2" fmla="*/ 19 w 49"/>
                <a:gd name="T3" fmla="*/ 19 h 49"/>
                <a:gd name="T4" fmla="*/ 4 w 49"/>
                <a:gd name="T5" fmla="*/ 36 h 49"/>
                <a:gd name="T6" fmla="*/ 4 w 49"/>
                <a:gd name="T7" fmla="*/ 36 h 49"/>
                <a:gd name="T8" fmla="*/ 0 w 49"/>
                <a:gd name="T9" fmla="*/ 48 h 49"/>
                <a:gd name="T10" fmla="*/ 0 w 49"/>
                <a:gd name="T11" fmla="*/ 48 h 49"/>
                <a:gd name="T12" fmla="*/ 48 w 49"/>
                <a:gd name="T13" fmla="*/ 4 h 49"/>
                <a:gd name="T14" fmla="*/ 48 w 49"/>
                <a:gd name="T15" fmla="*/ 4 h 49"/>
                <a:gd name="T16" fmla="*/ 48 w 49"/>
                <a:gd name="T17" fmla="*/ 0 h 49"/>
                <a:gd name="T18" fmla="*/ 48 w 49"/>
                <a:gd name="T19" fmla="*/ 0 h 49"/>
                <a:gd name="T20" fmla="*/ 36 w 49"/>
                <a:gd name="T21" fmla="*/ 4 h 49"/>
                <a:gd name="T22" fmla="*/ 36 w 49"/>
                <a:gd name="T23" fmla="*/ 4 h 49"/>
                <a:gd name="T24" fmla="*/ 19 w 49"/>
                <a:gd name="T25"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49">
                  <a:moveTo>
                    <a:pt x="19" y="19"/>
                  </a:moveTo>
                  <a:lnTo>
                    <a:pt x="19" y="19"/>
                  </a:lnTo>
                  <a:cubicBezTo>
                    <a:pt x="12" y="25"/>
                    <a:pt x="8" y="29"/>
                    <a:pt x="4" y="36"/>
                  </a:cubicBezTo>
                  <a:lnTo>
                    <a:pt x="4" y="36"/>
                  </a:lnTo>
                  <a:cubicBezTo>
                    <a:pt x="2" y="40"/>
                    <a:pt x="0" y="44"/>
                    <a:pt x="0" y="48"/>
                  </a:cubicBezTo>
                  <a:lnTo>
                    <a:pt x="0" y="48"/>
                  </a:lnTo>
                  <a:cubicBezTo>
                    <a:pt x="25" y="44"/>
                    <a:pt x="40" y="27"/>
                    <a:pt x="48" y="4"/>
                  </a:cubicBezTo>
                  <a:lnTo>
                    <a:pt x="48" y="4"/>
                  </a:lnTo>
                  <a:cubicBezTo>
                    <a:pt x="48" y="2"/>
                    <a:pt x="48" y="0"/>
                    <a:pt x="48" y="0"/>
                  </a:cubicBezTo>
                  <a:lnTo>
                    <a:pt x="48" y="0"/>
                  </a:lnTo>
                  <a:cubicBezTo>
                    <a:pt x="44" y="2"/>
                    <a:pt x="40" y="2"/>
                    <a:pt x="36" y="4"/>
                  </a:cubicBezTo>
                  <a:lnTo>
                    <a:pt x="36" y="4"/>
                  </a:lnTo>
                  <a:cubicBezTo>
                    <a:pt x="29" y="8"/>
                    <a:pt x="23" y="15"/>
                    <a:pt x="19" y="19"/>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40" name="Freeform 131">
              <a:extLst>
                <a:ext uri="{FF2B5EF4-FFF2-40B4-BE49-F238E27FC236}">
                  <a16:creationId xmlns:a16="http://schemas.microsoft.com/office/drawing/2014/main" id="{8DF92C20-C9B4-694A-82AA-09053547DA80}"/>
                </a:ext>
              </a:extLst>
            </p:cNvPr>
            <p:cNvSpPr>
              <a:spLocks noChangeArrowheads="1"/>
            </p:cNvSpPr>
            <p:nvPr/>
          </p:nvSpPr>
          <p:spPr bwMode="auto">
            <a:xfrm>
              <a:off x="4866113" y="11107198"/>
              <a:ext cx="4359" cy="4362"/>
            </a:xfrm>
            <a:custGeom>
              <a:avLst/>
              <a:gdLst>
                <a:gd name="T0" fmla="*/ 2 w 3"/>
                <a:gd name="T1" fmla="*/ 2 h 3"/>
                <a:gd name="T2" fmla="*/ 2 w 3"/>
                <a:gd name="T3" fmla="*/ 2 h 3"/>
                <a:gd name="T4" fmla="*/ 2 w 3"/>
                <a:gd name="T5" fmla="*/ 0 h 3"/>
                <a:gd name="T6" fmla="*/ 2 w 3"/>
                <a:gd name="T7" fmla="*/ 0 h 3"/>
                <a:gd name="T8" fmla="*/ 0 w 3"/>
                <a:gd name="T9" fmla="*/ 2 h 3"/>
                <a:gd name="T10" fmla="*/ 0 w 3"/>
                <a:gd name="T11" fmla="*/ 2 h 3"/>
                <a:gd name="T12" fmla="*/ 0 w 3"/>
                <a:gd name="T13" fmla="*/ 2 h 3"/>
                <a:gd name="T14" fmla="*/ 0 w 3"/>
                <a:gd name="T15" fmla="*/ 2 h 3"/>
                <a:gd name="T16" fmla="*/ 2 w 3"/>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2" y="2"/>
                  </a:moveTo>
                  <a:lnTo>
                    <a:pt x="2" y="2"/>
                  </a:lnTo>
                  <a:cubicBezTo>
                    <a:pt x="2" y="2"/>
                    <a:pt x="2" y="2"/>
                    <a:pt x="2" y="0"/>
                  </a:cubicBezTo>
                  <a:lnTo>
                    <a:pt x="2" y="0"/>
                  </a:lnTo>
                  <a:cubicBezTo>
                    <a:pt x="2" y="2"/>
                    <a:pt x="2" y="2"/>
                    <a:pt x="0" y="2"/>
                  </a:cubicBezTo>
                  <a:lnTo>
                    <a:pt x="0" y="2"/>
                  </a:lnTo>
                  <a:lnTo>
                    <a:pt x="0" y="2"/>
                  </a:lnTo>
                  <a:lnTo>
                    <a:pt x="0" y="2"/>
                  </a:lnTo>
                  <a:cubicBezTo>
                    <a:pt x="0" y="2"/>
                    <a:pt x="0" y="2"/>
                    <a:pt x="2" y="2"/>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42" name="Freeform 139">
              <a:extLst>
                <a:ext uri="{FF2B5EF4-FFF2-40B4-BE49-F238E27FC236}">
                  <a16:creationId xmlns:a16="http://schemas.microsoft.com/office/drawing/2014/main" id="{A8A81A3B-D23A-8F44-9D27-3E52FF7141AA}"/>
                </a:ext>
              </a:extLst>
            </p:cNvPr>
            <p:cNvSpPr>
              <a:spLocks noChangeArrowheads="1"/>
            </p:cNvSpPr>
            <p:nvPr/>
          </p:nvSpPr>
          <p:spPr bwMode="auto">
            <a:xfrm>
              <a:off x="6588598" y="7143301"/>
              <a:ext cx="4362" cy="4359"/>
            </a:xfrm>
            <a:custGeom>
              <a:avLst/>
              <a:gdLst>
                <a:gd name="T0" fmla="*/ 2 w 3"/>
                <a:gd name="T1" fmla="*/ 0 h 3"/>
                <a:gd name="T2" fmla="*/ 2 w 3"/>
                <a:gd name="T3" fmla="*/ 0 h 3"/>
                <a:gd name="T4" fmla="*/ 2 w 3"/>
                <a:gd name="T5" fmla="*/ 0 h 3"/>
                <a:gd name="T6" fmla="*/ 0 w 3"/>
                <a:gd name="T7" fmla="*/ 2 h 3"/>
                <a:gd name="T8" fmla="*/ 2 w 3"/>
                <a:gd name="T9" fmla="*/ 2 h 3"/>
                <a:gd name="T10" fmla="*/ 2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2" y="0"/>
                  </a:moveTo>
                  <a:lnTo>
                    <a:pt x="2" y="0"/>
                  </a:lnTo>
                  <a:lnTo>
                    <a:pt x="2" y="0"/>
                  </a:lnTo>
                  <a:lnTo>
                    <a:pt x="0" y="2"/>
                  </a:lnTo>
                  <a:lnTo>
                    <a:pt x="2" y="2"/>
                  </a:lnTo>
                  <a:lnTo>
                    <a:pt x="2" y="0"/>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44" name="Freeform 144">
              <a:extLst>
                <a:ext uri="{FF2B5EF4-FFF2-40B4-BE49-F238E27FC236}">
                  <a16:creationId xmlns:a16="http://schemas.microsoft.com/office/drawing/2014/main" id="{14D7974B-CD49-CA4D-956D-37564EBD7311}"/>
                </a:ext>
              </a:extLst>
            </p:cNvPr>
            <p:cNvSpPr>
              <a:spLocks noChangeArrowheads="1"/>
            </p:cNvSpPr>
            <p:nvPr/>
          </p:nvSpPr>
          <p:spPr bwMode="auto">
            <a:xfrm>
              <a:off x="4473648" y="6851131"/>
              <a:ext cx="21802" cy="26164"/>
            </a:xfrm>
            <a:custGeom>
              <a:avLst/>
              <a:gdLst>
                <a:gd name="T0" fmla="*/ 11 w 24"/>
                <a:gd name="T1" fmla="*/ 5 h 27"/>
                <a:gd name="T2" fmla="*/ 11 w 24"/>
                <a:gd name="T3" fmla="*/ 5 h 27"/>
                <a:gd name="T4" fmla="*/ 2 w 24"/>
                <a:gd name="T5" fmla="*/ 15 h 27"/>
                <a:gd name="T6" fmla="*/ 2 w 24"/>
                <a:gd name="T7" fmla="*/ 15 h 27"/>
                <a:gd name="T8" fmla="*/ 2 w 24"/>
                <a:gd name="T9" fmla="*/ 20 h 27"/>
                <a:gd name="T10" fmla="*/ 2 w 24"/>
                <a:gd name="T11" fmla="*/ 20 h 27"/>
                <a:gd name="T12" fmla="*/ 11 w 24"/>
                <a:gd name="T13" fmla="*/ 26 h 27"/>
                <a:gd name="T14" fmla="*/ 11 w 24"/>
                <a:gd name="T15" fmla="*/ 26 h 27"/>
                <a:gd name="T16" fmla="*/ 21 w 24"/>
                <a:gd name="T17" fmla="*/ 17 h 27"/>
                <a:gd name="T18" fmla="*/ 21 w 24"/>
                <a:gd name="T19" fmla="*/ 17 h 27"/>
                <a:gd name="T20" fmla="*/ 23 w 24"/>
                <a:gd name="T21" fmla="*/ 9 h 27"/>
                <a:gd name="T22" fmla="*/ 23 w 24"/>
                <a:gd name="T23" fmla="*/ 9 h 27"/>
                <a:gd name="T24" fmla="*/ 11 w 24"/>
                <a:gd name="T25"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7">
                  <a:moveTo>
                    <a:pt x="11" y="5"/>
                  </a:moveTo>
                  <a:lnTo>
                    <a:pt x="11" y="5"/>
                  </a:lnTo>
                  <a:cubicBezTo>
                    <a:pt x="6" y="7"/>
                    <a:pt x="4" y="11"/>
                    <a:pt x="2" y="15"/>
                  </a:cubicBezTo>
                  <a:lnTo>
                    <a:pt x="2" y="15"/>
                  </a:lnTo>
                  <a:cubicBezTo>
                    <a:pt x="0" y="15"/>
                    <a:pt x="0" y="20"/>
                    <a:pt x="2" y="20"/>
                  </a:cubicBezTo>
                  <a:lnTo>
                    <a:pt x="2" y="20"/>
                  </a:lnTo>
                  <a:cubicBezTo>
                    <a:pt x="4" y="22"/>
                    <a:pt x="6" y="24"/>
                    <a:pt x="11" y="26"/>
                  </a:cubicBezTo>
                  <a:lnTo>
                    <a:pt x="11" y="26"/>
                  </a:lnTo>
                  <a:cubicBezTo>
                    <a:pt x="13" y="22"/>
                    <a:pt x="17" y="20"/>
                    <a:pt x="21" y="17"/>
                  </a:cubicBezTo>
                  <a:lnTo>
                    <a:pt x="21" y="17"/>
                  </a:lnTo>
                  <a:cubicBezTo>
                    <a:pt x="23" y="15"/>
                    <a:pt x="23" y="11"/>
                    <a:pt x="23" y="9"/>
                  </a:cubicBezTo>
                  <a:lnTo>
                    <a:pt x="23" y="9"/>
                  </a:lnTo>
                  <a:cubicBezTo>
                    <a:pt x="21" y="3"/>
                    <a:pt x="15" y="0"/>
                    <a:pt x="11" y="5"/>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45" name="Freeform 147">
              <a:extLst>
                <a:ext uri="{FF2B5EF4-FFF2-40B4-BE49-F238E27FC236}">
                  <a16:creationId xmlns:a16="http://schemas.microsoft.com/office/drawing/2014/main" id="{45A86256-001A-AD4A-BC62-37619C5DAAB4}"/>
                </a:ext>
              </a:extLst>
            </p:cNvPr>
            <p:cNvSpPr>
              <a:spLocks noChangeArrowheads="1"/>
            </p:cNvSpPr>
            <p:nvPr/>
          </p:nvSpPr>
          <p:spPr bwMode="auto">
            <a:xfrm>
              <a:off x="4059378" y="6397616"/>
              <a:ext cx="21805" cy="30526"/>
            </a:xfrm>
            <a:custGeom>
              <a:avLst/>
              <a:gdLst>
                <a:gd name="T0" fmla="*/ 6 w 24"/>
                <a:gd name="T1" fmla="*/ 0 h 31"/>
                <a:gd name="T2" fmla="*/ 6 w 24"/>
                <a:gd name="T3" fmla="*/ 0 h 31"/>
                <a:gd name="T4" fmla="*/ 2 w 24"/>
                <a:gd name="T5" fmla="*/ 7 h 31"/>
                <a:gd name="T6" fmla="*/ 2 w 24"/>
                <a:gd name="T7" fmla="*/ 7 h 31"/>
                <a:gd name="T8" fmla="*/ 2 w 24"/>
                <a:gd name="T9" fmla="*/ 15 h 31"/>
                <a:gd name="T10" fmla="*/ 2 w 24"/>
                <a:gd name="T11" fmla="*/ 15 h 31"/>
                <a:gd name="T12" fmla="*/ 15 w 24"/>
                <a:gd name="T13" fmla="*/ 30 h 31"/>
                <a:gd name="T14" fmla="*/ 15 w 24"/>
                <a:gd name="T15" fmla="*/ 30 h 31"/>
                <a:gd name="T16" fmla="*/ 19 w 24"/>
                <a:gd name="T17" fmla="*/ 30 h 31"/>
                <a:gd name="T18" fmla="*/ 19 w 24"/>
                <a:gd name="T19" fmla="*/ 30 h 31"/>
                <a:gd name="T20" fmla="*/ 23 w 24"/>
                <a:gd name="T21" fmla="*/ 23 h 31"/>
                <a:gd name="T22" fmla="*/ 23 w 24"/>
                <a:gd name="T23" fmla="*/ 23 h 31"/>
                <a:gd name="T24" fmla="*/ 6 w 24"/>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31">
                  <a:moveTo>
                    <a:pt x="6" y="0"/>
                  </a:moveTo>
                  <a:lnTo>
                    <a:pt x="6" y="0"/>
                  </a:lnTo>
                  <a:cubicBezTo>
                    <a:pt x="4" y="2"/>
                    <a:pt x="2" y="4"/>
                    <a:pt x="2" y="7"/>
                  </a:cubicBezTo>
                  <a:lnTo>
                    <a:pt x="2" y="7"/>
                  </a:lnTo>
                  <a:cubicBezTo>
                    <a:pt x="0" y="9"/>
                    <a:pt x="0" y="13"/>
                    <a:pt x="2" y="15"/>
                  </a:cubicBezTo>
                  <a:lnTo>
                    <a:pt x="2" y="15"/>
                  </a:lnTo>
                  <a:cubicBezTo>
                    <a:pt x="6" y="19"/>
                    <a:pt x="10" y="26"/>
                    <a:pt x="15" y="30"/>
                  </a:cubicBezTo>
                  <a:lnTo>
                    <a:pt x="15" y="30"/>
                  </a:lnTo>
                  <a:cubicBezTo>
                    <a:pt x="15" y="30"/>
                    <a:pt x="17" y="30"/>
                    <a:pt x="19" y="30"/>
                  </a:cubicBezTo>
                  <a:lnTo>
                    <a:pt x="19" y="30"/>
                  </a:lnTo>
                  <a:cubicBezTo>
                    <a:pt x="23" y="30"/>
                    <a:pt x="23" y="28"/>
                    <a:pt x="23" y="23"/>
                  </a:cubicBezTo>
                  <a:lnTo>
                    <a:pt x="23" y="23"/>
                  </a:lnTo>
                  <a:cubicBezTo>
                    <a:pt x="21" y="15"/>
                    <a:pt x="17" y="4"/>
                    <a:pt x="6" y="0"/>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46" name="Freeform 148">
              <a:extLst>
                <a:ext uri="{FF2B5EF4-FFF2-40B4-BE49-F238E27FC236}">
                  <a16:creationId xmlns:a16="http://schemas.microsoft.com/office/drawing/2014/main" id="{63115D6A-9772-C147-8B12-1343B4C1254C}"/>
                </a:ext>
              </a:extLst>
            </p:cNvPr>
            <p:cNvSpPr>
              <a:spLocks noChangeArrowheads="1"/>
            </p:cNvSpPr>
            <p:nvPr/>
          </p:nvSpPr>
          <p:spPr bwMode="auto">
            <a:xfrm>
              <a:off x="4600108" y="6785722"/>
              <a:ext cx="21805" cy="30524"/>
            </a:xfrm>
            <a:custGeom>
              <a:avLst/>
              <a:gdLst>
                <a:gd name="T0" fmla="*/ 15 w 22"/>
                <a:gd name="T1" fmla="*/ 0 h 30"/>
                <a:gd name="T2" fmla="*/ 15 w 22"/>
                <a:gd name="T3" fmla="*/ 0 h 30"/>
                <a:gd name="T4" fmla="*/ 8 w 22"/>
                <a:gd name="T5" fmla="*/ 2 h 30"/>
                <a:gd name="T6" fmla="*/ 8 w 22"/>
                <a:gd name="T7" fmla="*/ 2 h 30"/>
                <a:gd name="T8" fmla="*/ 0 w 22"/>
                <a:gd name="T9" fmla="*/ 12 h 30"/>
                <a:gd name="T10" fmla="*/ 0 w 22"/>
                <a:gd name="T11" fmla="*/ 12 h 30"/>
                <a:gd name="T12" fmla="*/ 4 w 22"/>
                <a:gd name="T13" fmla="*/ 25 h 30"/>
                <a:gd name="T14" fmla="*/ 4 w 22"/>
                <a:gd name="T15" fmla="*/ 25 h 30"/>
                <a:gd name="T16" fmla="*/ 13 w 22"/>
                <a:gd name="T17" fmla="*/ 27 h 30"/>
                <a:gd name="T18" fmla="*/ 13 w 22"/>
                <a:gd name="T19" fmla="*/ 27 h 30"/>
                <a:gd name="T20" fmla="*/ 21 w 22"/>
                <a:gd name="T21" fmla="*/ 17 h 30"/>
                <a:gd name="T22" fmla="*/ 21 w 22"/>
                <a:gd name="T23" fmla="*/ 17 h 30"/>
                <a:gd name="T24" fmla="*/ 17 w 22"/>
                <a:gd name="T25" fmla="*/ 2 h 30"/>
                <a:gd name="T26" fmla="*/ 17 w 22"/>
                <a:gd name="T27" fmla="*/ 2 h 30"/>
                <a:gd name="T28" fmla="*/ 15 w 22"/>
                <a:gd name="T2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 h="30">
                  <a:moveTo>
                    <a:pt x="15" y="0"/>
                  </a:moveTo>
                  <a:lnTo>
                    <a:pt x="15" y="0"/>
                  </a:lnTo>
                  <a:cubicBezTo>
                    <a:pt x="13" y="0"/>
                    <a:pt x="8" y="0"/>
                    <a:pt x="8" y="2"/>
                  </a:cubicBezTo>
                  <a:lnTo>
                    <a:pt x="8" y="2"/>
                  </a:lnTo>
                  <a:cubicBezTo>
                    <a:pt x="4" y="4"/>
                    <a:pt x="0" y="8"/>
                    <a:pt x="0" y="12"/>
                  </a:cubicBezTo>
                  <a:lnTo>
                    <a:pt x="0" y="12"/>
                  </a:lnTo>
                  <a:cubicBezTo>
                    <a:pt x="0" y="17"/>
                    <a:pt x="2" y="21"/>
                    <a:pt x="4" y="25"/>
                  </a:cubicBezTo>
                  <a:lnTo>
                    <a:pt x="4" y="25"/>
                  </a:lnTo>
                  <a:cubicBezTo>
                    <a:pt x="6" y="27"/>
                    <a:pt x="11" y="29"/>
                    <a:pt x="13" y="27"/>
                  </a:cubicBezTo>
                  <a:lnTo>
                    <a:pt x="13" y="27"/>
                  </a:lnTo>
                  <a:cubicBezTo>
                    <a:pt x="17" y="25"/>
                    <a:pt x="17" y="21"/>
                    <a:pt x="21" y="17"/>
                  </a:cubicBezTo>
                  <a:lnTo>
                    <a:pt x="21" y="17"/>
                  </a:lnTo>
                  <a:cubicBezTo>
                    <a:pt x="19" y="12"/>
                    <a:pt x="19" y="8"/>
                    <a:pt x="17" y="2"/>
                  </a:cubicBezTo>
                  <a:lnTo>
                    <a:pt x="17" y="2"/>
                  </a:lnTo>
                  <a:lnTo>
                    <a:pt x="15" y="0"/>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49" name="Freeform 160">
              <a:extLst>
                <a:ext uri="{FF2B5EF4-FFF2-40B4-BE49-F238E27FC236}">
                  <a16:creationId xmlns:a16="http://schemas.microsoft.com/office/drawing/2014/main" id="{38F99988-3C4A-2F47-93B1-579BE3BF8EAC}"/>
                </a:ext>
              </a:extLst>
            </p:cNvPr>
            <p:cNvSpPr>
              <a:spLocks noChangeArrowheads="1"/>
            </p:cNvSpPr>
            <p:nvPr/>
          </p:nvSpPr>
          <p:spPr bwMode="auto">
            <a:xfrm>
              <a:off x="4421319" y="9175399"/>
              <a:ext cx="17443" cy="21802"/>
            </a:xfrm>
            <a:custGeom>
              <a:avLst/>
              <a:gdLst>
                <a:gd name="T0" fmla="*/ 10 w 18"/>
                <a:gd name="T1" fmla="*/ 2 h 20"/>
                <a:gd name="T2" fmla="*/ 10 w 18"/>
                <a:gd name="T3" fmla="*/ 2 h 20"/>
                <a:gd name="T4" fmla="*/ 2 w 18"/>
                <a:gd name="T5" fmla="*/ 0 h 20"/>
                <a:gd name="T6" fmla="*/ 2 w 18"/>
                <a:gd name="T7" fmla="*/ 0 h 20"/>
                <a:gd name="T8" fmla="*/ 0 w 18"/>
                <a:gd name="T9" fmla="*/ 8 h 20"/>
                <a:gd name="T10" fmla="*/ 0 w 18"/>
                <a:gd name="T11" fmla="*/ 8 h 20"/>
                <a:gd name="T12" fmla="*/ 8 w 18"/>
                <a:gd name="T13" fmla="*/ 19 h 20"/>
                <a:gd name="T14" fmla="*/ 8 w 18"/>
                <a:gd name="T15" fmla="*/ 19 h 20"/>
                <a:gd name="T16" fmla="*/ 17 w 18"/>
                <a:gd name="T17" fmla="*/ 15 h 20"/>
                <a:gd name="T18" fmla="*/ 17 w 18"/>
                <a:gd name="T19" fmla="*/ 15 h 20"/>
                <a:gd name="T20" fmla="*/ 10 w 18"/>
                <a:gd name="T21"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20">
                  <a:moveTo>
                    <a:pt x="10" y="2"/>
                  </a:moveTo>
                  <a:lnTo>
                    <a:pt x="10" y="2"/>
                  </a:lnTo>
                  <a:cubicBezTo>
                    <a:pt x="8" y="0"/>
                    <a:pt x="4" y="0"/>
                    <a:pt x="2" y="0"/>
                  </a:cubicBezTo>
                  <a:lnTo>
                    <a:pt x="2" y="0"/>
                  </a:lnTo>
                  <a:cubicBezTo>
                    <a:pt x="0" y="2"/>
                    <a:pt x="0" y="6"/>
                    <a:pt x="0" y="8"/>
                  </a:cubicBezTo>
                  <a:lnTo>
                    <a:pt x="0" y="8"/>
                  </a:lnTo>
                  <a:cubicBezTo>
                    <a:pt x="2" y="13"/>
                    <a:pt x="4" y="17"/>
                    <a:pt x="8" y="19"/>
                  </a:cubicBezTo>
                  <a:lnTo>
                    <a:pt x="8" y="19"/>
                  </a:lnTo>
                  <a:cubicBezTo>
                    <a:pt x="10" y="19"/>
                    <a:pt x="13" y="17"/>
                    <a:pt x="17" y="15"/>
                  </a:cubicBezTo>
                  <a:lnTo>
                    <a:pt x="17" y="15"/>
                  </a:lnTo>
                  <a:cubicBezTo>
                    <a:pt x="15" y="11"/>
                    <a:pt x="15" y="6"/>
                    <a:pt x="10" y="2"/>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50" name="Freeform 161">
              <a:extLst>
                <a:ext uri="{FF2B5EF4-FFF2-40B4-BE49-F238E27FC236}">
                  <a16:creationId xmlns:a16="http://schemas.microsoft.com/office/drawing/2014/main" id="{CD1EBDD0-3E8B-C949-AAC7-4B2D72B9B6A9}"/>
                </a:ext>
              </a:extLst>
            </p:cNvPr>
            <p:cNvSpPr>
              <a:spLocks noChangeArrowheads="1"/>
            </p:cNvSpPr>
            <p:nvPr/>
          </p:nvSpPr>
          <p:spPr bwMode="auto">
            <a:xfrm>
              <a:off x="4403876" y="9105627"/>
              <a:ext cx="21802" cy="21802"/>
            </a:xfrm>
            <a:custGeom>
              <a:avLst/>
              <a:gdLst>
                <a:gd name="T0" fmla="*/ 23 w 24"/>
                <a:gd name="T1" fmla="*/ 6 h 20"/>
                <a:gd name="T2" fmla="*/ 23 w 24"/>
                <a:gd name="T3" fmla="*/ 6 h 20"/>
                <a:gd name="T4" fmla="*/ 17 w 24"/>
                <a:gd name="T5" fmla="*/ 0 h 20"/>
                <a:gd name="T6" fmla="*/ 17 w 24"/>
                <a:gd name="T7" fmla="*/ 0 h 20"/>
                <a:gd name="T8" fmla="*/ 2 w 24"/>
                <a:gd name="T9" fmla="*/ 11 h 20"/>
                <a:gd name="T10" fmla="*/ 2 w 24"/>
                <a:gd name="T11" fmla="*/ 11 h 20"/>
                <a:gd name="T12" fmla="*/ 6 w 24"/>
                <a:gd name="T13" fmla="*/ 17 h 20"/>
                <a:gd name="T14" fmla="*/ 6 w 24"/>
                <a:gd name="T15" fmla="*/ 17 h 20"/>
                <a:gd name="T16" fmla="*/ 23 w 24"/>
                <a:gd name="T1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0">
                  <a:moveTo>
                    <a:pt x="23" y="6"/>
                  </a:moveTo>
                  <a:lnTo>
                    <a:pt x="23" y="6"/>
                  </a:lnTo>
                  <a:cubicBezTo>
                    <a:pt x="21" y="4"/>
                    <a:pt x="19" y="0"/>
                    <a:pt x="17" y="0"/>
                  </a:cubicBezTo>
                  <a:lnTo>
                    <a:pt x="17" y="0"/>
                  </a:lnTo>
                  <a:cubicBezTo>
                    <a:pt x="10" y="0"/>
                    <a:pt x="4" y="4"/>
                    <a:pt x="2" y="11"/>
                  </a:cubicBezTo>
                  <a:lnTo>
                    <a:pt x="2" y="11"/>
                  </a:lnTo>
                  <a:cubicBezTo>
                    <a:pt x="0" y="13"/>
                    <a:pt x="4" y="17"/>
                    <a:pt x="6" y="17"/>
                  </a:cubicBezTo>
                  <a:lnTo>
                    <a:pt x="6" y="17"/>
                  </a:lnTo>
                  <a:cubicBezTo>
                    <a:pt x="13" y="19"/>
                    <a:pt x="21" y="15"/>
                    <a:pt x="23" y="6"/>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51" name="Freeform 162">
              <a:extLst>
                <a:ext uri="{FF2B5EF4-FFF2-40B4-BE49-F238E27FC236}">
                  <a16:creationId xmlns:a16="http://schemas.microsoft.com/office/drawing/2014/main" id="{35251B5D-BCCB-F44A-9AE0-8AE9E1A3F900}"/>
                </a:ext>
              </a:extLst>
            </p:cNvPr>
            <p:cNvSpPr>
              <a:spLocks noChangeArrowheads="1"/>
            </p:cNvSpPr>
            <p:nvPr/>
          </p:nvSpPr>
          <p:spPr bwMode="auto">
            <a:xfrm>
              <a:off x="4229447" y="6602571"/>
              <a:ext cx="26164" cy="21802"/>
            </a:xfrm>
            <a:custGeom>
              <a:avLst/>
              <a:gdLst>
                <a:gd name="T0" fmla="*/ 5 w 25"/>
                <a:gd name="T1" fmla="*/ 0 h 24"/>
                <a:gd name="T2" fmla="*/ 5 w 25"/>
                <a:gd name="T3" fmla="*/ 0 h 24"/>
                <a:gd name="T4" fmla="*/ 0 w 25"/>
                <a:gd name="T5" fmla="*/ 8 h 24"/>
                <a:gd name="T6" fmla="*/ 0 w 25"/>
                <a:gd name="T7" fmla="*/ 8 h 24"/>
                <a:gd name="T8" fmla="*/ 13 w 25"/>
                <a:gd name="T9" fmla="*/ 21 h 24"/>
                <a:gd name="T10" fmla="*/ 13 w 25"/>
                <a:gd name="T11" fmla="*/ 21 h 24"/>
                <a:gd name="T12" fmla="*/ 24 w 25"/>
                <a:gd name="T13" fmla="*/ 17 h 24"/>
                <a:gd name="T14" fmla="*/ 24 w 25"/>
                <a:gd name="T15" fmla="*/ 17 h 24"/>
                <a:gd name="T16" fmla="*/ 24 w 25"/>
                <a:gd name="T17" fmla="*/ 10 h 24"/>
                <a:gd name="T18" fmla="*/ 24 w 25"/>
                <a:gd name="T19" fmla="*/ 10 h 24"/>
                <a:gd name="T20" fmla="*/ 5 w 25"/>
                <a:gd name="T2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4">
                  <a:moveTo>
                    <a:pt x="5" y="0"/>
                  </a:moveTo>
                  <a:lnTo>
                    <a:pt x="5" y="0"/>
                  </a:lnTo>
                  <a:cubicBezTo>
                    <a:pt x="0" y="2"/>
                    <a:pt x="0" y="4"/>
                    <a:pt x="0" y="8"/>
                  </a:cubicBezTo>
                  <a:lnTo>
                    <a:pt x="0" y="8"/>
                  </a:lnTo>
                  <a:cubicBezTo>
                    <a:pt x="2" y="15"/>
                    <a:pt x="7" y="21"/>
                    <a:pt x="13" y="21"/>
                  </a:cubicBezTo>
                  <a:lnTo>
                    <a:pt x="13" y="21"/>
                  </a:lnTo>
                  <a:cubicBezTo>
                    <a:pt x="17" y="23"/>
                    <a:pt x="21" y="19"/>
                    <a:pt x="24" y="17"/>
                  </a:cubicBezTo>
                  <a:lnTo>
                    <a:pt x="24" y="17"/>
                  </a:lnTo>
                  <a:cubicBezTo>
                    <a:pt x="24" y="15"/>
                    <a:pt x="24" y="12"/>
                    <a:pt x="24" y="10"/>
                  </a:cubicBezTo>
                  <a:lnTo>
                    <a:pt x="24" y="10"/>
                  </a:lnTo>
                  <a:cubicBezTo>
                    <a:pt x="19" y="2"/>
                    <a:pt x="13" y="0"/>
                    <a:pt x="5" y="0"/>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52" name="Freeform 166">
              <a:extLst>
                <a:ext uri="{FF2B5EF4-FFF2-40B4-BE49-F238E27FC236}">
                  <a16:creationId xmlns:a16="http://schemas.microsoft.com/office/drawing/2014/main" id="{B74BD703-7495-8544-85FE-C2A0CCDF367B}"/>
                </a:ext>
              </a:extLst>
            </p:cNvPr>
            <p:cNvSpPr>
              <a:spLocks noChangeArrowheads="1"/>
            </p:cNvSpPr>
            <p:nvPr/>
          </p:nvSpPr>
          <p:spPr bwMode="auto">
            <a:xfrm>
              <a:off x="3941640" y="8900672"/>
              <a:ext cx="21802" cy="17443"/>
            </a:xfrm>
            <a:custGeom>
              <a:avLst/>
              <a:gdLst>
                <a:gd name="T0" fmla="*/ 15 w 20"/>
                <a:gd name="T1" fmla="*/ 15 h 18"/>
                <a:gd name="T2" fmla="*/ 15 w 20"/>
                <a:gd name="T3" fmla="*/ 15 h 18"/>
                <a:gd name="T4" fmla="*/ 19 w 20"/>
                <a:gd name="T5" fmla="*/ 13 h 18"/>
                <a:gd name="T6" fmla="*/ 19 w 20"/>
                <a:gd name="T7" fmla="*/ 13 h 18"/>
                <a:gd name="T8" fmla="*/ 15 w 20"/>
                <a:gd name="T9" fmla="*/ 4 h 18"/>
                <a:gd name="T10" fmla="*/ 15 w 20"/>
                <a:gd name="T11" fmla="*/ 4 h 18"/>
                <a:gd name="T12" fmla="*/ 4 w 20"/>
                <a:gd name="T13" fmla="*/ 4 h 18"/>
                <a:gd name="T14" fmla="*/ 4 w 20"/>
                <a:gd name="T15" fmla="*/ 4 h 18"/>
                <a:gd name="T16" fmla="*/ 0 w 20"/>
                <a:gd name="T17" fmla="*/ 13 h 18"/>
                <a:gd name="T18" fmla="*/ 0 w 20"/>
                <a:gd name="T19" fmla="*/ 13 h 18"/>
                <a:gd name="T20" fmla="*/ 7 w 20"/>
                <a:gd name="T21" fmla="*/ 17 h 18"/>
                <a:gd name="T22" fmla="*/ 7 w 20"/>
                <a:gd name="T23" fmla="*/ 17 h 18"/>
                <a:gd name="T24" fmla="*/ 15 w 20"/>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18">
                  <a:moveTo>
                    <a:pt x="15" y="15"/>
                  </a:moveTo>
                  <a:lnTo>
                    <a:pt x="15" y="15"/>
                  </a:lnTo>
                  <a:cubicBezTo>
                    <a:pt x="17" y="15"/>
                    <a:pt x="19" y="13"/>
                    <a:pt x="19" y="13"/>
                  </a:cubicBezTo>
                  <a:lnTo>
                    <a:pt x="19" y="13"/>
                  </a:lnTo>
                  <a:cubicBezTo>
                    <a:pt x="19" y="8"/>
                    <a:pt x="17" y="6"/>
                    <a:pt x="15" y="4"/>
                  </a:cubicBezTo>
                  <a:lnTo>
                    <a:pt x="15" y="4"/>
                  </a:lnTo>
                  <a:cubicBezTo>
                    <a:pt x="13" y="0"/>
                    <a:pt x="7" y="0"/>
                    <a:pt x="4" y="4"/>
                  </a:cubicBezTo>
                  <a:lnTo>
                    <a:pt x="4" y="4"/>
                  </a:lnTo>
                  <a:cubicBezTo>
                    <a:pt x="0" y="6"/>
                    <a:pt x="0" y="8"/>
                    <a:pt x="0" y="13"/>
                  </a:cubicBezTo>
                  <a:lnTo>
                    <a:pt x="0" y="13"/>
                  </a:lnTo>
                  <a:cubicBezTo>
                    <a:pt x="0" y="15"/>
                    <a:pt x="4" y="15"/>
                    <a:pt x="7" y="17"/>
                  </a:cubicBezTo>
                  <a:lnTo>
                    <a:pt x="7" y="17"/>
                  </a:lnTo>
                  <a:cubicBezTo>
                    <a:pt x="9" y="17"/>
                    <a:pt x="13" y="17"/>
                    <a:pt x="15" y="15"/>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53" name="Freeform 170">
              <a:extLst>
                <a:ext uri="{FF2B5EF4-FFF2-40B4-BE49-F238E27FC236}">
                  <a16:creationId xmlns:a16="http://schemas.microsoft.com/office/drawing/2014/main" id="{49B105D9-50C3-8A43-8093-12BA37CEE035}"/>
                </a:ext>
              </a:extLst>
            </p:cNvPr>
            <p:cNvSpPr>
              <a:spLocks noChangeArrowheads="1"/>
            </p:cNvSpPr>
            <p:nvPr/>
          </p:nvSpPr>
          <p:spPr bwMode="auto">
            <a:xfrm>
              <a:off x="10574300" y="9214644"/>
              <a:ext cx="13084" cy="30526"/>
            </a:xfrm>
            <a:custGeom>
              <a:avLst/>
              <a:gdLst>
                <a:gd name="T0" fmla="*/ 8 w 13"/>
                <a:gd name="T1" fmla="*/ 0 h 33"/>
                <a:gd name="T2" fmla="*/ 8 w 13"/>
                <a:gd name="T3" fmla="*/ 0 h 33"/>
                <a:gd name="T4" fmla="*/ 2 w 13"/>
                <a:gd name="T5" fmla="*/ 4 h 33"/>
                <a:gd name="T6" fmla="*/ 2 w 13"/>
                <a:gd name="T7" fmla="*/ 4 h 33"/>
                <a:gd name="T8" fmla="*/ 2 w 13"/>
                <a:gd name="T9" fmla="*/ 15 h 33"/>
                <a:gd name="T10" fmla="*/ 2 w 13"/>
                <a:gd name="T11" fmla="*/ 15 h 33"/>
                <a:gd name="T12" fmla="*/ 2 w 13"/>
                <a:gd name="T13" fmla="*/ 23 h 33"/>
                <a:gd name="T14" fmla="*/ 2 w 13"/>
                <a:gd name="T15" fmla="*/ 23 h 33"/>
                <a:gd name="T16" fmla="*/ 6 w 13"/>
                <a:gd name="T17" fmla="*/ 32 h 33"/>
                <a:gd name="T18" fmla="*/ 6 w 13"/>
                <a:gd name="T19" fmla="*/ 32 h 33"/>
                <a:gd name="T20" fmla="*/ 10 w 13"/>
                <a:gd name="T21" fmla="*/ 23 h 33"/>
                <a:gd name="T22" fmla="*/ 10 w 13"/>
                <a:gd name="T23" fmla="*/ 23 h 33"/>
                <a:gd name="T24" fmla="*/ 10 w 13"/>
                <a:gd name="T25" fmla="*/ 4 h 33"/>
                <a:gd name="T26" fmla="*/ 10 w 13"/>
                <a:gd name="T27" fmla="*/ 4 h 33"/>
                <a:gd name="T28" fmla="*/ 8 w 13"/>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33">
                  <a:moveTo>
                    <a:pt x="8" y="0"/>
                  </a:moveTo>
                  <a:lnTo>
                    <a:pt x="8" y="0"/>
                  </a:lnTo>
                  <a:cubicBezTo>
                    <a:pt x="6" y="0"/>
                    <a:pt x="4" y="0"/>
                    <a:pt x="2" y="4"/>
                  </a:cubicBezTo>
                  <a:lnTo>
                    <a:pt x="2" y="4"/>
                  </a:lnTo>
                  <a:cubicBezTo>
                    <a:pt x="2" y="9"/>
                    <a:pt x="2" y="11"/>
                    <a:pt x="2" y="15"/>
                  </a:cubicBezTo>
                  <a:lnTo>
                    <a:pt x="2" y="15"/>
                  </a:lnTo>
                  <a:cubicBezTo>
                    <a:pt x="2" y="17"/>
                    <a:pt x="0" y="21"/>
                    <a:pt x="2" y="23"/>
                  </a:cubicBezTo>
                  <a:lnTo>
                    <a:pt x="2" y="23"/>
                  </a:lnTo>
                  <a:cubicBezTo>
                    <a:pt x="2" y="28"/>
                    <a:pt x="4" y="30"/>
                    <a:pt x="6" y="32"/>
                  </a:cubicBezTo>
                  <a:lnTo>
                    <a:pt x="6" y="32"/>
                  </a:lnTo>
                  <a:cubicBezTo>
                    <a:pt x="8" y="28"/>
                    <a:pt x="10" y="26"/>
                    <a:pt x="10" y="23"/>
                  </a:cubicBezTo>
                  <a:lnTo>
                    <a:pt x="10" y="23"/>
                  </a:lnTo>
                  <a:cubicBezTo>
                    <a:pt x="12" y="17"/>
                    <a:pt x="10" y="11"/>
                    <a:pt x="10" y="4"/>
                  </a:cubicBezTo>
                  <a:lnTo>
                    <a:pt x="10" y="4"/>
                  </a:lnTo>
                  <a:cubicBezTo>
                    <a:pt x="10" y="4"/>
                    <a:pt x="8" y="2"/>
                    <a:pt x="8" y="0"/>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54" name="Freeform 176">
              <a:extLst>
                <a:ext uri="{FF2B5EF4-FFF2-40B4-BE49-F238E27FC236}">
                  <a16:creationId xmlns:a16="http://schemas.microsoft.com/office/drawing/2014/main" id="{1EBCE1EB-7A86-174A-A5EC-CE19118FFDF7}"/>
                </a:ext>
              </a:extLst>
            </p:cNvPr>
            <p:cNvSpPr>
              <a:spLocks noChangeArrowheads="1"/>
            </p:cNvSpPr>
            <p:nvPr/>
          </p:nvSpPr>
          <p:spPr bwMode="auto">
            <a:xfrm>
              <a:off x="11350509" y="10906605"/>
              <a:ext cx="4362" cy="4362"/>
            </a:xfrm>
            <a:custGeom>
              <a:avLst/>
              <a:gdLst>
                <a:gd name="T0" fmla="*/ 2 w 3"/>
                <a:gd name="T1" fmla="*/ 0 h 3"/>
                <a:gd name="T2" fmla="*/ 0 w 3"/>
                <a:gd name="T3" fmla="*/ 0 h 3"/>
                <a:gd name="T4" fmla="*/ 0 w 3"/>
                <a:gd name="T5" fmla="*/ 2 h 3"/>
                <a:gd name="T6" fmla="*/ 2 w 3"/>
                <a:gd name="T7" fmla="*/ 2 h 3"/>
                <a:gd name="T8" fmla="*/ 2 w 3"/>
                <a:gd name="T9" fmla="*/ 2 h 3"/>
                <a:gd name="T10" fmla="*/ 2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2" y="0"/>
                  </a:moveTo>
                  <a:lnTo>
                    <a:pt x="0" y="0"/>
                  </a:lnTo>
                  <a:lnTo>
                    <a:pt x="0" y="2"/>
                  </a:lnTo>
                  <a:lnTo>
                    <a:pt x="2" y="2"/>
                  </a:lnTo>
                  <a:lnTo>
                    <a:pt x="2" y="2"/>
                  </a:lnTo>
                  <a:cubicBezTo>
                    <a:pt x="2" y="2"/>
                    <a:pt x="2" y="2"/>
                    <a:pt x="2" y="0"/>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55" name="Freeform 179">
              <a:extLst>
                <a:ext uri="{FF2B5EF4-FFF2-40B4-BE49-F238E27FC236}">
                  <a16:creationId xmlns:a16="http://schemas.microsoft.com/office/drawing/2014/main" id="{032EC749-2928-1F4C-9698-2A11E3DB0546}"/>
                </a:ext>
              </a:extLst>
            </p:cNvPr>
            <p:cNvSpPr>
              <a:spLocks noChangeArrowheads="1"/>
            </p:cNvSpPr>
            <p:nvPr/>
          </p:nvSpPr>
          <p:spPr bwMode="auto">
            <a:xfrm>
              <a:off x="6357481" y="5080677"/>
              <a:ext cx="13081" cy="21805"/>
            </a:xfrm>
            <a:custGeom>
              <a:avLst/>
              <a:gdLst>
                <a:gd name="T0" fmla="*/ 8 w 14"/>
                <a:gd name="T1" fmla="*/ 23 h 24"/>
                <a:gd name="T2" fmla="*/ 8 w 14"/>
                <a:gd name="T3" fmla="*/ 23 h 24"/>
                <a:gd name="T4" fmla="*/ 13 w 14"/>
                <a:gd name="T5" fmla="*/ 10 h 24"/>
                <a:gd name="T6" fmla="*/ 13 w 14"/>
                <a:gd name="T7" fmla="*/ 10 h 24"/>
                <a:gd name="T8" fmla="*/ 8 w 14"/>
                <a:gd name="T9" fmla="*/ 2 h 24"/>
                <a:gd name="T10" fmla="*/ 8 w 14"/>
                <a:gd name="T11" fmla="*/ 2 h 24"/>
                <a:gd name="T12" fmla="*/ 0 w 14"/>
                <a:gd name="T13" fmla="*/ 8 h 24"/>
                <a:gd name="T14" fmla="*/ 0 w 14"/>
                <a:gd name="T15" fmla="*/ 8 h 24"/>
                <a:gd name="T16" fmla="*/ 8 w 14"/>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24">
                  <a:moveTo>
                    <a:pt x="8" y="23"/>
                  </a:moveTo>
                  <a:lnTo>
                    <a:pt x="8" y="23"/>
                  </a:lnTo>
                  <a:cubicBezTo>
                    <a:pt x="10" y="19"/>
                    <a:pt x="13" y="15"/>
                    <a:pt x="13" y="10"/>
                  </a:cubicBezTo>
                  <a:lnTo>
                    <a:pt x="13" y="10"/>
                  </a:lnTo>
                  <a:cubicBezTo>
                    <a:pt x="13" y="8"/>
                    <a:pt x="10" y="4"/>
                    <a:pt x="8" y="2"/>
                  </a:cubicBezTo>
                  <a:lnTo>
                    <a:pt x="8" y="2"/>
                  </a:lnTo>
                  <a:cubicBezTo>
                    <a:pt x="6" y="0"/>
                    <a:pt x="0" y="4"/>
                    <a:pt x="0" y="8"/>
                  </a:cubicBezTo>
                  <a:lnTo>
                    <a:pt x="0" y="8"/>
                  </a:lnTo>
                  <a:cubicBezTo>
                    <a:pt x="0" y="15"/>
                    <a:pt x="2" y="21"/>
                    <a:pt x="8" y="23"/>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56" name="Freeform 180">
              <a:extLst>
                <a:ext uri="{FF2B5EF4-FFF2-40B4-BE49-F238E27FC236}">
                  <a16:creationId xmlns:a16="http://schemas.microsoft.com/office/drawing/2014/main" id="{83600227-1F3D-5549-81C5-1E827B5B0910}"/>
                </a:ext>
              </a:extLst>
            </p:cNvPr>
            <p:cNvSpPr>
              <a:spLocks noChangeArrowheads="1"/>
            </p:cNvSpPr>
            <p:nvPr/>
          </p:nvSpPr>
          <p:spPr bwMode="auto">
            <a:xfrm>
              <a:off x="8572729" y="10230694"/>
              <a:ext cx="17443" cy="21802"/>
            </a:xfrm>
            <a:custGeom>
              <a:avLst/>
              <a:gdLst>
                <a:gd name="T0" fmla="*/ 15 w 18"/>
                <a:gd name="T1" fmla="*/ 15 h 20"/>
                <a:gd name="T2" fmla="*/ 15 w 18"/>
                <a:gd name="T3" fmla="*/ 15 h 20"/>
                <a:gd name="T4" fmla="*/ 11 w 18"/>
                <a:gd name="T5" fmla="*/ 0 h 20"/>
                <a:gd name="T6" fmla="*/ 11 w 18"/>
                <a:gd name="T7" fmla="*/ 0 h 20"/>
                <a:gd name="T8" fmla="*/ 0 w 18"/>
                <a:gd name="T9" fmla="*/ 9 h 20"/>
                <a:gd name="T10" fmla="*/ 0 w 18"/>
                <a:gd name="T11" fmla="*/ 9 h 20"/>
                <a:gd name="T12" fmla="*/ 6 w 18"/>
                <a:gd name="T13" fmla="*/ 17 h 20"/>
                <a:gd name="T14" fmla="*/ 6 w 18"/>
                <a:gd name="T15" fmla="*/ 17 h 20"/>
                <a:gd name="T16" fmla="*/ 15 w 18"/>
                <a:gd name="T1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15" y="15"/>
                  </a:moveTo>
                  <a:lnTo>
                    <a:pt x="15" y="15"/>
                  </a:lnTo>
                  <a:cubicBezTo>
                    <a:pt x="17" y="9"/>
                    <a:pt x="15" y="2"/>
                    <a:pt x="11" y="0"/>
                  </a:cubicBezTo>
                  <a:lnTo>
                    <a:pt x="11" y="0"/>
                  </a:lnTo>
                  <a:cubicBezTo>
                    <a:pt x="6" y="0"/>
                    <a:pt x="2" y="4"/>
                    <a:pt x="0" y="9"/>
                  </a:cubicBezTo>
                  <a:lnTo>
                    <a:pt x="0" y="9"/>
                  </a:lnTo>
                  <a:cubicBezTo>
                    <a:pt x="2" y="11"/>
                    <a:pt x="4" y="15"/>
                    <a:pt x="6" y="17"/>
                  </a:cubicBezTo>
                  <a:lnTo>
                    <a:pt x="6" y="17"/>
                  </a:lnTo>
                  <a:cubicBezTo>
                    <a:pt x="9" y="19"/>
                    <a:pt x="13" y="17"/>
                    <a:pt x="15" y="15"/>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57" name="Freeform 181">
              <a:extLst>
                <a:ext uri="{FF2B5EF4-FFF2-40B4-BE49-F238E27FC236}">
                  <a16:creationId xmlns:a16="http://schemas.microsoft.com/office/drawing/2014/main" id="{AA277467-3D2C-2348-82D2-39AA9581BCAB}"/>
                </a:ext>
              </a:extLst>
            </p:cNvPr>
            <p:cNvSpPr>
              <a:spLocks noChangeArrowheads="1"/>
            </p:cNvSpPr>
            <p:nvPr/>
          </p:nvSpPr>
          <p:spPr bwMode="auto">
            <a:xfrm>
              <a:off x="6344397" y="5425176"/>
              <a:ext cx="17443" cy="21802"/>
            </a:xfrm>
            <a:custGeom>
              <a:avLst/>
              <a:gdLst>
                <a:gd name="T0" fmla="*/ 6 w 16"/>
                <a:gd name="T1" fmla="*/ 2 h 20"/>
                <a:gd name="T2" fmla="*/ 6 w 16"/>
                <a:gd name="T3" fmla="*/ 2 h 20"/>
                <a:gd name="T4" fmla="*/ 0 w 16"/>
                <a:gd name="T5" fmla="*/ 13 h 20"/>
                <a:gd name="T6" fmla="*/ 0 w 16"/>
                <a:gd name="T7" fmla="*/ 13 h 20"/>
                <a:gd name="T8" fmla="*/ 2 w 16"/>
                <a:gd name="T9" fmla="*/ 17 h 20"/>
                <a:gd name="T10" fmla="*/ 2 w 16"/>
                <a:gd name="T11" fmla="*/ 17 h 20"/>
                <a:gd name="T12" fmla="*/ 8 w 16"/>
                <a:gd name="T13" fmla="*/ 17 h 20"/>
                <a:gd name="T14" fmla="*/ 8 w 16"/>
                <a:gd name="T15" fmla="*/ 17 h 20"/>
                <a:gd name="T16" fmla="*/ 15 w 16"/>
                <a:gd name="T17" fmla="*/ 6 h 20"/>
                <a:gd name="T18" fmla="*/ 15 w 16"/>
                <a:gd name="T19" fmla="*/ 6 h 20"/>
                <a:gd name="T20" fmla="*/ 6 w 16"/>
                <a:gd name="T21"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0">
                  <a:moveTo>
                    <a:pt x="6" y="2"/>
                  </a:moveTo>
                  <a:lnTo>
                    <a:pt x="6" y="2"/>
                  </a:lnTo>
                  <a:cubicBezTo>
                    <a:pt x="2" y="4"/>
                    <a:pt x="0" y="8"/>
                    <a:pt x="0" y="13"/>
                  </a:cubicBezTo>
                  <a:lnTo>
                    <a:pt x="0" y="13"/>
                  </a:lnTo>
                  <a:cubicBezTo>
                    <a:pt x="0" y="15"/>
                    <a:pt x="0" y="17"/>
                    <a:pt x="2" y="17"/>
                  </a:cubicBezTo>
                  <a:lnTo>
                    <a:pt x="2" y="17"/>
                  </a:lnTo>
                  <a:cubicBezTo>
                    <a:pt x="4" y="17"/>
                    <a:pt x="8" y="19"/>
                    <a:pt x="8" y="17"/>
                  </a:cubicBezTo>
                  <a:lnTo>
                    <a:pt x="8" y="17"/>
                  </a:lnTo>
                  <a:cubicBezTo>
                    <a:pt x="13" y="15"/>
                    <a:pt x="13" y="8"/>
                    <a:pt x="15" y="6"/>
                  </a:cubicBezTo>
                  <a:lnTo>
                    <a:pt x="15" y="6"/>
                  </a:lnTo>
                  <a:cubicBezTo>
                    <a:pt x="13" y="0"/>
                    <a:pt x="11" y="0"/>
                    <a:pt x="6" y="2"/>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58" name="Freeform 182">
              <a:extLst>
                <a:ext uri="{FF2B5EF4-FFF2-40B4-BE49-F238E27FC236}">
                  <a16:creationId xmlns:a16="http://schemas.microsoft.com/office/drawing/2014/main" id="{43BA7A83-6470-9A4F-B0F2-0330CCC8D772}"/>
                </a:ext>
              </a:extLst>
            </p:cNvPr>
            <p:cNvSpPr>
              <a:spLocks noChangeArrowheads="1"/>
            </p:cNvSpPr>
            <p:nvPr/>
          </p:nvSpPr>
          <p:spPr bwMode="auto">
            <a:xfrm>
              <a:off x="7613370" y="8146268"/>
              <a:ext cx="21802" cy="21802"/>
            </a:xfrm>
            <a:custGeom>
              <a:avLst/>
              <a:gdLst>
                <a:gd name="T0" fmla="*/ 15 w 24"/>
                <a:gd name="T1" fmla="*/ 6 h 20"/>
                <a:gd name="T2" fmla="*/ 15 w 24"/>
                <a:gd name="T3" fmla="*/ 6 h 20"/>
                <a:gd name="T4" fmla="*/ 12 w 24"/>
                <a:gd name="T5" fmla="*/ 4 h 20"/>
                <a:gd name="T6" fmla="*/ 12 w 24"/>
                <a:gd name="T7" fmla="*/ 4 h 20"/>
                <a:gd name="T8" fmla="*/ 4 w 24"/>
                <a:gd name="T9" fmla="*/ 2 h 20"/>
                <a:gd name="T10" fmla="*/ 4 w 24"/>
                <a:gd name="T11" fmla="*/ 2 h 20"/>
                <a:gd name="T12" fmla="*/ 0 w 24"/>
                <a:gd name="T13" fmla="*/ 10 h 20"/>
                <a:gd name="T14" fmla="*/ 0 w 24"/>
                <a:gd name="T15" fmla="*/ 10 h 20"/>
                <a:gd name="T16" fmla="*/ 6 w 24"/>
                <a:gd name="T17" fmla="*/ 17 h 20"/>
                <a:gd name="T18" fmla="*/ 6 w 24"/>
                <a:gd name="T19" fmla="*/ 17 h 20"/>
                <a:gd name="T20" fmla="*/ 23 w 24"/>
                <a:gd name="T21" fmla="*/ 19 h 20"/>
                <a:gd name="T22" fmla="*/ 23 w 24"/>
                <a:gd name="T23" fmla="*/ 8 h 20"/>
                <a:gd name="T24" fmla="*/ 23 w 24"/>
                <a:gd name="T25" fmla="*/ 8 h 20"/>
                <a:gd name="T26" fmla="*/ 15 w 24"/>
                <a:gd name="T2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15" y="6"/>
                  </a:moveTo>
                  <a:lnTo>
                    <a:pt x="15" y="6"/>
                  </a:lnTo>
                  <a:cubicBezTo>
                    <a:pt x="15" y="4"/>
                    <a:pt x="12" y="4"/>
                    <a:pt x="12" y="4"/>
                  </a:cubicBezTo>
                  <a:lnTo>
                    <a:pt x="12" y="4"/>
                  </a:lnTo>
                  <a:cubicBezTo>
                    <a:pt x="8" y="0"/>
                    <a:pt x="6" y="0"/>
                    <a:pt x="4" y="2"/>
                  </a:cubicBezTo>
                  <a:lnTo>
                    <a:pt x="4" y="2"/>
                  </a:lnTo>
                  <a:cubicBezTo>
                    <a:pt x="2" y="4"/>
                    <a:pt x="0" y="8"/>
                    <a:pt x="0" y="10"/>
                  </a:cubicBezTo>
                  <a:lnTo>
                    <a:pt x="0" y="10"/>
                  </a:lnTo>
                  <a:cubicBezTo>
                    <a:pt x="0" y="12"/>
                    <a:pt x="4" y="17"/>
                    <a:pt x="6" y="17"/>
                  </a:cubicBezTo>
                  <a:lnTo>
                    <a:pt x="6" y="17"/>
                  </a:lnTo>
                  <a:cubicBezTo>
                    <a:pt x="10" y="19"/>
                    <a:pt x="17" y="19"/>
                    <a:pt x="23" y="19"/>
                  </a:cubicBezTo>
                  <a:lnTo>
                    <a:pt x="23" y="8"/>
                  </a:lnTo>
                  <a:lnTo>
                    <a:pt x="23" y="8"/>
                  </a:lnTo>
                  <a:cubicBezTo>
                    <a:pt x="21" y="8"/>
                    <a:pt x="19" y="6"/>
                    <a:pt x="15" y="6"/>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59" name="Freeform 183">
              <a:extLst>
                <a:ext uri="{FF2B5EF4-FFF2-40B4-BE49-F238E27FC236}">
                  <a16:creationId xmlns:a16="http://schemas.microsoft.com/office/drawing/2014/main" id="{3ED0F6B4-9355-3448-990D-1AFFF233AD98}"/>
                </a:ext>
              </a:extLst>
            </p:cNvPr>
            <p:cNvSpPr>
              <a:spLocks noChangeArrowheads="1"/>
            </p:cNvSpPr>
            <p:nvPr/>
          </p:nvSpPr>
          <p:spPr bwMode="auto">
            <a:xfrm>
              <a:off x="7635172" y="8163711"/>
              <a:ext cx="4362" cy="4359"/>
            </a:xfrm>
            <a:custGeom>
              <a:avLst/>
              <a:gdLst>
                <a:gd name="T0" fmla="*/ 0 w 3"/>
                <a:gd name="T1" fmla="*/ 0 h 3"/>
                <a:gd name="T2" fmla="*/ 0 w 3"/>
                <a:gd name="T3" fmla="*/ 2 h 3"/>
                <a:gd name="T4" fmla="*/ 0 w 3"/>
                <a:gd name="T5" fmla="*/ 2 h 3"/>
                <a:gd name="T6" fmla="*/ 2 w 3"/>
                <a:gd name="T7" fmla="*/ 0 h 3"/>
                <a:gd name="T8" fmla="*/ 2 w 3"/>
                <a:gd name="T9" fmla="*/ 0 h 3"/>
                <a:gd name="T10" fmla="*/ 0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0" y="0"/>
                  </a:moveTo>
                  <a:lnTo>
                    <a:pt x="0" y="2"/>
                  </a:lnTo>
                  <a:lnTo>
                    <a:pt x="0" y="2"/>
                  </a:lnTo>
                  <a:cubicBezTo>
                    <a:pt x="0" y="0"/>
                    <a:pt x="0" y="0"/>
                    <a:pt x="2" y="0"/>
                  </a:cubicBezTo>
                  <a:lnTo>
                    <a:pt x="2" y="0"/>
                  </a:lnTo>
                  <a:lnTo>
                    <a:pt x="0" y="0"/>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61" name="Freeform 192">
              <a:extLst>
                <a:ext uri="{FF2B5EF4-FFF2-40B4-BE49-F238E27FC236}">
                  <a16:creationId xmlns:a16="http://schemas.microsoft.com/office/drawing/2014/main" id="{236B8FF7-8807-1243-8A2C-0413B0B82E3D}"/>
                </a:ext>
              </a:extLst>
            </p:cNvPr>
            <p:cNvSpPr>
              <a:spLocks noChangeArrowheads="1"/>
            </p:cNvSpPr>
            <p:nvPr/>
          </p:nvSpPr>
          <p:spPr bwMode="auto">
            <a:xfrm>
              <a:off x="4425679" y="9214644"/>
              <a:ext cx="13084" cy="13084"/>
            </a:xfrm>
            <a:custGeom>
              <a:avLst/>
              <a:gdLst>
                <a:gd name="T0" fmla="*/ 11 w 12"/>
                <a:gd name="T1" fmla="*/ 4 h 12"/>
                <a:gd name="T2" fmla="*/ 11 w 12"/>
                <a:gd name="T3" fmla="*/ 4 h 12"/>
                <a:gd name="T4" fmla="*/ 4 w 12"/>
                <a:gd name="T5" fmla="*/ 0 h 12"/>
                <a:gd name="T6" fmla="*/ 4 w 12"/>
                <a:gd name="T7" fmla="*/ 0 h 12"/>
                <a:gd name="T8" fmla="*/ 0 w 12"/>
                <a:gd name="T9" fmla="*/ 4 h 12"/>
                <a:gd name="T10" fmla="*/ 0 w 12"/>
                <a:gd name="T11" fmla="*/ 4 h 12"/>
                <a:gd name="T12" fmla="*/ 4 w 12"/>
                <a:gd name="T13" fmla="*/ 11 h 12"/>
                <a:gd name="T14" fmla="*/ 4 w 12"/>
                <a:gd name="T15" fmla="*/ 11 h 12"/>
                <a:gd name="T16" fmla="*/ 11 w 12"/>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11" y="4"/>
                  </a:moveTo>
                  <a:lnTo>
                    <a:pt x="11" y="4"/>
                  </a:lnTo>
                  <a:cubicBezTo>
                    <a:pt x="11" y="2"/>
                    <a:pt x="9" y="0"/>
                    <a:pt x="4" y="0"/>
                  </a:cubicBezTo>
                  <a:lnTo>
                    <a:pt x="4" y="0"/>
                  </a:lnTo>
                  <a:cubicBezTo>
                    <a:pt x="2" y="0"/>
                    <a:pt x="2" y="2"/>
                    <a:pt x="0" y="4"/>
                  </a:cubicBezTo>
                  <a:lnTo>
                    <a:pt x="0" y="4"/>
                  </a:lnTo>
                  <a:cubicBezTo>
                    <a:pt x="0" y="7"/>
                    <a:pt x="2" y="11"/>
                    <a:pt x="4" y="11"/>
                  </a:cubicBezTo>
                  <a:lnTo>
                    <a:pt x="4" y="11"/>
                  </a:lnTo>
                  <a:cubicBezTo>
                    <a:pt x="6" y="11"/>
                    <a:pt x="9" y="7"/>
                    <a:pt x="11" y="4"/>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62" name="Freeform 201">
              <a:extLst>
                <a:ext uri="{FF2B5EF4-FFF2-40B4-BE49-F238E27FC236}">
                  <a16:creationId xmlns:a16="http://schemas.microsoft.com/office/drawing/2014/main" id="{6C1C5D7F-4268-4B43-A25A-6C2B9FDED1B3}"/>
                </a:ext>
              </a:extLst>
            </p:cNvPr>
            <p:cNvSpPr>
              <a:spLocks noChangeArrowheads="1"/>
            </p:cNvSpPr>
            <p:nvPr/>
          </p:nvSpPr>
          <p:spPr bwMode="auto">
            <a:xfrm>
              <a:off x="7783436" y="8063413"/>
              <a:ext cx="13084" cy="13084"/>
            </a:xfrm>
            <a:custGeom>
              <a:avLst/>
              <a:gdLst>
                <a:gd name="T0" fmla="*/ 11 w 12"/>
                <a:gd name="T1" fmla="*/ 6 h 12"/>
                <a:gd name="T2" fmla="*/ 11 w 12"/>
                <a:gd name="T3" fmla="*/ 6 h 12"/>
                <a:gd name="T4" fmla="*/ 7 w 12"/>
                <a:gd name="T5" fmla="*/ 0 h 12"/>
                <a:gd name="T6" fmla="*/ 7 w 12"/>
                <a:gd name="T7" fmla="*/ 0 h 12"/>
                <a:gd name="T8" fmla="*/ 3 w 12"/>
                <a:gd name="T9" fmla="*/ 0 h 12"/>
                <a:gd name="T10" fmla="*/ 3 w 12"/>
                <a:gd name="T11" fmla="*/ 0 h 12"/>
                <a:gd name="T12" fmla="*/ 3 w 12"/>
                <a:gd name="T13" fmla="*/ 8 h 12"/>
                <a:gd name="T14" fmla="*/ 3 w 12"/>
                <a:gd name="T15" fmla="*/ 8 h 12"/>
                <a:gd name="T16" fmla="*/ 11 w 12"/>
                <a:gd name="T1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11" y="6"/>
                  </a:moveTo>
                  <a:lnTo>
                    <a:pt x="11" y="6"/>
                  </a:lnTo>
                  <a:cubicBezTo>
                    <a:pt x="11" y="4"/>
                    <a:pt x="11" y="2"/>
                    <a:pt x="7" y="0"/>
                  </a:cubicBezTo>
                  <a:lnTo>
                    <a:pt x="7" y="0"/>
                  </a:lnTo>
                  <a:cubicBezTo>
                    <a:pt x="7" y="0"/>
                    <a:pt x="5" y="0"/>
                    <a:pt x="3" y="0"/>
                  </a:cubicBezTo>
                  <a:lnTo>
                    <a:pt x="3" y="0"/>
                  </a:lnTo>
                  <a:cubicBezTo>
                    <a:pt x="0" y="2"/>
                    <a:pt x="0" y="6"/>
                    <a:pt x="3" y="8"/>
                  </a:cubicBezTo>
                  <a:lnTo>
                    <a:pt x="3" y="8"/>
                  </a:lnTo>
                  <a:cubicBezTo>
                    <a:pt x="5" y="11"/>
                    <a:pt x="7" y="11"/>
                    <a:pt x="11" y="6"/>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68" name="Freeform 220">
              <a:extLst>
                <a:ext uri="{FF2B5EF4-FFF2-40B4-BE49-F238E27FC236}">
                  <a16:creationId xmlns:a16="http://schemas.microsoft.com/office/drawing/2014/main" id="{2303B23B-CDAE-4C44-964B-B8073BA80469}"/>
                </a:ext>
              </a:extLst>
            </p:cNvPr>
            <p:cNvSpPr>
              <a:spLocks noChangeArrowheads="1"/>
            </p:cNvSpPr>
            <p:nvPr/>
          </p:nvSpPr>
          <p:spPr bwMode="auto">
            <a:xfrm>
              <a:off x="6287709" y="8599783"/>
              <a:ext cx="17443" cy="13081"/>
            </a:xfrm>
            <a:custGeom>
              <a:avLst/>
              <a:gdLst>
                <a:gd name="T0" fmla="*/ 4 w 16"/>
                <a:gd name="T1" fmla="*/ 13 h 14"/>
                <a:gd name="T2" fmla="*/ 4 w 16"/>
                <a:gd name="T3" fmla="*/ 13 h 14"/>
                <a:gd name="T4" fmla="*/ 8 w 16"/>
                <a:gd name="T5" fmla="*/ 13 h 14"/>
                <a:gd name="T6" fmla="*/ 8 w 16"/>
                <a:gd name="T7" fmla="*/ 13 h 14"/>
                <a:gd name="T8" fmla="*/ 15 w 16"/>
                <a:gd name="T9" fmla="*/ 6 h 14"/>
                <a:gd name="T10" fmla="*/ 15 w 16"/>
                <a:gd name="T11" fmla="*/ 6 h 14"/>
                <a:gd name="T12" fmla="*/ 10 w 16"/>
                <a:gd name="T13" fmla="*/ 0 h 14"/>
                <a:gd name="T14" fmla="*/ 10 w 16"/>
                <a:gd name="T15" fmla="*/ 0 h 14"/>
                <a:gd name="T16" fmla="*/ 2 w 16"/>
                <a:gd name="T17" fmla="*/ 4 h 14"/>
                <a:gd name="T18" fmla="*/ 2 w 16"/>
                <a:gd name="T19" fmla="*/ 4 h 14"/>
                <a:gd name="T20" fmla="*/ 4 w 16"/>
                <a:gd name="T2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4">
                  <a:moveTo>
                    <a:pt x="4" y="13"/>
                  </a:moveTo>
                  <a:lnTo>
                    <a:pt x="4" y="13"/>
                  </a:lnTo>
                  <a:cubicBezTo>
                    <a:pt x="6" y="13"/>
                    <a:pt x="8" y="13"/>
                    <a:pt x="8" y="13"/>
                  </a:cubicBezTo>
                  <a:lnTo>
                    <a:pt x="8" y="13"/>
                  </a:lnTo>
                  <a:cubicBezTo>
                    <a:pt x="10" y="11"/>
                    <a:pt x="12" y="8"/>
                    <a:pt x="15" y="6"/>
                  </a:cubicBezTo>
                  <a:lnTo>
                    <a:pt x="15" y="6"/>
                  </a:lnTo>
                  <a:cubicBezTo>
                    <a:pt x="12" y="4"/>
                    <a:pt x="10" y="2"/>
                    <a:pt x="10" y="0"/>
                  </a:cubicBezTo>
                  <a:lnTo>
                    <a:pt x="10" y="0"/>
                  </a:lnTo>
                  <a:cubicBezTo>
                    <a:pt x="8" y="0"/>
                    <a:pt x="4" y="2"/>
                    <a:pt x="2" y="4"/>
                  </a:cubicBezTo>
                  <a:lnTo>
                    <a:pt x="2" y="4"/>
                  </a:lnTo>
                  <a:cubicBezTo>
                    <a:pt x="0" y="8"/>
                    <a:pt x="0" y="11"/>
                    <a:pt x="4" y="13"/>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69" name="Freeform 224">
              <a:extLst>
                <a:ext uri="{FF2B5EF4-FFF2-40B4-BE49-F238E27FC236}">
                  <a16:creationId xmlns:a16="http://schemas.microsoft.com/office/drawing/2014/main" id="{E41B52C6-8286-F747-B1D0-41FBD6F2DB4B}"/>
                </a:ext>
              </a:extLst>
            </p:cNvPr>
            <p:cNvSpPr>
              <a:spLocks noChangeArrowheads="1"/>
            </p:cNvSpPr>
            <p:nvPr/>
          </p:nvSpPr>
          <p:spPr bwMode="auto">
            <a:xfrm>
              <a:off x="3924197" y="8839622"/>
              <a:ext cx="4359" cy="4362"/>
            </a:xfrm>
            <a:custGeom>
              <a:avLst/>
              <a:gdLst>
                <a:gd name="T0" fmla="*/ 2 w 3"/>
                <a:gd name="T1" fmla="*/ 2 h 3"/>
                <a:gd name="T2" fmla="*/ 2 w 3"/>
                <a:gd name="T3" fmla="*/ 2 h 3"/>
                <a:gd name="T4" fmla="*/ 2 w 3"/>
                <a:gd name="T5" fmla="*/ 0 h 3"/>
                <a:gd name="T6" fmla="*/ 2 w 3"/>
                <a:gd name="T7" fmla="*/ 0 h 3"/>
                <a:gd name="T8" fmla="*/ 0 w 3"/>
                <a:gd name="T9" fmla="*/ 0 h 3"/>
                <a:gd name="T10" fmla="*/ 0 w 3"/>
                <a:gd name="T11" fmla="*/ 0 h 3"/>
                <a:gd name="T12" fmla="*/ 0 w 3"/>
                <a:gd name="T13" fmla="*/ 2 h 3"/>
                <a:gd name="T14" fmla="*/ 2 w 3"/>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2" y="2"/>
                  </a:moveTo>
                  <a:lnTo>
                    <a:pt x="2" y="2"/>
                  </a:lnTo>
                  <a:lnTo>
                    <a:pt x="2" y="0"/>
                  </a:lnTo>
                  <a:lnTo>
                    <a:pt x="2" y="0"/>
                  </a:lnTo>
                  <a:cubicBezTo>
                    <a:pt x="0" y="0"/>
                    <a:pt x="0" y="0"/>
                    <a:pt x="0" y="0"/>
                  </a:cubicBezTo>
                  <a:lnTo>
                    <a:pt x="0" y="0"/>
                  </a:lnTo>
                  <a:cubicBezTo>
                    <a:pt x="0" y="0"/>
                    <a:pt x="0" y="0"/>
                    <a:pt x="0" y="2"/>
                  </a:cubicBezTo>
                  <a:lnTo>
                    <a:pt x="2" y="2"/>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70" name="Freeform 225">
              <a:extLst>
                <a:ext uri="{FF2B5EF4-FFF2-40B4-BE49-F238E27FC236}">
                  <a16:creationId xmlns:a16="http://schemas.microsoft.com/office/drawing/2014/main" id="{D02BF267-AD61-E548-8D9B-2358090051EE}"/>
                </a:ext>
              </a:extLst>
            </p:cNvPr>
            <p:cNvSpPr>
              <a:spLocks noChangeArrowheads="1"/>
            </p:cNvSpPr>
            <p:nvPr/>
          </p:nvSpPr>
          <p:spPr bwMode="auto">
            <a:xfrm>
              <a:off x="3924197" y="8839622"/>
              <a:ext cx="13081" cy="13084"/>
            </a:xfrm>
            <a:custGeom>
              <a:avLst/>
              <a:gdLst>
                <a:gd name="T0" fmla="*/ 9 w 14"/>
                <a:gd name="T1" fmla="*/ 9 h 12"/>
                <a:gd name="T2" fmla="*/ 9 w 14"/>
                <a:gd name="T3" fmla="*/ 9 h 12"/>
                <a:gd name="T4" fmla="*/ 13 w 14"/>
                <a:gd name="T5" fmla="*/ 7 h 12"/>
                <a:gd name="T6" fmla="*/ 13 w 14"/>
                <a:gd name="T7" fmla="*/ 7 h 12"/>
                <a:gd name="T8" fmla="*/ 7 w 14"/>
                <a:gd name="T9" fmla="*/ 0 h 12"/>
                <a:gd name="T10" fmla="*/ 7 w 14"/>
                <a:gd name="T11" fmla="*/ 0 h 12"/>
                <a:gd name="T12" fmla="*/ 0 w 14"/>
                <a:gd name="T13" fmla="*/ 0 h 12"/>
                <a:gd name="T14" fmla="*/ 0 w 14"/>
                <a:gd name="T15" fmla="*/ 0 h 12"/>
                <a:gd name="T16" fmla="*/ 2 w 14"/>
                <a:gd name="T17" fmla="*/ 9 h 12"/>
                <a:gd name="T18" fmla="*/ 2 w 14"/>
                <a:gd name="T19" fmla="*/ 9 h 12"/>
                <a:gd name="T20" fmla="*/ 9 w 14"/>
                <a:gd name="T2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9" y="9"/>
                  </a:moveTo>
                  <a:lnTo>
                    <a:pt x="9" y="9"/>
                  </a:lnTo>
                  <a:cubicBezTo>
                    <a:pt x="11" y="9"/>
                    <a:pt x="11" y="7"/>
                    <a:pt x="13" y="7"/>
                  </a:cubicBezTo>
                  <a:lnTo>
                    <a:pt x="13" y="7"/>
                  </a:lnTo>
                  <a:cubicBezTo>
                    <a:pt x="13" y="3"/>
                    <a:pt x="11" y="0"/>
                    <a:pt x="7" y="0"/>
                  </a:cubicBezTo>
                  <a:lnTo>
                    <a:pt x="7" y="0"/>
                  </a:lnTo>
                  <a:cubicBezTo>
                    <a:pt x="4" y="0"/>
                    <a:pt x="2" y="0"/>
                    <a:pt x="0" y="0"/>
                  </a:cubicBezTo>
                  <a:lnTo>
                    <a:pt x="0" y="0"/>
                  </a:lnTo>
                  <a:cubicBezTo>
                    <a:pt x="0" y="3"/>
                    <a:pt x="0" y="5"/>
                    <a:pt x="2" y="9"/>
                  </a:cubicBezTo>
                  <a:lnTo>
                    <a:pt x="2" y="9"/>
                  </a:lnTo>
                  <a:cubicBezTo>
                    <a:pt x="2" y="11"/>
                    <a:pt x="7" y="11"/>
                    <a:pt x="9" y="9"/>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72" name="Freeform 228">
              <a:extLst>
                <a:ext uri="{FF2B5EF4-FFF2-40B4-BE49-F238E27FC236}">
                  <a16:creationId xmlns:a16="http://schemas.microsoft.com/office/drawing/2014/main" id="{F553FED8-D201-1248-A1BA-6FBAD0265BDF}"/>
                </a:ext>
              </a:extLst>
            </p:cNvPr>
            <p:cNvSpPr>
              <a:spLocks noChangeArrowheads="1"/>
            </p:cNvSpPr>
            <p:nvPr/>
          </p:nvSpPr>
          <p:spPr bwMode="auto">
            <a:xfrm>
              <a:off x="4486729" y="9240808"/>
              <a:ext cx="8721" cy="8721"/>
            </a:xfrm>
            <a:custGeom>
              <a:avLst/>
              <a:gdLst>
                <a:gd name="T0" fmla="*/ 0 w 11"/>
                <a:gd name="T1" fmla="*/ 4 h 11"/>
                <a:gd name="T2" fmla="*/ 0 w 11"/>
                <a:gd name="T3" fmla="*/ 4 h 11"/>
                <a:gd name="T4" fmla="*/ 6 w 11"/>
                <a:gd name="T5" fmla="*/ 10 h 11"/>
                <a:gd name="T6" fmla="*/ 6 w 11"/>
                <a:gd name="T7" fmla="*/ 10 h 11"/>
                <a:gd name="T8" fmla="*/ 8 w 11"/>
                <a:gd name="T9" fmla="*/ 8 h 11"/>
                <a:gd name="T10" fmla="*/ 8 w 11"/>
                <a:gd name="T11" fmla="*/ 8 h 11"/>
                <a:gd name="T12" fmla="*/ 4 w 11"/>
                <a:gd name="T13" fmla="*/ 2 h 11"/>
                <a:gd name="T14" fmla="*/ 4 w 11"/>
                <a:gd name="T15" fmla="*/ 2 h 11"/>
                <a:gd name="T16" fmla="*/ 0 w 11"/>
                <a:gd name="T1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0" y="4"/>
                  </a:moveTo>
                  <a:lnTo>
                    <a:pt x="0" y="4"/>
                  </a:lnTo>
                  <a:cubicBezTo>
                    <a:pt x="0" y="8"/>
                    <a:pt x="2" y="10"/>
                    <a:pt x="6" y="10"/>
                  </a:cubicBezTo>
                  <a:lnTo>
                    <a:pt x="6" y="10"/>
                  </a:lnTo>
                  <a:lnTo>
                    <a:pt x="8" y="8"/>
                  </a:lnTo>
                  <a:lnTo>
                    <a:pt x="8" y="8"/>
                  </a:lnTo>
                  <a:cubicBezTo>
                    <a:pt x="10" y="4"/>
                    <a:pt x="8" y="0"/>
                    <a:pt x="4" y="2"/>
                  </a:cubicBezTo>
                  <a:lnTo>
                    <a:pt x="4" y="2"/>
                  </a:lnTo>
                  <a:cubicBezTo>
                    <a:pt x="2" y="2"/>
                    <a:pt x="2" y="2"/>
                    <a:pt x="0" y="4"/>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73" name="Freeform 231">
              <a:extLst>
                <a:ext uri="{FF2B5EF4-FFF2-40B4-BE49-F238E27FC236}">
                  <a16:creationId xmlns:a16="http://schemas.microsoft.com/office/drawing/2014/main" id="{CDD6F00B-359A-1646-BDC6-9D2137608396}"/>
                </a:ext>
              </a:extLst>
            </p:cNvPr>
            <p:cNvSpPr>
              <a:spLocks noChangeArrowheads="1"/>
            </p:cNvSpPr>
            <p:nvPr/>
          </p:nvSpPr>
          <p:spPr bwMode="auto">
            <a:xfrm>
              <a:off x="10561219" y="9271335"/>
              <a:ext cx="8721" cy="13081"/>
            </a:xfrm>
            <a:custGeom>
              <a:avLst/>
              <a:gdLst>
                <a:gd name="T0" fmla="*/ 4 w 10"/>
                <a:gd name="T1" fmla="*/ 3 h 14"/>
                <a:gd name="T2" fmla="*/ 4 w 10"/>
                <a:gd name="T3" fmla="*/ 3 h 14"/>
                <a:gd name="T4" fmla="*/ 6 w 10"/>
                <a:gd name="T5" fmla="*/ 13 h 14"/>
                <a:gd name="T6" fmla="*/ 6 w 10"/>
                <a:gd name="T7" fmla="*/ 13 h 14"/>
                <a:gd name="T8" fmla="*/ 9 w 10"/>
                <a:gd name="T9" fmla="*/ 9 h 14"/>
                <a:gd name="T10" fmla="*/ 9 w 10"/>
                <a:gd name="T11" fmla="*/ 9 h 14"/>
                <a:gd name="T12" fmla="*/ 9 w 10"/>
                <a:gd name="T13" fmla="*/ 0 h 14"/>
                <a:gd name="T14" fmla="*/ 9 w 10"/>
                <a:gd name="T15" fmla="*/ 0 h 14"/>
                <a:gd name="T16" fmla="*/ 4 w 10"/>
                <a:gd name="T17"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4">
                  <a:moveTo>
                    <a:pt x="4" y="3"/>
                  </a:moveTo>
                  <a:lnTo>
                    <a:pt x="4" y="3"/>
                  </a:lnTo>
                  <a:cubicBezTo>
                    <a:pt x="0" y="5"/>
                    <a:pt x="2" y="13"/>
                    <a:pt x="6" y="13"/>
                  </a:cubicBezTo>
                  <a:lnTo>
                    <a:pt x="6" y="13"/>
                  </a:lnTo>
                  <a:cubicBezTo>
                    <a:pt x="9" y="11"/>
                    <a:pt x="9" y="11"/>
                    <a:pt x="9" y="9"/>
                  </a:cubicBezTo>
                  <a:lnTo>
                    <a:pt x="9" y="9"/>
                  </a:lnTo>
                  <a:cubicBezTo>
                    <a:pt x="9" y="7"/>
                    <a:pt x="9" y="5"/>
                    <a:pt x="9" y="0"/>
                  </a:cubicBezTo>
                  <a:lnTo>
                    <a:pt x="9" y="0"/>
                  </a:lnTo>
                  <a:cubicBezTo>
                    <a:pt x="6" y="0"/>
                    <a:pt x="4" y="0"/>
                    <a:pt x="4" y="3"/>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74" name="Freeform 234">
              <a:extLst>
                <a:ext uri="{FF2B5EF4-FFF2-40B4-BE49-F238E27FC236}">
                  <a16:creationId xmlns:a16="http://schemas.microsoft.com/office/drawing/2014/main" id="{20E5D0CE-1B6F-F641-8417-B94F62033514}"/>
                </a:ext>
              </a:extLst>
            </p:cNvPr>
            <p:cNvSpPr>
              <a:spLocks noChangeArrowheads="1"/>
            </p:cNvSpPr>
            <p:nvPr/>
          </p:nvSpPr>
          <p:spPr bwMode="auto">
            <a:xfrm>
              <a:off x="6326954" y="5590883"/>
              <a:ext cx="8721" cy="8721"/>
            </a:xfrm>
            <a:custGeom>
              <a:avLst/>
              <a:gdLst>
                <a:gd name="T0" fmla="*/ 2 w 10"/>
                <a:gd name="T1" fmla="*/ 9 h 10"/>
                <a:gd name="T2" fmla="*/ 2 w 10"/>
                <a:gd name="T3" fmla="*/ 9 h 10"/>
                <a:gd name="T4" fmla="*/ 6 w 10"/>
                <a:gd name="T5" fmla="*/ 4 h 10"/>
                <a:gd name="T6" fmla="*/ 6 w 10"/>
                <a:gd name="T7" fmla="*/ 4 h 10"/>
                <a:gd name="T8" fmla="*/ 6 w 10"/>
                <a:gd name="T9" fmla="*/ 0 h 10"/>
                <a:gd name="T10" fmla="*/ 6 w 10"/>
                <a:gd name="T11" fmla="*/ 0 h 10"/>
                <a:gd name="T12" fmla="*/ 0 w 10"/>
                <a:gd name="T13" fmla="*/ 7 h 10"/>
                <a:gd name="T14" fmla="*/ 0 w 10"/>
                <a:gd name="T15" fmla="*/ 7 h 10"/>
                <a:gd name="T16" fmla="*/ 2 w 10"/>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2" y="9"/>
                  </a:moveTo>
                  <a:lnTo>
                    <a:pt x="2" y="9"/>
                  </a:lnTo>
                  <a:cubicBezTo>
                    <a:pt x="4" y="7"/>
                    <a:pt x="6" y="7"/>
                    <a:pt x="6" y="4"/>
                  </a:cubicBezTo>
                  <a:lnTo>
                    <a:pt x="6" y="4"/>
                  </a:lnTo>
                  <a:cubicBezTo>
                    <a:pt x="9" y="4"/>
                    <a:pt x="6" y="2"/>
                    <a:pt x="6" y="0"/>
                  </a:cubicBezTo>
                  <a:lnTo>
                    <a:pt x="6" y="0"/>
                  </a:lnTo>
                  <a:cubicBezTo>
                    <a:pt x="4" y="2"/>
                    <a:pt x="2" y="4"/>
                    <a:pt x="0" y="7"/>
                  </a:cubicBezTo>
                  <a:lnTo>
                    <a:pt x="0" y="7"/>
                  </a:lnTo>
                  <a:lnTo>
                    <a:pt x="2" y="9"/>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75" name="Freeform 241">
              <a:extLst>
                <a:ext uri="{FF2B5EF4-FFF2-40B4-BE49-F238E27FC236}">
                  <a16:creationId xmlns:a16="http://schemas.microsoft.com/office/drawing/2014/main" id="{04AEDF98-9E23-084E-9642-CF63A39E0BFA}"/>
                </a:ext>
              </a:extLst>
            </p:cNvPr>
            <p:cNvSpPr>
              <a:spLocks noChangeArrowheads="1"/>
            </p:cNvSpPr>
            <p:nvPr/>
          </p:nvSpPr>
          <p:spPr bwMode="auto">
            <a:xfrm>
              <a:off x="6396726" y="5076318"/>
              <a:ext cx="8721" cy="13081"/>
            </a:xfrm>
            <a:custGeom>
              <a:avLst/>
              <a:gdLst>
                <a:gd name="T0" fmla="*/ 8 w 9"/>
                <a:gd name="T1" fmla="*/ 6 h 15"/>
                <a:gd name="T2" fmla="*/ 8 w 9"/>
                <a:gd name="T3" fmla="*/ 6 h 15"/>
                <a:gd name="T4" fmla="*/ 4 w 9"/>
                <a:gd name="T5" fmla="*/ 0 h 15"/>
                <a:gd name="T6" fmla="*/ 4 w 9"/>
                <a:gd name="T7" fmla="*/ 0 h 15"/>
                <a:gd name="T8" fmla="*/ 0 w 9"/>
                <a:gd name="T9" fmla="*/ 6 h 15"/>
                <a:gd name="T10" fmla="*/ 0 w 9"/>
                <a:gd name="T11" fmla="*/ 6 h 15"/>
                <a:gd name="T12" fmla="*/ 4 w 9"/>
                <a:gd name="T13" fmla="*/ 14 h 15"/>
                <a:gd name="T14" fmla="*/ 4 w 9"/>
                <a:gd name="T15" fmla="*/ 14 h 15"/>
                <a:gd name="T16" fmla="*/ 8 w 9"/>
                <a:gd name="T17"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5">
                  <a:moveTo>
                    <a:pt x="8" y="6"/>
                  </a:moveTo>
                  <a:lnTo>
                    <a:pt x="8" y="6"/>
                  </a:lnTo>
                  <a:cubicBezTo>
                    <a:pt x="8" y="4"/>
                    <a:pt x="4" y="2"/>
                    <a:pt x="4" y="0"/>
                  </a:cubicBezTo>
                  <a:lnTo>
                    <a:pt x="4" y="0"/>
                  </a:lnTo>
                  <a:cubicBezTo>
                    <a:pt x="2" y="2"/>
                    <a:pt x="0" y="4"/>
                    <a:pt x="0" y="6"/>
                  </a:cubicBezTo>
                  <a:lnTo>
                    <a:pt x="0" y="6"/>
                  </a:lnTo>
                  <a:cubicBezTo>
                    <a:pt x="0" y="10"/>
                    <a:pt x="2" y="12"/>
                    <a:pt x="4" y="14"/>
                  </a:cubicBezTo>
                  <a:lnTo>
                    <a:pt x="4" y="14"/>
                  </a:lnTo>
                  <a:cubicBezTo>
                    <a:pt x="6" y="12"/>
                    <a:pt x="8" y="8"/>
                    <a:pt x="8" y="6"/>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76" name="Freeform 245">
              <a:extLst>
                <a:ext uri="{FF2B5EF4-FFF2-40B4-BE49-F238E27FC236}">
                  <a16:creationId xmlns:a16="http://schemas.microsoft.com/office/drawing/2014/main" id="{1FFDF67B-56C5-1943-A20F-478AAF614D4A}"/>
                </a:ext>
              </a:extLst>
            </p:cNvPr>
            <p:cNvSpPr>
              <a:spLocks noChangeArrowheads="1"/>
            </p:cNvSpPr>
            <p:nvPr/>
          </p:nvSpPr>
          <p:spPr bwMode="auto">
            <a:xfrm>
              <a:off x="7251428" y="6432502"/>
              <a:ext cx="13084" cy="13084"/>
            </a:xfrm>
            <a:custGeom>
              <a:avLst/>
              <a:gdLst>
                <a:gd name="T0" fmla="*/ 2 w 15"/>
                <a:gd name="T1" fmla="*/ 11 h 12"/>
                <a:gd name="T2" fmla="*/ 2 w 15"/>
                <a:gd name="T3" fmla="*/ 11 h 12"/>
                <a:gd name="T4" fmla="*/ 6 w 15"/>
                <a:gd name="T5" fmla="*/ 8 h 12"/>
                <a:gd name="T6" fmla="*/ 6 w 15"/>
                <a:gd name="T7" fmla="*/ 8 h 12"/>
                <a:gd name="T8" fmla="*/ 14 w 15"/>
                <a:gd name="T9" fmla="*/ 0 h 12"/>
                <a:gd name="T10" fmla="*/ 14 w 15"/>
                <a:gd name="T11" fmla="*/ 0 h 12"/>
                <a:gd name="T12" fmla="*/ 4 w 15"/>
                <a:gd name="T13" fmla="*/ 4 h 12"/>
                <a:gd name="T14" fmla="*/ 4 w 15"/>
                <a:gd name="T15" fmla="*/ 4 h 12"/>
                <a:gd name="T16" fmla="*/ 2 w 15"/>
                <a:gd name="T17"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2" y="11"/>
                  </a:moveTo>
                  <a:lnTo>
                    <a:pt x="2" y="11"/>
                  </a:lnTo>
                  <a:cubicBezTo>
                    <a:pt x="4" y="11"/>
                    <a:pt x="6" y="11"/>
                    <a:pt x="6" y="8"/>
                  </a:cubicBezTo>
                  <a:lnTo>
                    <a:pt x="6" y="8"/>
                  </a:lnTo>
                  <a:cubicBezTo>
                    <a:pt x="8" y="6"/>
                    <a:pt x="12" y="4"/>
                    <a:pt x="14" y="0"/>
                  </a:cubicBezTo>
                  <a:lnTo>
                    <a:pt x="14" y="0"/>
                  </a:lnTo>
                  <a:cubicBezTo>
                    <a:pt x="10" y="2"/>
                    <a:pt x="6" y="2"/>
                    <a:pt x="4" y="4"/>
                  </a:cubicBezTo>
                  <a:lnTo>
                    <a:pt x="4" y="4"/>
                  </a:lnTo>
                  <a:cubicBezTo>
                    <a:pt x="0" y="6"/>
                    <a:pt x="0" y="8"/>
                    <a:pt x="2" y="11"/>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77" name="Freeform 246">
              <a:extLst>
                <a:ext uri="{FF2B5EF4-FFF2-40B4-BE49-F238E27FC236}">
                  <a16:creationId xmlns:a16="http://schemas.microsoft.com/office/drawing/2014/main" id="{0BE4DC09-6735-EC49-B730-D96B288F46EA}"/>
                </a:ext>
              </a:extLst>
            </p:cNvPr>
            <p:cNvSpPr>
              <a:spLocks noChangeArrowheads="1"/>
            </p:cNvSpPr>
            <p:nvPr/>
          </p:nvSpPr>
          <p:spPr bwMode="auto">
            <a:xfrm>
              <a:off x="7264512" y="6428143"/>
              <a:ext cx="4359" cy="4359"/>
            </a:xfrm>
            <a:custGeom>
              <a:avLst/>
              <a:gdLst>
                <a:gd name="T0" fmla="*/ 0 w 4"/>
                <a:gd name="T1" fmla="*/ 2 h 3"/>
                <a:gd name="T2" fmla="*/ 0 w 4"/>
                <a:gd name="T3" fmla="*/ 2 h 3"/>
                <a:gd name="T4" fmla="*/ 3 w 4"/>
                <a:gd name="T5" fmla="*/ 2 h 3"/>
                <a:gd name="T6" fmla="*/ 3 w 4"/>
                <a:gd name="T7" fmla="*/ 2 h 3"/>
                <a:gd name="T8" fmla="*/ 3 w 4"/>
                <a:gd name="T9" fmla="*/ 0 h 3"/>
                <a:gd name="T10" fmla="*/ 3 w 4"/>
                <a:gd name="T11" fmla="*/ 0 h 3"/>
                <a:gd name="T12" fmla="*/ 3 w 4"/>
                <a:gd name="T13" fmla="*/ 0 h 3"/>
                <a:gd name="T14" fmla="*/ 0 w 4"/>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0" y="2"/>
                  </a:moveTo>
                  <a:lnTo>
                    <a:pt x="0" y="2"/>
                  </a:lnTo>
                  <a:lnTo>
                    <a:pt x="3" y="2"/>
                  </a:lnTo>
                  <a:lnTo>
                    <a:pt x="3" y="2"/>
                  </a:lnTo>
                  <a:cubicBezTo>
                    <a:pt x="3" y="0"/>
                    <a:pt x="3" y="0"/>
                    <a:pt x="3" y="0"/>
                  </a:cubicBezTo>
                  <a:lnTo>
                    <a:pt x="3" y="0"/>
                  </a:lnTo>
                  <a:lnTo>
                    <a:pt x="3" y="0"/>
                  </a:lnTo>
                  <a:cubicBezTo>
                    <a:pt x="0" y="0"/>
                    <a:pt x="0" y="2"/>
                    <a:pt x="0" y="2"/>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78" name="Freeform 247">
              <a:extLst>
                <a:ext uri="{FF2B5EF4-FFF2-40B4-BE49-F238E27FC236}">
                  <a16:creationId xmlns:a16="http://schemas.microsoft.com/office/drawing/2014/main" id="{0D927F52-F2CB-AE43-9674-A6451C868AE7}"/>
                </a:ext>
              </a:extLst>
            </p:cNvPr>
            <p:cNvSpPr>
              <a:spLocks noChangeArrowheads="1"/>
            </p:cNvSpPr>
            <p:nvPr/>
          </p:nvSpPr>
          <p:spPr bwMode="auto">
            <a:xfrm>
              <a:off x="7984030" y="6624374"/>
              <a:ext cx="13084" cy="8721"/>
            </a:xfrm>
            <a:custGeom>
              <a:avLst/>
              <a:gdLst>
                <a:gd name="T0" fmla="*/ 0 w 12"/>
                <a:gd name="T1" fmla="*/ 2 h 9"/>
                <a:gd name="T2" fmla="*/ 0 w 12"/>
                <a:gd name="T3" fmla="*/ 2 h 9"/>
                <a:gd name="T4" fmla="*/ 7 w 12"/>
                <a:gd name="T5" fmla="*/ 8 h 9"/>
                <a:gd name="T6" fmla="*/ 7 w 12"/>
                <a:gd name="T7" fmla="*/ 8 h 9"/>
                <a:gd name="T8" fmla="*/ 11 w 12"/>
                <a:gd name="T9" fmla="*/ 6 h 9"/>
                <a:gd name="T10" fmla="*/ 11 w 12"/>
                <a:gd name="T11" fmla="*/ 6 h 9"/>
                <a:gd name="T12" fmla="*/ 5 w 12"/>
                <a:gd name="T13" fmla="*/ 0 h 9"/>
                <a:gd name="T14" fmla="*/ 5 w 12"/>
                <a:gd name="T15" fmla="*/ 0 h 9"/>
                <a:gd name="T16" fmla="*/ 0 w 12"/>
                <a:gd name="T1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9">
                  <a:moveTo>
                    <a:pt x="0" y="2"/>
                  </a:moveTo>
                  <a:lnTo>
                    <a:pt x="0" y="2"/>
                  </a:lnTo>
                  <a:cubicBezTo>
                    <a:pt x="3" y="4"/>
                    <a:pt x="5" y="6"/>
                    <a:pt x="7" y="8"/>
                  </a:cubicBezTo>
                  <a:lnTo>
                    <a:pt x="7" y="8"/>
                  </a:lnTo>
                  <a:cubicBezTo>
                    <a:pt x="9" y="8"/>
                    <a:pt x="11" y="6"/>
                    <a:pt x="11" y="6"/>
                  </a:cubicBezTo>
                  <a:lnTo>
                    <a:pt x="11" y="6"/>
                  </a:lnTo>
                  <a:cubicBezTo>
                    <a:pt x="11" y="2"/>
                    <a:pt x="9" y="0"/>
                    <a:pt x="5" y="0"/>
                  </a:cubicBezTo>
                  <a:lnTo>
                    <a:pt x="5" y="0"/>
                  </a:lnTo>
                  <a:cubicBezTo>
                    <a:pt x="5" y="0"/>
                    <a:pt x="3" y="2"/>
                    <a:pt x="0" y="2"/>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79" name="Freeform 248">
              <a:extLst>
                <a:ext uri="{FF2B5EF4-FFF2-40B4-BE49-F238E27FC236}">
                  <a16:creationId xmlns:a16="http://schemas.microsoft.com/office/drawing/2014/main" id="{0D7756D7-2640-794C-A7D5-20C4F6A27284}"/>
                </a:ext>
              </a:extLst>
            </p:cNvPr>
            <p:cNvSpPr>
              <a:spLocks noChangeArrowheads="1"/>
            </p:cNvSpPr>
            <p:nvPr/>
          </p:nvSpPr>
          <p:spPr bwMode="auto">
            <a:xfrm>
              <a:off x="4438762" y="6694145"/>
              <a:ext cx="17443" cy="13084"/>
            </a:xfrm>
            <a:custGeom>
              <a:avLst/>
              <a:gdLst>
                <a:gd name="T0" fmla="*/ 6 w 16"/>
                <a:gd name="T1" fmla="*/ 2 h 15"/>
                <a:gd name="T2" fmla="*/ 6 w 16"/>
                <a:gd name="T3" fmla="*/ 2 h 15"/>
                <a:gd name="T4" fmla="*/ 0 w 16"/>
                <a:gd name="T5" fmla="*/ 6 h 15"/>
                <a:gd name="T6" fmla="*/ 0 w 16"/>
                <a:gd name="T7" fmla="*/ 6 h 15"/>
                <a:gd name="T8" fmla="*/ 6 w 16"/>
                <a:gd name="T9" fmla="*/ 12 h 15"/>
                <a:gd name="T10" fmla="*/ 6 w 16"/>
                <a:gd name="T11" fmla="*/ 12 h 15"/>
                <a:gd name="T12" fmla="*/ 13 w 16"/>
                <a:gd name="T13" fmla="*/ 10 h 15"/>
                <a:gd name="T14" fmla="*/ 13 w 16"/>
                <a:gd name="T15" fmla="*/ 10 h 15"/>
                <a:gd name="T16" fmla="*/ 15 w 16"/>
                <a:gd name="T17" fmla="*/ 2 h 15"/>
                <a:gd name="T18" fmla="*/ 15 w 16"/>
                <a:gd name="T19" fmla="*/ 2 h 15"/>
                <a:gd name="T20" fmla="*/ 6 w 16"/>
                <a:gd name="T2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5">
                  <a:moveTo>
                    <a:pt x="6" y="2"/>
                  </a:moveTo>
                  <a:lnTo>
                    <a:pt x="6" y="2"/>
                  </a:lnTo>
                  <a:cubicBezTo>
                    <a:pt x="4" y="2"/>
                    <a:pt x="0" y="4"/>
                    <a:pt x="0" y="6"/>
                  </a:cubicBezTo>
                  <a:lnTo>
                    <a:pt x="0" y="6"/>
                  </a:lnTo>
                  <a:cubicBezTo>
                    <a:pt x="0" y="8"/>
                    <a:pt x="4" y="12"/>
                    <a:pt x="6" y="12"/>
                  </a:cubicBezTo>
                  <a:lnTo>
                    <a:pt x="6" y="12"/>
                  </a:lnTo>
                  <a:cubicBezTo>
                    <a:pt x="8" y="14"/>
                    <a:pt x="10" y="14"/>
                    <a:pt x="13" y="10"/>
                  </a:cubicBezTo>
                  <a:lnTo>
                    <a:pt x="13" y="10"/>
                  </a:lnTo>
                  <a:cubicBezTo>
                    <a:pt x="13" y="8"/>
                    <a:pt x="15" y="4"/>
                    <a:pt x="15" y="2"/>
                  </a:cubicBezTo>
                  <a:lnTo>
                    <a:pt x="15" y="2"/>
                  </a:lnTo>
                  <a:cubicBezTo>
                    <a:pt x="10" y="2"/>
                    <a:pt x="8" y="0"/>
                    <a:pt x="6" y="2"/>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80" name="Freeform 252">
              <a:extLst>
                <a:ext uri="{FF2B5EF4-FFF2-40B4-BE49-F238E27FC236}">
                  <a16:creationId xmlns:a16="http://schemas.microsoft.com/office/drawing/2014/main" id="{527965DE-3C44-4E45-BF19-CA3A991EFBC7}"/>
                </a:ext>
              </a:extLst>
            </p:cNvPr>
            <p:cNvSpPr>
              <a:spLocks noChangeArrowheads="1"/>
            </p:cNvSpPr>
            <p:nvPr/>
          </p:nvSpPr>
          <p:spPr bwMode="auto">
            <a:xfrm>
              <a:off x="6933097" y="8080856"/>
              <a:ext cx="17443" cy="13084"/>
            </a:xfrm>
            <a:custGeom>
              <a:avLst/>
              <a:gdLst>
                <a:gd name="T0" fmla="*/ 17 w 18"/>
                <a:gd name="T1" fmla="*/ 7 h 14"/>
                <a:gd name="T2" fmla="*/ 17 w 18"/>
                <a:gd name="T3" fmla="*/ 7 h 14"/>
                <a:gd name="T4" fmla="*/ 11 w 18"/>
                <a:gd name="T5" fmla="*/ 0 h 14"/>
                <a:gd name="T6" fmla="*/ 11 w 18"/>
                <a:gd name="T7" fmla="*/ 0 h 14"/>
                <a:gd name="T8" fmla="*/ 4 w 18"/>
                <a:gd name="T9" fmla="*/ 11 h 14"/>
                <a:gd name="T10" fmla="*/ 4 w 18"/>
                <a:gd name="T11" fmla="*/ 11 h 14"/>
                <a:gd name="T12" fmla="*/ 13 w 18"/>
                <a:gd name="T13" fmla="*/ 13 h 14"/>
                <a:gd name="T14" fmla="*/ 13 w 18"/>
                <a:gd name="T15" fmla="*/ 13 h 14"/>
                <a:gd name="T16" fmla="*/ 17 w 18"/>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7"/>
                  </a:moveTo>
                  <a:lnTo>
                    <a:pt x="17" y="7"/>
                  </a:lnTo>
                  <a:cubicBezTo>
                    <a:pt x="17" y="4"/>
                    <a:pt x="13" y="2"/>
                    <a:pt x="11" y="0"/>
                  </a:cubicBezTo>
                  <a:lnTo>
                    <a:pt x="11" y="0"/>
                  </a:lnTo>
                  <a:cubicBezTo>
                    <a:pt x="4" y="2"/>
                    <a:pt x="0" y="7"/>
                    <a:pt x="4" y="11"/>
                  </a:cubicBezTo>
                  <a:lnTo>
                    <a:pt x="4" y="11"/>
                  </a:lnTo>
                  <a:cubicBezTo>
                    <a:pt x="4" y="13"/>
                    <a:pt x="8" y="13"/>
                    <a:pt x="13" y="13"/>
                  </a:cubicBezTo>
                  <a:lnTo>
                    <a:pt x="13" y="13"/>
                  </a:lnTo>
                  <a:cubicBezTo>
                    <a:pt x="15" y="13"/>
                    <a:pt x="17" y="9"/>
                    <a:pt x="17" y="7"/>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81" name="Freeform 253">
              <a:extLst>
                <a:ext uri="{FF2B5EF4-FFF2-40B4-BE49-F238E27FC236}">
                  <a16:creationId xmlns:a16="http://schemas.microsoft.com/office/drawing/2014/main" id="{2F125274-73BB-8945-AB7B-F708A4D98808}"/>
                </a:ext>
              </a:extLst>
            </p:cNvPr>
            <p:cNvSpPr>
              <a:spLocks noChangeArrowheads="1"/>
            </p:cNvSpPr>
            <p:nvPr/>
          </p:nvSpPr>
          <p:spPr bwMode="auto">
            <a:xfrm>
              <a:off x="7901177" y="8242204"/>
              <a:ext cx="17443" cy="13081"/>
            </a:xfrm>
            <a:custGeom>
              <a:avLst/>
              <a:gdLst>
                <a:gd name="T0" fmla="*/ 4 w 16"/>
                <a:gd name="T1" fmla="*/ 13 h 14"/>
                <a:gd name="T2" fmla="*/ 4 w 16"/>
                <a:gd name="T3" fmla="*/ 13 h 14"/>
                <a:gd name="T4" fmla="*/ 8 w 16"/>
                <a:gd name="T5" fmla="*/ 11 h 14"/>
                <a:gd name="T6" fmla="*/ 8 w 16"/>
                <a:gd name="T7" fmla="*/ 11 h 14"/>
                <a:gd name="T8" fmla="*/ 15 w 16"/>
                <a:gd name="T9" fmla="*/ 4 h 14"/>
                <a:gd name="T10" fmla="*/ 15 w 16"/>
                <a:gd name="T11" fmla="*/ 4 h 14"/>
                <a:gd name="T12" fmla="*/ 8 w 16"/>
                <a:gd name="T13" fmla="*/ 0 h 14"/>
                <a:gd name="T14" fmla="*/ 8 w 16"/>
                <a:gd name="T15" fmla="*/ 0 h 14"/>
                <a:gd name="T16" fmla="*/ 2 w 16"/>
                <a:gd name="T17" fmla="*/ 9 h 14"/>
                <a:gd name="T18" fmla="*/ 2 w 16"/>
                <a:gd name="T19" fmla="*/ 9 h 14"/>
                <a:gd name="T20" fmla="*/ 4 w 16"/>
                <a:gd name="T2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4">
                  <a:moveTo>
                    <a:pt x="4" y="13"/>
                  </a:moveTo>
                  <a:lnTo>
                    <a:pt x="4" y="13"/>
                  </a:lnTo>
                  <a:cubicBezTo>
                    <a:pt x="6" y="13"/>
                    <a:pt x="8" y="13"/>
                    <a:pt x="8" y="11"/>
                  </a:cubicBezTo>
                  <a:lnTo>
                    <a:pt x="8" y="11"/>
                  </a:lnTo>
                  <a:cubicBezTo>
                    <a:pt x="10" y="9"/>
                    <a:pt x="13" y="6"/>
                    <a:pt x="15" y="4"/>
                  </a:cubicBezTo>
                  <a:lnTo>
                    <a:pt x="15" y="4"/>
                  </a:lnTo>
                  <a:cubicBezTo>
                    <a:pt x="13" y="2"/>
                    <a:pt x="10" y="0"/>
                    <a:pt x="8" y="0"/>
                  </a:cubicBezTo>
                  <a:lnTo>
                    <a:pt x="8" y="0"/>
                  </a:lnTo>
                  <a:cubicBezTo>
                    <a:pt x="2" y="0"/>
                    <a:pt x="0" y="4"/>
                    <a:pt x="2" y="9"/>
                  </a:cubicBezTo>
                  <a:lnTo>
                    <a:pt x="2" y="9"/>
                  </a:lnTo>
                  <a:cubicBezTo>
                    <a:pt x="2" y="11"/>
                    <a:pt x="4" y="13"/>
                    <a:pt x="4" y="13"/>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82" name="Freeform 254">
              <a:extLst>
                <a:ext uri="{FF2B5EF4-FFF2-40B4-BE49-F238E27FC236}">
                  <a16:creationId xmlns:a16="http://schemas.microsoft.com/office/drawing/2014/main" id="{A945195B-1322-4C43-A206-7BCD9370E5D5}"/>
                </a:ext>
              </a:extLst>
            </p:cNvPr>
            <p:cNvSpPr>
              <a:spLocks noChangeArrowheads="1"/>
            </p:cNvSpPr>
            <p:nvPr/>
          </p:nvSpPr>
          <p:spPr bwMode="auto">
            <a:xfrm>
              <a:off x="3335497" y="8538733"/>
              <a:ext cx="4362" cy="4359"/>
            </a:xfrm>
            <a:custGeom>
              <a:avLst/>
              <a:gdLst>
                <a:gd name="T0" fmla="*/ 3 w 4"/>
                <a:gd name="T1" fmla="*/ 2 h 3"/>
                <a:gd name="T2" fmla="*/ 3 w 4"/>
                <a:gd name="T3" fmla="*/ 2 h 3"/>
                <a:gd name="T4" fmla="*/ 3 w 4"/>
                <a:gd name="T5" fmla="*/ 0 h 3"/>
                <a:gd name="T6" fmla="*/ 3 w 4"/>
                <a:gd name="T7" fmla="*/ 0 h 3"/>
                <a:gd name="T8" fmla="*/ 0 w 4"/>
                <a:gd name="T9" fmla="*/ 2 h 3"/>
                <a:gd name="T10" fmla="*/ 0 w 4"/>
                <a:gd name="T11" fmla="*/ 2 h 3"/>
                <a:gd name="T12" fmla="*/ 0 w 4"/>
                <a:gd name="T13" fmla="*/ 2 h 3"/>
                <a:gd name="T14" fmla="*/ 0 w 4"/>
                <a:gd name="T15" fmla="*/ 2 h 3"/>
                <a:gd name="T16" fmla="*/ 3 w 4"/>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3" y="2"/>
                  </a:moveTo>
                  <a:lnTo>
                    <a:pt x="3" y="2"/>
                  </a:lnTo>
                  <a:cubicBezTo>
                    <a:pt x="3" y="2"/>
                    <a:pt x="3" y="2"/>
                    <a:pt x="3" y="0"/>
                  </a:cubicBezTo>
                  <a:lnTo>
                    <a:pt x="3" y="0"/>
                  </a:lnTo>
                  <a:cubicBezTo>
                    <a:pt x="3" y="0"/>
                    <a:pt x="3" y="2"/>
                    <a:pt x="0" y="2"/>
                  </a:cubicBezTo>
                  <a:lnTo>
                    <a:pt x="0" y="2"/>
                  </a:lnTo>
                  <a:lnTo>
                    <a:pt x="0" y="2"/>
                  </a:lnTo>
                  <a:lnTo>
                    <a:pt x="0" y="2"/>
                  </a:lnTo>
                  <a:cubicBezTo>
                    <a:pt x="3" y="2"/>
                    <a:pt x="3" y="2"/>
                    <a:pt x="3" y="2"/>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83" name="Freeform 255">
              <a:extLst>
                <a:ext uri="{FF2B5EF4-FFF2-40B4-BE49-F238E27FC236}">
                  <a16:creationId xmlns:a16="http://schemas.microsoft.com/office/drawing/2014/main" id="{865E77E3-4684-3F44-AAF4-21BE59567D11}"/>
                </a:ext>
              </a:extLst>
            </p:cNvPr>
            <p:cNvSpPr>
              <a:spLocks noChangeArrowheads="1"/>
            </p:cNvSpPr>
            <p:nvPr/>
          </p:nvSpPr>
          <p:spPr bwMode="auto">
            <a:xfrm>
              <a:off x="3339860" y="8538733"/>
              <a:ext cx="13081" cy="13081"/>
            </a:xfrm>
            <a:custGeom>
              <a:avLst/>
              <a:gdLst>
                <a:gd name="T0" fmla="*/ 6 w 15"/>
                <a:gd name="T1" fmla="*/ 10 h 13"/>
                <a:gd name="T2" fmla="*/ 6 w 15"/>
                <a:gd name="T3" fmla="*/ 10 h 13"/>
                <a:gd name="T4" fmla="*/ 14 w 15"/>
                <a:gd name="T5" fmla="*/ 6 h 13"/>
                <a:gd name="T6" fmla="*/ 14 w 15"/>
                <a:gd name="T7" fmla="*/ 6 h 13"/>
                <a:gd name="T8" fmla="*/ 12 w 15"/>
                <a:gd name="T9" fmla="*/ 2 h 13"/>
                <a:gd name="T10" fmla="*/ 12 w 15"/>
                <a:gd name="T11" fmla="*/ 2 h 13"/>
                <a:gd name="T12" fmla="*/ 0 w 15"/>
                <a:gd name="T13" fmla="*/ 0 h 13"/>
                <a:gd name="T14" fmla="*/ 0 w 15"/>
                <a:gd name="T15" fmla="*/ 0 h 13"/>
                <a:gd name="T16" fmla="*/ 6 w 15"/>
                <a:gd name="T17" fmla="*/ 1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3">
                  <a:moveTo>
                    <a:pt x="6" y="10"/>
                  </a:moveTo>
                  <a:lnTo>
                    <a:pt x="6" y="10"/>
                  </a:lnTo>
                  <a:cubicBezTo>
                    <a:pt x="10" y="12"/>
                    <a:pt x="12" y="10"/>
                    <a:pt x="14" y="6"/>
                  </a:cubicBezTo>
                  <a:lnTo>
                    <a:pt x="14" y="6"/>
                  </a:lnTo>
                  <a:cubicBezTo>
                    <a:pt x="14" y="6"/>
                    <a:pt x="12" y="4"/>
                    <a:pt x="12" y="2"/>
                  </a:cubicBezTo>
                  <a:lnTo>
                    <a:pt x="12" y="2"/>
                  </a:lnTo>
                  <a:cubicBezTo>
                    <a:pt x="8" y="2"/>
                    <a:pt x="4" y="0"/>
                    <a:pt x="0" y="0"/>
                  </a:cubicBezTo>
                  <a:lnTo>
                    <a:pt x="0" y="0"/>
                  </a:lnTo>
                  <a:cubicBezTo>
                    <a:pt x="0" y="4"/>
                    <a:pt x="2" y="8"/>
                    <a:pt x="6" y="10"/>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84" name="Freeform 264">
              <a:extLst>
                <a:ext uri="{FF2B5EF4-FFF2-40B4-BE49-F238E27FC236}">
                  <a16:creationId xmlns:a16="http://schemas.microsoft.com/office/drawing/2014/main" id="{22686375-13D4-8245-AAD0-631303F768FD}"/>
                </a:ext>
              </a:extLst>
            </p:cNvPr>
            <p:cNvSpPr>
              <a:spLocks noChangeArrowheads="1"/>
            </p:cNvSpPr>
            <p:nvPr/>
          </p:nvSpPr>
          <p:spPr bwMode="auto">
            <a:xfrm>
              <a:off x="6976704" y="8067775"/>
              <a:ext cx="8721" cy="8721"/>
            </a:xfrm>
            <a:custGeom>
              <a:avLst/>
              <a:gdLst>
                <a:gd name="T0" fmla="*/ 9 w 10"/>
                <a:gd name="T1" fmla="*/ 6 h 7"/>
                <a:gd name="T2" fmla="*/ 9 w 10"/>
                <a:gd name="T3" fmla="*/ 6 h 7"/>
                <a:gd name="T4" fmla="*/ 7 w 10"/>
                <a:gd name="T5" fmla="*/ 3 h 7"/>
                <a:gd name="T6" fmla="*/ 7 w 10"/>
                <a:gd name="T7" fmla="*/ 3 h 7"/>
                <a:gd name="T8" fmla="*/ 2 w 10"/>
                <a:gd name="T9" fmla="*/ 3 h 7"/>
                <a:gd name="T10" fmla="*/ 2 w 10"/>
                <a:gd name="T11" fmla="*/ 3 h 7"/>
                <a:gd name="T12" fmla="*/ 5 w 10"/>
                <a:gd name="T13" fmla="*/ 6 h 7"/>
                <a:gd name="T14" fmla="*/ 5 w 10"/>
                <a:gd name="T15" fmla="*/ 6 h 7"/>
                <a:gd name="T16" fmla="*/ 9 w 10"/>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7">
                  <a:moveTo>
                    <a:pt x="9" y="6"/>
                  </a:moveTo>
                  <a:lnTo>
                    <a:pt x="9" y="6"/>
                  </a:lnTo>
                  <a:cubicBezTo>
                    <a:pt x="9" y="4"/>
                    <a:pt x="9" y="3"/>
                    <a:pt x="7" y="3"/>
                  </a:cubicBezTo>
                  <a:lnTo>
                    <a:pt x="7" y="3"/>
                  </a:lnTo>
                  <a:cubicBezTo>
                    <a:pt x="7" y="3"/>
                    <a:pt x="5" y="0"/>
                    <a:pt x="2" y="3"/>
                  </a:cubicBezTo>
                  <a:lnTo>
                    <a:pt x="2" y="3"/>
                  </a:lnTo>
                  <a:cubicBezTo>
                    <a:pt x="0" y="4"/>
                    <a:pt x="0" y="6"/>
                    <a:pt x="5" y="6"/>
                  </a:cubicBezTo>
                  <a:lnTo>
                    <a:pt x="5" y="6"/>
                  </a:lnTo>
                  <a:cubicBezTo>
                    <a:pt x="7" y="6"/>
                    <a:pt x="7" y="6"/>
                    <a:pt x="9" y="6"/>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85" name="Freeform 268">
              <a:extLst>
                <a:ext uri="{FF2B5EF4-FFF2-40B4-BE49-F238E27FC236}">
                  <a16:creationId xmlns:a16="http://schemas.microsoft.com/office/drawing/2014/main" id="{BA464364-F054-F04D-BC56-3088515351DD}"/>
                </a:ext>
              </a:extLst>
            </p:cNvPr>
            <p:cNvSpPr>
              <a:spLocks noChangeArrowheads="1"/>
            </p:cNvSpPr>
            <p:nvPr/>
          </p:nvSpPr>
          <p:spPr bwMode="auto">
            <a:xfrm>
              <a:off x="6235381" y="5712984"/>
              <a:ext cx="8721" cy="17443"/>
            </a:xfrm>
            <a:custGeom>
              <a:avLst/>
              <a:gdLst>
                <a:gd name="T0" fmla="*/ 0 w 9"/>
                <a:gd name="T1" fmla="*/ 0 h 16"/>
                <a:gd name="T2" fmla="*/ 0 w 9"/>
                <a:gd name="T3" fmla="*/ 15 h 16"/>
                <a:gd name="T4" fmla="*/ 0 w 9"/>
                <a:gd name="T5" fmla="*/ 15 h 16"/>
                <a:gd name="T6" fmla="*/ 0 w 9"/>
                <a:gd name="T7" fmla="*/ 0 h 16"/>
              </a:gdLst>
              <a:ahLst/>
              <a:cxnLst>
                <a:cxn ang="0">
                  <a:pos x="T0" y="T1"/>
                </a:cxn>
                <a:cxn ang="0">
                  <a:pos x="T2" y="T3"/>
                </a:cxn>
                <a:cxn ang="0">
                  <a:pos x="T4" y="T5"/>
                </a:cxn>
                <a:cxn ang="0">
                  <a:pos x="T6" y="T7"/>
                </a:cxn>
              </a:cxnLst>
              <a:rect l="0" t="0" r="r" b="b"/>
              <a:pathLst>
                <a:path w="9" h="16">
                  <a:moveTo>
                    <a:pt x="0" y="0"/>
                  </a:moveTo>
                  <a:lnTo>
                    <a:pt x="0" y="15"/>
                  </a:lnTo>
                  <a:lnTo>
                    <a:pt x="0" y="15"/>
                  </a:lnTo>
                  <a:cubicBezTo>
                    <a:pt x="8" y="6"/>
                    <a:pt x="8" y="6"/>
                    <a:pt x="0" y="0"/>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86" name="Freeform 271">
              <a:extLst>
                <a:ext uri="{FF2B5EF4-FFF2-40B4-BE49-F238E27FC236}">
                  <a16:creationId xmlns:a16="http://schemas.microsoft.com/office/drawing/2014/main" id="{3DA3C4F0-4F70-0C46-8DC9-6DBAE4F4995C}"/>
                </a:ext>
              </a:extLst>
            </p:cNvPr>
            <p:cNvSpPr>
              <a:spLocks noChangeArrowheads="1"/>
            </p:cNvSpPr>
            <p:nvPr/>
          </p:nvSpPr>
          <p:spPr bwMode="auto">
            <a:xfrm>
              <a:off x="6366202" y="5106842"/>
              <a:ext cx="8721" cy="13084"/>
            </a:xfrm>
            <a:custGeom>
              <a:avLst/>
              <a:gdLst>
                <a:gd name="T0" fmla="*/ 7 w 8"/>
                <a:gd name="T1" fmla="*/ 9 h 14"/>
                <a:gd name="T2" fmla="*/ 7 w 8"/>
                <a:gd name="T3" fmla="*/ 9 h 14"/>
                <a:gd name="T4" fmla="*/ 7 w 8"/>
                <a:gd name="T5" fmla="*/ 5 h 14"/>
                <a:gd name="T6" fmla="*/ 7 w 8"/>
                <a:gd name="T7" fmla="*/ 5 h 14"/>
                <a:gd name="T8" fmla="*/ 0 w 8"/>
                <a:gd name="T9" fmla="*/ 0 h 14"/>
                <a:gd name="T10" fmla="*/ 2 w 8"/>
                <a:gd name="T11" fmla="*/ 7 h 14"/>
                <a:gd name="T12" fmla="*/ 2 w 8"/>
                <a:gd name="T13" fmla="*/ 7 h 14"/>
                <a:gd name="T14" fmla="*/ 7 w 8"/>
                <a:gd name="T15" fmla="*/ 9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4">
                  <a:moveTo>
                    <a:pt x="7" y="9"/>
                  </a:moveTo>
                  <a:lnTo>
                    <a:pt x="7" y="9"/>
                  </a:lnTo>
                  <a:cubicBezTo>
                    <a:pt x="7" y="9"/>
                    <a:pt x="7" y="7"/>
                    <a:pt x="7" y="5"/>
                  </a:cubicBezTo>
                  <a:lnTo>
                    <a:pt x="7" y="5"/>
                  </a:lnTo>
                  <a:cubicBezTo>
                    <a:pt x="5" y="5"/>
                    <a:pt x="2" y="2"/>
                    <a:pt x="0" y="0"/>
                  </a:cubicBezTo>
                  <a:lnTo>
                    <a:pt x="2" y="7"/>
                  </a:lnTo>
                  <a:lnTo>
                    <a:pt x="2" y="7"/>
                  </a:lnTo>
                  <a:cubicBezTo>
                    <a:pt x="2" y="11"/>
                    <a:pt x="5" y="13"/>
                    <a:pt x="7" y="9"/>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87" name="Freeform 272">
              <a:extLst>
                <a:ext uri="{FF2B5EF4-FFF2-40B4-BE49-F238E27FC236}">
                  <a16:creationId xmlns:a16="http://schemas.microsoft.com/office/drawing/2014/main" id="{3F8397BE-A572-5541-BEE1-CFEF56D0AD59}"/>
                </a:ext>
              </a:extLst>
            </p:cNvPr>
            <p:cNvSpPr>
              <a:spLocks noChangeArrowheads="1"/>
            </p:cNvSpPr>
            <p:nvPr/>
          </p:nvSpPr>
          <p:spPr bwMode="auto">
            <a:xfrm>
              <a:off x="6366202" y="5106842"/>
              <a:ext cx="4359" cy="4362"/>
            </a:xfrm>
            <a:custGeom>
              <a:avLst/>
              <a:gdLst>
                <a:gd name="T0" fmla="*/ 0 w 1"/>
                <a:gd name="T1" fmla="*/ 2 h 3"/>
                <a:gd name="T2" fmla="*/ 0 w 1"/>
                <a:gd name="T3" fmla="*/ 2 h 3"/>
                <a:gd name="T4" fmla="*/ 0 w 1"/>
                <a:gd name="T5" fmla="*/ 0 h 3"/>
                <a:gd name="T6" fmla="*/ 0 w 1"/>
                <a:gd name="T7" fmla="*/ 0 h 3"/>
                <a:gd name="T8" fmla="*/ 0 w 1"/>
                <a:gd name="T9" fmla="*/ 0 h 3"/>
                <a:gd name="T10" fmla="*/ 0 w 1"/>
                <a:gd name="T11" fmla="*/ 0 h 3"/>
                <a:gd name="T12" fmla="*/ 0 w 1"/>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2"/>
                  </a:moveTo>
                  <a:lnTo>
                    <a:pt x="0" y="2"/>
                  </a:lnTo>
                  <a:cubicBezTo>
                    <a:pt x="0" y="2"/>
                    <a:pt x="0" y="2"/>
                    <a:pt x="0" y="0"/>
                  </a:cubicBezTo>
                  <a:lnTo>
                    <a:pt x="0" y="0"/>
                  </a:lnTo>
                  <a:lnTo>
                    <a:pt x="0" y="0"/>
                  </a:lnTo>
                  <a:lnTo>
                    <a:pt x="0" y="0"/>
                  </a:lnTo>
                  <a:cubicBezTo>
                    <a:pt x="0" y="0"/>
                    <a:pt x="0" y="0"/>
                    <a:pt x="0" y="2"/>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88" name="Freeform 285">
              <a:extLst>
                <a:ext uri="{FF2B5EF4-FFF2-40B4-BE49-F238E27FC236}">
                  <a16:creationId xmlns:a16="http://schemas.microsoft.com/office/drawing/2014/main" id="{8D88FA99-D9EB-A24F-921A-9D010F1CBA3D}"/>
                </a:ext>
              </a:extLst>
            </p:cNvPr>
            <p:cNvSpPr>
              <a:spLocks noChangeArrowheads="1"/>
            </p:cNvSpPr>
            <p:nvPr/>
          </p:nvSpPr>
          <p:spPr bwMode="auto">
            <a:xfrm>
              <a:off x="4416957" y="9144872"/>
              <a:ext cx="8721" cy="8721"/>
            </a:xfrm>
            <a:custGeom>
              <a:avLst/>
              <a:gdLst>
                <a:gd name="T0" fmla="*/ 4 w 7"/>
                <a:gd name="T1" fmla="*/ 9 h 10"/>
                <a:gd name="T2" fmla="*/ 4 w 7"/>
                <a:gd name="T3" fmla="*/ 9 h 10"/>
                <a:gd name="T4" fmla="*/ 6 w 7"/>
                <a:gd name="T5" fmla="*/ 5 h 10"/>
                <a:gd name="T6" fmla="*/ 6 w 7"/>
                <a:gd name="T7" fmla="*/ 5 h 10"/>
                <a:gd name="T8" fmla="*/ 4 w 7"/>
                <a:gd name="T9" fmla="*/ 3 h 10"/>
                <a:gd name="T10" fmla="*/ 4 w 7"/>
                <a:gd name="T11" fmla="*/ 3 h 10"/>
                <a:gd name="T12" fmla="*/ 0 w 7"/>
                <a:gd name="T13" fmla="*/ 3 h 10"/>
                <a:gd name="T14" fmla="*/ 0 w 7"/>
                <a:gd name="T15" fmla="*/ 3 h 10"/>
                <a:gd name="T16" fmla="*/ 4 w 7"/>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0">
                  <a:moveTo>
                    <a:pt x="4" y="9"/>
                  </a:moveTo>
                  <a:lnTo>
                    <a:pt x="4" y="9"/>
                  </a:lnTo>
                  <a:cubicBezTo>
                    <a:pt x="4" y="9"/>
                    <a:pt x="4" y="7"/>
                    <a:pt x="6" y="5"/>
                  </a:cubicBezTo>
                  <a:lnTo>
                    <a:pt x="6" y="5"/>
                  </a:lnTo>
                  <a:cubicBezTo>
                    <a:pt x="4" y="5"/>
                    <a:pt x="4" y="3"/>
                    <a:pt x="4" y="3"/>
                  </a:cubicBezTo>
                  <a:lnTo>
                    <a:pt x="4" y="3"/>
                  </a:lnTo>
                  <a:cubicBezTo>
                    <a:pt x="2" y="0"/>
                    <a:pt x="0" y="3"/>
                    <a:pt x="0" y="3"/>
                  </a:cubicBezTo>
                  <a:lnTo>
                    <a:pt x="0" y="3"/>
                  </a:lnTo>
                  <a:cubicBezTo>
                    <a:pt x="0" y="7"/>
                    <a:pt x="2" y="9"/>
                    <a:pt x="4" y="9"/>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89" name="Freeform 286">
              <a:extLst>
                <a:ext uri="{FF2B5EF4-FFF2-40B4-BE49-F238E27FC236}">
                  <a16:creationId xmlns:a16="http://schemas.microsoft.com/office/drawing/2014/main" id="{FC8EE53A-F494-D548-8BC1-DBE5C66F3A60}"/>
                </a:ext>
              </a:extLst>
            </p:cNvPr>
            <p:cNvSpPr>
              <a:spLocks noChangeArrowheads="1"/>
            </p:cNvSpPr>
            <p:nvPr/>
          </p:nvSpPr>
          <p:spPr bwMode="auto">
            <a:xfrm>
              <a:off x="7635172" y="8172432"/>
              <a:ext cx="4362" cy="4359"/>
            </a:xfrm>
            <a:custGeom>
              <a:avLst/>
              <a:gdLst>
                <a:gd name="T0" fmla="*/ 0 w 1"/>
                <a:gd name="T1" fmla="*/ 2 h 3"/>
                <a:gd name="T2" fmla="*/ 0 w 1"/>
                <a:gd name="T3" fmla="*/ 2 h 3"/>
                <a:gd name="T4" fmla="*/ 0 w 1"/>
                <a:gd name="T5" fmla="*/ 2 h 3"/>
                <a:gd name="T6" fmla="*/ 0 w 1"/>
                <a:gd name="T7" fmla="*/ 2 h 3"/>
                <a:gd name="T8" fmla="*/ 0 w 1"/>
                <a:gd name="T9" fmla="*/ 2 h 3"/>
                <a:gd name="T10" fmla="*/ 0 w 1"/>
                <a:gd name="T11" fmla="*/ 0 h 3"/>
                <a:gd name="T12" fmla="*/ 0 w 1"/>
                <a:gd name="T13" fmla="*/ 0 h 3"/>
                <a:gd name="T14" fmla="*/ 0 w 1"/>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2"/>
                  </a:moveTo>
                  <a:lnTo>
                    <a:pt x="0" y="2"/>
                  </a:lnTo>
                  <a:lnTo>
                    <a:pt x="0" y="2"/>
                  </a:lnTo>
                  <a:lnTo>
                    <a:pt x="0" y="2"/>
                  </a:lnTo>
                  <a:lnTo>
                    <a:pt x="0" y="2"/>
                  </a:lnTo>
                  <a:cubicBezTo>
                    <a:pt x="0" y="2"/>
                    <a:pt x="0" y="2"/>
                    <a:pt x="0" y="0"/>
                  </a:cubicBezTo>
                  <a:lnTo>
                    <a:pt x="0" y="0"/>
                  </a:lnTo>
                  <a:cubicBezTo>
                    <a:pt x="0" y="2"/>
                    <a:pt x="0" y="2"/>
                    <a:pt x="0" y="2"/>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90" name="Freeform 287">
              <a:extLst>
                <a:ext uri="{FF2B5EF4-FFF2-40B4-BE49-F238E27FC236}">
                  <a16:creationId xmlns:a16="http://schemas.microsoft.com/office/drawing/2014/main" id="{1F46DDBA-C9B8-764D-A615-3FBBAB39FF52}"/>
                </a:ext>
              </a:extLst>
            </p:cNvPr>
            <p:cNvSpPr>
              <a:spLocks noChangeArrowheads="1"/>
            </p:cNvSpPr>
            <p:nvPr/>
          </p:nvSpPr>
          <p:spPr bwMode="auto">
            <a:xfrm>
              <a:off x="7626450" y="8172432"/>
              <a:ext cx="8721" cy="8721"/>
            </a:xfrm>
            <a:custGeom>
              <a:avLst/>
              <a:gdLst>
                <a:gd name="T0" fmla="*/ 0 w 9"/>
                <a:gd name="T1" fmla="*/ 4 h 8"/>
                <a:gd name="T2" fmla="*/ 0 w 9"/>
                <a:gd name="T3" fmla="*/ 4 h 8"/>
                <a:gd name="T4" fmla="*/ 2 w 9"/>
                <a:gd name="T5" fmla="*/ 7 h 8"/>
                <a:gd name="T6" fmla="*/ 2 w 9"/>
                <a:gd name="T7" fmla="*/ 7 h 8"/>
                <a:gd name="T8" fmla="*/ 8 w 9"/>
                <a:gd name="T9" fmla="*/ 0 h 8"/>
                <a:gd name="T10" fmla="*/ 8 w 9"/>
                <a:gd name="T11" fmla="*/ 0 h 8"/>
                <a:gd name="T12" fmla="*/ 0 w 9"/>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0" y="4"/>
                  </a:moveTo>
                  <a:lnTo>
                    <a:pt x="0" y="4"/>
                  </a:lnTo>
                  <a:lnTo>
                    <a:pt x="2" y="7"/>
                  </a:lnTo>
                  <a:lnTo>
                    <a:pt x="2" y="7"/>
                  </a:lnTo>
                  <a:cubicBezTo>
                    <a:pt x="4" y="4"/>
                    <a:pt x="6" y="2"/>
                    <a:pt x="8" y="0"/>
                  </a:cubicBezTo>
                  <a:lnTo>
                    <a:pt x="8" y="0"/>
                  </a:lnTo>
                  <a:cubicBezTo>
                    <a:pt x="4" y="0"/>
                    <a:pt x="0" y="0"/>
                    <a:pt x="0" y="4"/>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93" name="Freeform 292">
              <a:extLst>
                <a:ext uri="{FF2B5EF4-FFF2-40B4-BE49-F238E27FC236}">
                  <a16:creationId xmlns:a16="http://schemas.microsoft.com/office/drawing/2014/main" id="{94811DC1-4745-2E48-9815-5205EC4386E3}"/>
                </a:ext>
              </a:extLst>
            </p:cNvPr>
            <p:cNvSpPr>
              <a:spLocks noChangeArrowheads="1"/>
            </p:cNvSpPr>
            <p:nvPr/>
          </p:nvSpPr>
          <p:spPr bwMode="auto">
            <a:xfrm>
              <a:off x="7809601" y="8202956"/>
              <a:ext cx="4362" cy="4362"/>
            </a:xfrm>
            <a:custGeom>
              <a:avLst/>
              <a:gdLst>
                <a:gd name="T0" fmla="*/ 4 w 5"/>
                <a:gd name="T1" fmla="*/ 2 h 3"/>
                <a:gd name="T2" fmla="*/ 4 w 5"/>
                <a:gd name="T3" fmla="*/ 0 h 3"/>
                <a:gd name="T4" fmla="*/ 0 w 5"/>
                <a:gd name="T5" fmla="*/ 2 h 3"/>
                <a:gd name="T6" fmla="*/ 4 w 5"/>
                <a:gd name="T7" fmla="*/ 2 h 3"/>
              </a:gdLst>
              <a:ahLst/>
              <a:cxnLst>
                <a:cxn ang="0">
                  <a:pos x="T0" y="T1"/>
                </a:cxn>
                <a:cxn ang="0">
                  <a:pos x="T2" y="T3"/>
                </a:cxn>
                <a:cxn ang="0">
                  <a:pos x="T4" y="T5"/>
                </a:cxn>
                <a:cxn ang="0">
                  <a:pos x="T6" y="T7"/>
                </a:cxn>
              </a:cxnLst>
              <a:rect l="0" t="0" r="r" b="b"/>
              <a:pathLst>
                <a:path w="5" h="3">
                  <a:moveTo>
                    <a:pt x="4" y="2"/>
                  </a:moveTo>
                  <a:lnTo>
                    <a:pt x="4" y="0"/>
                  </a:lnTo>
                  <a:lnTo>
                    <a:pt x="0" y="2"/>
                  </a:lnTo>
                  <a:lnTo>
                    <a:pt x="4" y="2"/>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94" name="Freeform 294">
              <a:extLst>
                <a:ext uri="{FF2B5EF4-FFF2-40B4-BE49-F238E27FC236}">
                  <a16:creationId xmlns:a16="http://schemas.microsoft.com/office/drawing/2014/main" id="{656D05F6-1A96-A644-A411-9A578CD33B3C}"/>
                </a:ext>
              </a:extLst>
            </p:cNvPr>
            <p:cNvSpPr>
              <a:spLocks noChangeArrowheads="1"/>
            </p:cNvSpPr>
            <p:nvPr/>
          </p:nvSpPr>
          <p:spPr bwMode="auto">
            <a:xfrm>
              <a:off x="7220904" y="7919510"/>
              <a:ext cx="4359" cy="4359"/>
            </a:xfrm>
            <a:custGeom>
              <a:avLst/>
              <a:gdLst>
                <a:gd name="T0" fmla="*/ 0 w 3"/>
                <a:gd name="T1" fmla="*/ 2 h 3"/>
                <a:gd name="T2" fmla="*/ 2 w 3"/>
                <a:gd name="T3" fmla="*/ 2 h 3"/>
                <a:gd name="T4" fmla="*/ 2 w 3"/>
                <a:gd name="T5" fmla="*/ 2 h 3"/>
                <a:gd name="T6" fmla="*/ 2 w 3"/>
                <a:gd name="T7" fmla="*/ 2 h 3"/>
                <a:gd name="T8" fmla="*/ 2 w 3"/>
                <a:gd name="T9" fmla="*/ 0 h 3"/>
                <a:gd name="T10" fmla="*/ 2 w 3"/>
                <a:gd name="T11" fmla="*/ 0 h 3"/>
                <a:gd name="T12" fmla="*/ 0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0" y="2"/>
                  </a:moveTo>
                  <a:lnTo>
                    <a:pt x="2" y="2"/>
                  </a:lnTo>
                  <a:lnTo>
                    <a:pt x="2" y="2"/>
                  </a:lnTo>
                  <a:lnTo>
                    <a:pt x="2" y="2"/>
                  </a:lnTo>
                  <a:lnTo>
                    <a:pt x="2" y="0"/>
                  </a:lnTo>
                  <a:lnTo>
                    <a:pt x="2" y="0"/>
                  </a:lnTo>
                  <a:cubicBezTo>
                    <a:pt x="2" y="0"/>
                    <a:pt x="2" y="2"/>
                    <a:pt x="0" y="2"/>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95" name="Freeform 295">
              <a:extLst>
                <a:ext uri="{FF2B5EF4-FFF2-40B4-BE49-F238E27FC236}">
                  <a16:creationId xmlns:a16="http://schemas.microsoft.com/office/drawing/2014/main" id="{E66481FB-487A-F348-B2DE-C716FFA72B88}"/>
                </a:ext>
              </a:extLst>
            </p:cNvPr>
            <p:cNvSpPr>
              <a:spLocks noChangeArrowheads="1"/>
            </p:cNvSpPr>
            <p:nvPr/>
          </p:nvSpPr>
          <p:spPr bwMode="auto">
            <a:xfrm>
              <a:off x="7216542" y="7923870"/>
              <a:ext cx="8721" cy="4362"/>
            </a:xfrm>
            <a:custGeom>
              <a:avLst/>
              <a:gdLst>
                <a:gd name="T0" fmla="*/ 4 w 9"/>
                <a:gd name="T1" fmla="*/ 4 h 5"/>
                <a:gd name="T2" fmla="*/ 4 w 9"/>
                <a:gd name="T3" fmla="*/ 4 h 5"/>
                <a:gd name="T4" fmla="*/ 8 w 9"/>
                <a:gd name="T5" fmla="*/ 0 h 5"/>
                <a:gd name="T6" fmla="*/ 8 w 9"/>
                <a:gd name="T7" fmla="*/ 0 h 5"/>
                <a:gd name="T8" fmla="*/ 0 w 9"/>
                <a:gd name="T9" fmla="*/ 2 h 5"/>
                <a:gd name="T10" fmla="*/ 0 w 9"/>
                <a:gd name="T11" fmla="*/ 2 h 5"/>
                <a:gd name="T12" fmla="*/ 4 w 9"/>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4" y="4"/>
                  </a:moveTo>
                  <a:lnTo>
                    <a:pt x="4" y="4"/>
                  </a:lnTo>
                  <a:cubicBezTo>
                    <a:pt x="6" y="2"/>
                    <a:pt x="8" y="0"/>
                    <a:pt x="8" y="0"/>
                  </a:cubicBezTo>
                  <a:lnTo>
                    <a:pt x="8" y="0"/>
                  </a:lnTo>
                  <a:cubicBezTo>
                    <a:pt x="6" y="0"/>
                    <a:pt x="2" y="0"/>
                    <a:pt x="0" y="2"/>
                  </a:cubicBezTo>
                  <a:lnTo>
                    <a:pt x="0" y="2"/>
                  </a:lnTo>
                  <a:cubicBezTo>
                    <a:pt x="2" y="4"/>
                    <a:pt x="4" y="4"/>
                    <a:pt x="4" y="4"/>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96" name="Freeform 299">
              <a:extLst>
                <a:ext uri="{FF2B5EF4-FFF2-40B4-BE49-F238E27FC236}">
                  <a16:creationId xmlns:a16="http://schemas.microsoft.com/office/drawing/2014/main" id="{400EE399-BD5B-4E46-B1EC-BB94C96696BC}"/>
                </a:ext>
              </a:extLst>
            </p:cNvPr>
            <p:cNvSpPr>
              <a:spLocks noChangeArrowheads="1"/>
            </p:cNvSpPr>
            <p:nvPr/>
          </p:nvSpPr>
          <p:spPr bwMode="auto">
            <a:xfrm>
              <a:off x="6619124" y="7252318"/>
              <a:ext cx="4359" cy="4362"/>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97" name="Freeform 300">
              <a:extLst>
                <a:ext uri="{FF2B5EF4-FFF2-40B4-BE49-F238E27FC236}">
                  <a16:creationId xmlns:a16="http://schemas.microsoft.com/office/drawing/2014/main" id="{E3D45312-12F0-0244-93DA-FEC58F0FBB1F}"/>
                </a:ext>
              </a:extLst>
            </p:cNvPr>
            <p:cNvSpPr>
              <a:spLocks noChangeArrowheads="1"/>
            </p:cNvSpPr>
            <p:nvPr/>
          </p:nvSpPr>
          <p:spPr bwMode="auto">
            <a:xfrm>
              <a:off x="6610403" y="7252318"/>
              <a:ext cx="8721" cy="8721"/>
            </a:xfrm>
            <a:custGeom>
              <a:avLst/>
              <a:gdLst>
                <a:gd name="T0" fmla="*/ 0 w 11"/>
                <a:gd name="T1" fmla="*/ 4 h 11"/>
                <a:gd name="T2" fmla="*/ 0 w 11"/>
                <a:gd name="T3" fmla="*/ 4 h 11"/>
                <a:gd name="T4" fmla="*/ 6 w 11"/>
                <a:gd name="T5" fmla="*/ 8 h 11"/>
                <a:gd name="T6" fmla="*/ 6 w 11"/>
                <a:gd name="T7" fmla="*/ 8 h 11"/>
                <a:gd name="T8" fmla="*/ 10 w 11"/>
                <a:gd name="T9" fmla="*/ 0 h 11"/>
                <a:gd name="T10" fmla="*/ 10 w 11"/>
                <a:gd name="T11" fmla="*/ 0 h 11"/>
                <a:gd name="T12" fmla="*/ 2 w 11"/>
                <a:gd name="T13" fmla="*/ 0 h 11"/>
                <a:gd name="T14" fmla="*/ 2 w 11"/>
                <a:gd name="T15" fmla="*/ 0 h 11"/>
                <a:gd name="T16" fmla="*/ 0 w 11"/>
                <a:gd name="T1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0" y="4"/>
                  </a:moveTo>
                  <a:lnTo>
                    <a:pt x="0" y="4"/>
                  </a:lnTo>
                  <a:cubicBezTo>
                    <a:pt x="0" y="8"/>
                    <a:pt x="4" y="10"/>
                    <a:pt x="6" y="8"/>
                  </a:cubicBezTo>
                  <a:lnTo>
                    <a:pt x="6" y="8"/>
                  </a:lnTo>
                  <a:cubicBezTo>
                    <a:pt x="8" y="6"/>
                    <a:pt x="8" y="4"/>
                    <a:pt x="10" y="0"/>
                  </a:cubicBezTo>
                  <a:lnTo>
                    <a:pt x="10" y="0"/>
                  </a:lnTo>
                  <a:cubicBezTo>
                    <a:pt x="8" y="0"/>
                    <a:pt x="4" y="0"/>
                    <a:pt x="2" y="0"/>
                  </a:cubicBezTo>
                  <a:lnTo>
                    <a:pt x="2" y="0"/>
                  </a:lnTo>
                  <a:cubicBezTo>
                    <a:pt x="2" y="0"/>
                    <a:pt x="0" y="2"/>
                    <a:pt x="0" y="4"/>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98" name="Freeform 302">
              <a:extLst>
                <a:ext uri="{FF2B5EF4-FFF2-40B4-BE49-F238E27FC236}">
                  <a16:creationId xmlns:a16="http://schemas.microsoft.com/office/drawing/2014/main" id="{FA8DE959-EB29-1A45-8C0C-7A5B0CEDE3F7}"/>
                </a:ext>
              </a:extLst>
            </p:cNvPr>
            <p:cNvSpPr>
              <a:spLocks noChangeArrowheads="1"/>
            </p:cNvSpPr>
            <p:nvPr/>
          </p:nvSpPr>
          <p:spPr bwMode="auto">
            <a:xfrm>
              <a:off x="10565579" y="9319301"/>
              <a:ext cx="8721" cy="8721"/>
            </a:xfrm>
            <a:custGeom>
              <a:avLst/>
              <a:gdLst>
                <a:gd name="T0" fmla="*/ 0 w 8"/>
                <a:gd name="T1" fmla="*/ 7 h 10"/>
                <a:gd name="T2" fmla="*/ 0 w 8"/>
                <a:gd name="T3" fmla="*/ 7 h 10"/>
                <a:gd name="T4" fmla="*/ 4 w 8"/>
                <a:gd name="T5" fmla="*/ 9 h 10"/>
                <a:gd name="T6" fmla="*/ 4 w 8"/>
                <a:gd name="T7" fmla="*/ 9 h 10"/>
                <a:gd name="T8" fmla="*/ 7 w 8"/>
                <a:gd name="T9" fmla="*/ 7 h 10"/>
                <a:gd name="T10" fmla="*/ 7 w 8"/>
                <a:gd name="T11" fmla="*/ 7 h 10"/>
                <a:gd name="T12" fmla="*/ 4 w 8"/>
                <a:gd name="T13" fmla="*/ 0 h 10"/>
                <a:gd name="T14" fmla="*/ 4 w 8"/>
                <a:gd name="T15" fmla="*/ 0 h 10"/>
                <a:gd name="T16" fmla="*/ 0 w 8"/>
                <a:gd name="T1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0" y="7"/>
                  </a:moveTo>
                  <a:lnTo>
                    <a:pt x="0" y="7"/>
                  </a:lnTo>
                  <a:cubicBezTo>
                    <a:pt x="0" y="9"/>
                    <a:pt x="2" y="9"/>
                    <a:pt x="4" y="9"/>
                  </a:cubicBezTo>
                  <a:lnTo>
                    <a:pt x="4" y="9"/>
                  </a:lnTo>
                  <a:cubicBezTo>
                    <a:pt x="4" y="9"/>
                    <a:pt x="7" y="9"/>
                    <a:pt x="7" y="7"/>
                  </a:cubicBezTo>
                  <a:lnTo>
                    <a:pt x="7" y="7"/>
                  </a:lnTo>
                  <a:cubicBezTo>
                    <a:pt x="7" y="4"/>
                    <a:pt x="4" y="2"/>
                    <a:pt x="4" y="0"/>
                  </a:cubicBezTo>
                  <a:lnTo>
                    <a:pt x="4" y="0"/>
                  </a:lnTo>
                  <a:cubicBezTo>
                    <a:pt x="2" y="2"/>
                    <a:pt x="0" y="4"/>
                    <a:pt x="0" y="7"/>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99" name="Freeform 305">
              <a:extLst>
                <a:ext uri="{FF2B5EF4-FFF2-40B4-BE49-F238E27FC236}">
                  <a16:creationId xmlns:a16="http://schemas.microsoft.com/office/drawing/2014/main" id="{A73D3FEB-306F-DE4A-8104-BC8CCFCBA866}"/>
                </a:ext>
              </a:extLst>
            </p:cNvPr>
            <p:cNvSpPr>
              <a:spLocks noChangeArrowheads="1"/>
            </p:cNvSpPr>
            <p:nvPr/>
          </p:nvSpPr>
          <p:spPr bwMode="auto">
            <a:xfrm>
              <a:off x="10626629" y="9471928"/>
              <a:ext cx="8721" cy="8721"/>
            </a:xfrm>
            <a:custGeom>
              <a:avLst/>
              <a:gdLst>
                <a:gd name="T0" fmla="*/ 4 w 7"/>
                <a:gd name="T1" fmla="*/ 0 h 11"/>
                <a:gd name="T2" fmla="*/ 4 w 7"/>
                <a:gd name="T3" fmla="*/ 0 h 11"/>
                <a:gd name="T4" fmla="*/ 2 w 7"/>
                <a:gd name="T5" fmla="*/ 8 h 11"/>
                <a:gd name="T6" fmla="*/ 2 w 7"/>
                <a:gd name="T7" fmla="*/ 8 h 11"/>
                <a:gd name="T8" fmla="*/ 4 w 7"/>
                <a:gd name="T9" fmla="*/ 10 h 11"/>
                <a:gd name="T10" fmla="*/ 4 w 7"/>
                <a:gd name="T11" fmla="*/ 10 h 11"/>
                <a:gd name="T12" fmla="*/ 6 w 7"/>
                <a:gd name="T13" fmla="*/ 4 h 11"/>
                <a:gd name="T14" fmla="*/ 6 w 7"/>
                <a:gd name="T15" fmla="*/ 4 h 11"/>
                <a:gd name="T16" fmla="*/ 4 w 7"/>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1">
                  <a:moveTo>
                    <a:pt x="4" y="0"/>
                  </a:moveTo>
                  <a:lnTo>
                    <a:pt x="4" y="0"/>
                  </a:lnTo>
                  <a:cubicBezTo>
                    <a:pt x="0" y="2"/>
                    <a:pt x="0" y="4"/>
                    <a:pt x="2" y="8"/>
                  </a:cubicBezTo>
                  <a:lnTo>
                    <a:pt x="2" y="8"/>
                  </a:lnTo>
                  <a:cubicBezTo>
                    <a:pt x="2" y="8"/>
                    <a:pt x="2" y="8"/>
                    <a:pt x="4" y="10"/>
                  </a:cubicBezTo>
                  <a:lnTo>
                    <a:pt x="4" y="10"/>
                  </a:lnTo>
                  <a:cubicBezTo>
                    <a:pt x="4" y="8"/>
                    <a:pt x="6" y="6"/>
                    <a:pt x="6" y="4"/>
                  </a:cubicBezTo>
                  <a:lnTo>
                    <a:pt x="6" y="4"/>
                  </a:lnTo>
                  <a:cubicBezTo>
                    <a:pt x="6" y="2"/>
                    <a:pt x="4" y="0"/>
                    <a:pt x="4" y="0"/>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00" name="Freeform 309">
              <a:extLst>
                <a:ext uri="{FF2B5EF4-FFF2-40B4-BE49-F238E27FC236}">
                  <a16:creationId xmlns:a16="http://schemas.microsoft.com/office/drawing/2014/main" id="{42E4117D-2C18-C74F-82F7-C2CE534A7B6E}"/>
                </a:ext>
              </a:extLst>
            </p:cNvPr>
            <p:cNvSpPr>
              <a:spLocks noChangeArrowheads="1"/>
            </p:cNvSpPr>
            <p:nvPr/>
          </p:nvSpPr>
          <p:spPr bwMode="auto">
            <a:xfrm>
              <a:off x="4861751" y="9768457"/>
              <a:ext cx="4362" cy="4359"/>
            </a:xfrm>
            <a:custGeom>
              <a:avLst/>
              <a:gdLst>
                <a:gd name="T0" fmla="*/ 3 w 4"/>
                <a:gd name="T1" fmla="*/ 2 h 3"/>
                <a:gd name="T2" fmla="*/ 3 w 4"/>
                <a:gd name="T3" fmla="*/ 2 h 3"/>
                <a:gd name="T4" fmla="*/ 3 w 4"/>
                <a:gd name="T5" fmla="*/ 0 h 3"/>
                <a:gd name="T6" fmla="*/ 3 w 4"/>
                <a:gd name="T7" fmla="*/ 0 h 3"/>
                <a:gd name="T8" fmla="*/ 0 w 4"/>
                <a:gd name="T9" fmla="*/ 0 h 3"/>
                <a:gd name="T10" fmla="*/ 0 w 4"/>
                <a:gd name="T11" fmla="*/ 0 h 3"/>
                <a:gd name="T12" fmla="*/ 0 w 4"/>
                <a:gd name="T13" fmla="*/ 2 h 3"/>
                <a:gd name="T14" fmla="*/ 3 w 4"/>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3" y="2"/>
                  </a:moveTo>
                  <a:lnTo>
                    <a:pt x="3" y="2"/>
                  </a:lnTo>
                  <a:cubicBezTo>
                    <a:pt x="3" y="2"/>
                    <a:pt x="3" y="2"/>
                    <a:pt x="3" y="0"/>
                  </a:cubicBezTo>
                  <a:lnTo>
                    <a:pt x="3" y="0"/>
                  </a:lnTo>
                  <a:cubicBezTo>
                    <a:pt x="0" y="0"/>
                    <a:pt x="0" y="0"/>
                    <a:pt x="0" y="0"/>
                  </a:cubicBezTo>
                  <a:lnTo>
                    <a:pt x="0" y="0"/>
                  </a:lnTo>
                  <a:cubicBezTo>
                    <a:pt x="0" y="2"/>
                    <a:pt x="0" y="2"/>
                    <a:pt x="0" y="2"/>
                  </a:cubicBezTo>
                  <a:lnTo>
                    <a:pt x="3" y="2"/>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01" name="Freeform 310">
              <a:extLst>
                <a:ext uri="{FF2B5EF4-FFF2-40B4-BE49-F238E27FC236}">
                  <a16:creationId xmlns:a16="http://schemas.microsoft.com/office/drawing/2014/main" id="{A6D59F59-CAFE-3F4D-B15E-B9C12E93BB00}"/>
                </a:ext>
              </a:extLst>
            </p:cNvPr>
            <p:cNvSpPr>
              <a:spLocks noChangeArrowheads="1"/>
            </p:cNvSpPr>
            <p:nvPr/>
          </p:nvSpPr>
          <p:spPr bwMode="auto">
            <a:xfrm>
              <a:off x="4866113" y="9772817"/>
              <a:ext cx="17443" cy="8721"/>
            </a:xfrm>
            <a:custGeom>
              <a:avLst/>
              <a:gdLst>
                <a:gd name="T0" fmla="*/ 17 w 18"/>
                <a:gd name="T1" fmla="*/ 9 h 10"/>
                <a:gd name="T2" fmla="*/ 17 w 18"/>
                <a:gd name="T3" fmla="*/ 9 h 10"/>
                <a:gd name="T4" fmla="*/ 0 w 18"/>
                <a:gd name="T5" fmla="*/ 0 h 10"/>
                <a:gd name="T6" fmla="*/ 0 w 18"/>
                <a:gd name="T7" fmla="*/ 0 h 10"/>
                <a:gd name="T8" fmla="*/ 17 w 18"/>
                <a:gd name="T9" fmla="*/ 9 h 10"/>
              </a:gdLst>
              <a:ahLst/>
              <a:cxnLst>
                <a:cxn ang="0">
                  <a:pos x="T0" y="T1"/>
                </a:cxn>
                <a:cxn ang="0">
                  <a:pos x="T2" y="T3"/>
                </a:cxn>
                <a:cxn ang="0">
                  <a:pos x="T4" y="T5"/>
                </a:cxn>
                <a:cxn ang="0">
                  <a:pos x="T6" y="T7"/>
                </a:cxn>
                <a:cxn ang="0">
                  <a:pos x="T8" y="T9"/>
                </a:cxn>
              </a:cxnLst>
              <a:rect l="0" t="0" r="r" b="b"/>
              <a:pathLst>
                <a:path w="18" h="10">
                  <a:moveTo>
                    <a:pt x="17" y="9"/>
                  </a:moveTo>
                  <a:lnTo>
                    <a:pt x="17" y="9"/>
                  </a:lnTo>
                  <a:cubicBezTo>
                    <a:pt x="12" y="2"/>
                    <a:pt x="6" y="0"/>
                    <a:pt x="0" y="0"/>
                  </a:cubicBezTo>
                  <a:lnTo>
                    <a:pt x="0" y="0"/>
                  </a:lnTo>
                  <a:cubicBezTo>
                    <a:pt x="2" y="9"/>
                    <a:pt x="10" y="9"/>
                    <a:pt x="17" y="9"/>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02" name="Freeform 321">
              <a:extLst>
                <a:ext uri="{FF2B5EF4-FFF2-40B4-BE49-F238E27FC236}">
                  <a16:creationId xmlns:a16="http://schemas.microsoft.com/office/drawing/2014/main" id="{681D2837-435A-3E4C-8ECC-BA4B05C23A29}"/>
                </a:ext>
              </a:extLst>
            </p:cNvPr>
            <p:cNvSpPr>
              <a:spLocks noChangeArrowheads="1"/>
            </p:cNvSpPr>
            <p:nvPr/>
          </p:nvSpPr>
          <p:spPr bwMode="auto">
            <a:xfrm>
              <a:off x="6667091" y="7339532"/>
              <a:ext cx="8721" cy="4362"/>
            </a:xfrm>
            <a:custGeom>
              <a:avLst/>
              <a:gdLst>
                <a:gd name="T0" fmla="*/ 6 w 7"/>
                <a:gd name="T1" fmla="*/ 0 h 5"/>
                <a:gd name="T2" fmla="*/ 6 w 7"/>
                <a:gd name="T3" fmla="*/ 0 h 5"/>
                <a:gd name="T4" fmla="*/ 2 w 7"/>
                <a:gd name="T5" fmla="*/ 0 h 5"/>
                <a:gd name="T6" fmla="*/ 2 w 7"/>
                <a:gd name="T7" fmla="*/ 0 h 5"/>
                <a:gd name="T8" fmla="*/ 4 w 7"/>
                <a:gd name="T9" fmla="*/ 4 h 5"/>
                <a:gd name="T10" fmla="*/ 4 w 7"/>
                <a:gd name="T11" fmla="*/ 4 h 5"/>
                <a:gd name="T12" fmla="*/ 6 w 7"/>
                <a:gd name="T13" fmla="*/ 2 h 5"/>
                <a:gd name="T14" fmla="*/ 6 w 7"/>
                <a:gd name="T15" fmla="*/ 2 h 5"/>
                <a:gd name="T16" fmla="*/ 6 w 7"/>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5">
                  <a:moveTo>
                    <a:pt x="6" y="0"/>
                  </a:moveTo>
                  <a:lnTo>
                    <a:pt x="6" y="0"/>
                  </a:lnTo>
                  <a:cubicBezTo>
                    <a:pt x="4" y="0"/>
                    <a:pt x="2" y="0"/>
                    <a:pt x="2" y="0"/>
                  </a:cubicBezTo>
                  <a:lnTo>
                    <a:pt x="2" y="0"/>
                  </a:lnTo>
                  <a:cubicBezTo>
                    <a:pt x="0" y="2"/>
                    <a:pt x="0" y="4"/>
                    <a:pt x="4" y="4"/>
                  </a:cubicBezTo>
                  <a:lnTo>
                    <a:pt x="4" y="4"/>
                  </a:lnTo>
                  <a:cubicBezTo>
                    <a:pt x="4" y="4"/>
                    <a:pt x="6" y="4"/>
                    <a:pt x="6" y="2"/>
                  </a:cubicBezTo>
                  <a:lnTo>
                    <a:pt x="6" y="2"/>
                  </a:lnTo>
                  <a:lnTo>
                    <a:pt x="6" y="0"/>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03" name="Freeform 324">
              <a:extLst>
                <a:ext uri="{FF2B5EF4-FFF2-40B4-BE49-F238E27FC236}">
                  <a16:creationId xmlns:a16="http://schemas.microsoft.com/office/drawing/2014/main" id="{273424B5-D2B7-8540-8E63-E924126B31F1}"/>
                </a:ext>
              </a:extLst>
            </p:cNvPr>
            <p:cNvSpPr>
              <a:spLocks noChangeArrowheads="1"/>
            </p:cNvSpPr>
            <p:nvPr/>
          </p:nvSpPr>
          <p:spPr bwMode="auto">
            <a:xfrm>
              <a:off x="7425857" y="6279878"/>
              <a:ext cx="4362" cy="8721"/>
            </a:xfrm>
            <a:custGeom>
              <a:avLst/>
              <a:gdLst>
                <a:gd name="T0" fmla="*/ 0 w 6"/>
                <a:gd name="T1" fmla="*/ 4 h 9"/>
                <a:gd name="T2" fmla="*/ 0 w 6"/>
                <a:gd name="T3" fmla="*/ 4 h 9"/>
                <a:gd name="T4" fmla="*/ 2 w 6"/>
                <a:gd name="T5" fmla="*/ 8 h 9"/>
                <a:gd name="T6" fmla="*/ 2 w 6"/>
                <a:gd name="T7" fmla="*/ 8 h 9"/>
                <a:gd name="T8" fmla="*/ 5 w 6"/>
                <a:gd name="T9" fmla="*/ 4 h 9"/>
                <a:gd name="T10" fmla="*/ 5 w 6"/>
                <a:gd name="T11" fmla="*/ 4 h 9"/>
                <a:gd name="T12" fmla="*/ 0 w 6"/>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0" y="4"/>
                  </a:moveTo>
                  <a:lnTo>
                    <a:pt x="0" y="4"/>
                  </a:lnTo>
                  <a:cubicBezTo>
                    <a:pt x="0" y="4"/>
                    <a:pt x="2" y="6"/>
                    <a:pt x="2" y="8"/>
                  </a:cubicBezTo>
                  <a:lnTo>
                    <a:pt x="2" y="8"/>
                  </a:lnTo>
                  <a:cubicBezTo>
                    <a:pt x="2" y="6"/>
                    <a:pt x="5" y="6"/>
                    <a:pt x="5" y="4"/>
                  </a:cubicBezTo>
                  <a:lnTo>
                    <a:pt x="5" y="4"/>
                  </a:lnTo>
                  <a:cubicBezTo>
                    <a:pt x="5" y="0"/>
                    <a:pt x="2" y="0"/>
                    <a:pt x="0" y="4"/>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04" name="Freeform 325">
              <a:extLst>
                <a:ext uri="{FF2B5EF4-FFF2-40B4-BE49-F238E27FC236}">
                  <a16:creationId xmlns:a16="http://schemas.microsoft.com/office/drawing/2014/main" id="{9D18D828-E6DA-DF48-9C65-EE315F3F4810}"/>
                </a:ext>
              </a:extLst>
            </p:cNvPr>
            <p:cNvSpPr>
              <a:spLocks noChangeArrowheads="1"/>
            </p:cNvSpPr>
            <p:nvPr/>
          </p:nvSpPr>
          <p:spPr bwMode="auto">
            <a:xfrm>
              <a:off x="4565222" y="12341284"/>
              <a:ext cx="8721" cy="4359"/>
            </a:xfrm>
            <a:custGeom>
              <a:avLst/>
              <a:gdLst>
                <a:gd name="T0" fmla="*/ 4 w 9"/>
                <a:gd name="T1" fmla="*/ 2 h 5"/>
                <a:gd name="T2" fmla="*/ 4 w 9"/>
                <a:gd name="T3" fmla="*/ 2 h 5"/>
                <a:gd name="T4" fmla="*/ 8 w 9"/>
                <a:gd name="T5" fmla="*/ 2 h 5"/>
                <a:gd name="T6" fmla="*/ 8 w 9"/>
                <a:gd name="T7" fmla="*/ 2 h 5"/>
                <a:gd name="T8" fmla="*/ 4 w 9"/>
                <a:gd name="T9" fmla="*/ 0 h 5"/>
                <a:gd name="T10" fmla="*/ 4 w 9"/>
                <a:gd name="T11" fmla="*/ 0 h 5"/>
                <a:gd name="T12" fmla="*/ 4 w 9"/>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4" y="2"/>
                  </a:moveTo>
                  <a:lnTo>
                    <a:pt x="4" y="2"/>
                  </a:lnTo>
                  <a:cubicBezTo>
                    <a:pt x="6" y="4"/>
                    <a:pt x="6" y="2"/>
                    <a:pt x="8" y="2"/>
                  </a:cubicBezTo>
                  <a:lnTo>
                    <a:pt x="8" y="2"/>
                  </a:lnTo>
                  <a:cubicBezTo>
                    <a:pt x="8" y="0"/>
                    <a:pt x="6" y="0"/>
                    <a:pt x="4" y="0"/>
                  </a:cubicBezTo>
                  <a:lnTo>
                    <a:pt x="4" y="0"/>
                  </a:lnTo>
                  <a:cubicBezTo>
                    <a:pt x="0" y="0"/>
                    <a:pt x="0" y="2"/>
                    <a:pt x="4" y="2"/>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06" name="Freeform 330">
              <a:extLst>
                <a:ext uri="{FF2B5EF4-FFF2-40B4-BE49-F238E27FC236}">
                  <a16:creationId xmlns:a16="http://schemas.microsoft.com/office/drawing/2014/main" id="{80C2DF06-7F1A-E14E-86B4-7CBEC63B75BF}"/>
                </a:ext>
              </a:extLst>
            </p:cNvPr>
            <p:cNvSpPr>
              <a:spLocks noChangeArrowheads="1"/>
            </p:cNvSpPr>
            <p:nvPr/>
          </p:nvSpPr>
          <p:spPr bwMode="auto">
            <a:xfrm>
              <a:off x="7521793" y="6231909"/>
              <a:ext cx="4362" cy="4362"/>
            </a:xfrm>
            <a:custGeom>
              <a:avLst/>
              <a:gdLst>
                <a:gd name="T0" fmla="*/ 2 w 3"/>
                <a:gd name="T1" fmla="*/ 0 h 1"/>
                <a:gd name="T2" fmla="*/ 2 w 3"/>
                <a:gd name="T3" fmla="*/ 0 h 1"/>
                <a:gd name="T4" fmla="*/ 0 w 3"/>
                <a:gd name="T5" fmla="*/ 0 h 1"/>
                <a:gd name="T6" fmla="*/ 0 w 3"/>
                <a:gd name="T7" fmla="*/ 0 h 1"/>
                <a:gd name="T8" fmla="*/ 0 w 3"/>
                <a:gd name="T9" fmla="*/ 0 h 1"/>
                <a:gd name="T10" fmla="*/ 0 w 3"/>
                <a:gd name="T11" fmla="*/ 0 h 1"/>
                <a:gd name="T12" fmla="*/ 2 w 3"/>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0"/>
                  </a:moveTo>
                  <a:lnTo>
                    <a:pt x="2" y="0"/>
                  </a:lnTo>
                  <a:cubicBezTo>
                    <a:pt x="2" y="0"/>
                    <a:pt x="2" y="0"/>
                    <a:pt x="0" y="0"/>
                  </a:cubicBezTo>
                  <a:lnTo>
                    <a:pt x="0" y="0"/>
                  </a:lnTo>
                  <a:lnTo>
                    <a:pt x="0" y="0"/>
                  </a:lnTo>
                  <a:lnTo>
                    <a:pt x="0" y="0"/>
                  </a:lnTo>
                  <a:lnTo>
                    <a:pt x="2" y="0"/>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07" name="Freeform 331">
              <a:extLst>
                <a:ext uri="{FF2B5EF4-FFF2-40B4-BE49-F238E27FC236}">
                  <a16:creationId xmlns:a16="http://schemas.microsoft.com/office/drawing/2014/main" id="{11E44995-7F7E-CD42-9942-96343AE05054}"/>
                </a:ext>
              </a:extLst>
            </p:cNvPr>
            <p:cNvSpPr>
              <a:spLocks noChangeArrowheads="1"/>
            </p:cNvSpPr>
            <p:nvPr/>
          </p:nvSpPr>
          <p:spPr bwMode="auto">
            <a:xfrm>
              <a:off x="7521793" y="6231909"/>
              <a:ext cx="4362" cy="4362"/>
            </a:xfrm>
            <a:custGeom>
              <a:avLst/>
              <a:gdLst>
                <a:gd name="T0" fmla="*/ 0 w 3"/>
                <a:gd name="T1" fmla="*/ 0 h 5"/>
                <a:gd name="T2" fmla="*/ 0 w 3"/>
                <a:gd name="T3" fmla="*/ 4 h 5"/>
                <a:gd name="T4" fmla="*/ 0 w 3"/>
                <a:gd name="T5" fmla="*/ 4 h 5"/>
                <a:gd name="T6" fmla="*/ 0 w 3"/>
                <a:gd name="T7" fmla="*/ 0 h 5"/>
              </a:gdLst>
              <a:ahLst/>
              <a:cxnLst>
                <a:cxn ang="0">
                  <a:pos x="T0" y="T1"/>
                </a:cxn>
                <a:cxn ang="0">
                  <a:pos x="T2" y="T3"/>
                </a:cxn>
                <a:cxn ang="0">
                  <a:pos x="T4" y="T5"/>
                </a:cxn>
                <a:cxn ang="0">
                  <a:pos x="T6" y="T7"/>
                </a:cxn>
              </a:cxnLst>
              <a:rect l="0" t="0" r="r" b="b"/>
              <a:pathLst>
                <a:path w="3" h="5">
                  <a:moveTo>
                    <a:pt x="0" y="0"/>
                  </a:moveTo>
                  <a:lnTo>
                    <a:pt x="0" y="4"/>
                  </a:lnTo>
                  <a:lnTo>
                    <a:pt x="0" y="4"/>
                  </a:lnTo>
                  <a:cubicBezTo>
                    <a:pt x="2" y="2"/>
                    <a:pt x="2" y="2"/>
                    <a:pt x="0" y="0"/>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08" name="Freeform 332">
              <a:extLst>
                <a:ext uri="{FF2B5EF4-FFF2-40B4-BE49-F238E27FC236}">
                  <a16:creationId xmlns:a16="http://schemas.microsoft.com/office/drawing/2014/main" id="{971250C1-5C33-BD47-909D-DB359C236F43}"/>
                </a:ext>
              </a:extLst>
            </p:cNvPr>
            <p:cNvSpPr>
              <a:spLocks noChangeArrowheads="1"/>
            </p:cNvSpPr>
            <p:nvPr/>
          </p:nvSpPr>
          <p:spPr bwMode="auto">
            <a:xfrm>
              <a:off x="7809601" y="8045970"/>
              <a:ext cx="4362" cy="4362"/>
            </a:xfrm>
            <a:custGeom>
              <a:avLst/>
              <a:gdLst>
                <a:gd name="T0" fmla="*/ 2 w 5"/>
                <a:gd name="T1" fmla="*/ 0 h 3"/>
                <a:gd name="T2" fmla="*/ 0 w 5"/>
                <a:gd name="T3" fmla="*/ 0 h 3"/>
                <a:gd name="T4" fmla="*/ 4 w 5"/>
                <a:gd name="T5" fmla="*/ 2 h 3"/>
                <a:gd name="T6" fmla="*/ 4 w 5"/>
                <a:gd name="T7" fmla="*/ 2 h 3"/>
                <a:gd name="T8" fmla="*/ 2 w 5"/>
                <a:gd name="T9" fmla="*/ 0 h 3"/>
              </a:gdLst>
              <a:ahLst/>
              <a:cxnLst>
                <a:cxn ang="0">
                  <a:pos x="T0" y="T1"/>
                </a:cxn>
                <a:cxn ang="0">
                  <a:pos x="T2" y="T3"/>
                </a:cxn>
                <a:cxn ang="0">
                  <a:pos x="T4" y="T5"/>
                </a:cxn>
                <a:cxn ang="0">
                  <a:pos x="T6" y="T7"/>
                </a:cxn>
                <a:cxn ang="0">
                  <a:pos x="T8" y="T9"/>
                </a:cxn>
              </a:cxnLst>
              <a:rect l="0" t="0" r="r" b="b"/>
              <a:pathLst>
                <a:path w="5" h="3">
                  <a:moveTo>
                    <a:pt x="2" y="0"/>
                  </a:moveTo>
                  <a:lnTo>
                    <a:pt x="0" y="0"/>
                  </a:lnTo>
                  <a:lnTo>
                    <a:pt x="4" y="2"/>
                  </a:lnTo>
                  <a:lnTo>
                    <a:pt x="4" y="2"/>
                  </a:lnTo>
                  <a:cubicBezTo>
                    <a:pt x="2" y="0"/>
                    <a:pt x="2" y="0"/>
                    <a:pt x="2" y="0"/>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09" name="Freeform 333">
              <a:extLst>
                <a:ext uri="{FF2B5EF4-FFF2-40B4-BE49-F238E27FC236}">
                  <a16:creationId xmlns:a16="http://schemas.microsoft.com/office/drawing/2014/main" id="{9D35B1E6-2638-D74D-86AC-CDEFB07D85A3}"/>
                </a:ext>
              </a:extLst>
            </p:cNvPr>
            <p:cNvSpPr>
              <a:spLocks noChangeArrowheads="1"/>
            </p:cNvSpPr>
            <p:nvPr/>
          </p:nvSpPr>
          <p:spPr bwMode="auto">
            <a:xfrm>
              <a:off x="7386612" y="8264006"/>
              <a:ext cx="4359" cy="4362"/>
            </a:xfrm>
            <a:custGeom>
              <a:avLst/>
              <a:gdLst>
                <a:gd name="T0" fmla="*/ 0 w 3"/>
                <a:gd name="T1" fmla="*/ 2 h 3"/>
                <a:gd name="T2" fmla="*/ 2 w 3"/>
                <a:gd name="T3" fmla="*/ 2 h 3"/>
                <a:gd name="T4" fmla="*/ 2 w 3"/>
                <a:gd name="T5" fmla="*/ 0 h 3"/>
                <a:gd name="T6" fmla="*/ 0 w 3"/>
                <a:gd name="T7" fmla="*/ 2 h 3"/>
              </a:gdLst>
              <a:ahLst/>
              <a:cxnLst>
                <a:cxn ang="0">
                  <a:pos x="T0" y="T1"/>
                </a:cxn>
                <a:cxn ang="0">
                  <a:pos x="T2" y="T3"/>
                </a:cxn>
                <a:cxn ang="0">
                  <a:pos x="T4" y="T5"/>
                </a:cxn>
                <a:cxn ang="0">
                  <a:pos x="T6" y="T7"/>
                </a:cxn>
              </a:cxnLst>
              <a:rect l="0" t="0" r="r" b="b"/>
              <a:pathLst>
                <a:path w="3" h="3">
                  <a:moveTo>
                    <a:pt x="0" y="2"/>
                  </a:moveTo>
                  <a:lnTo>
                    <a:pt x="2" y="2"/>
                  </a:lnTo>
                  <a:lnTo>
                    <a:pt x="2" y="0"/>
                  </a:lnTo>
                  <a:lnTo>
                    <a:pt x="0" y="2"/>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10" name="Freeform 334">
              <a:extLst>
                <a:ext uri="{FF2B5EF4-FFF2-40B4-BE49-F238E27FC236}">
                  <a16:creationId xmlns:a16="http://schemas.microsoft.com/office/drawing/2014/main" id="{69A502C6-B5C5-964D-8FC9-61CF8B6333B6}"/>
                </a:ext>
              </a:extLst>
            </p:cNvPr>
            <p:cNvSpPr>
              <a:spLocks noChangeArrowheads="1"/>
            </p:cNvSpPr>
            <p:nvPr/>
          </p:nvSpPr>
          <p:spPr bwMode="auto">
            <a:xfrm>
              <a:off x="3919835" y="8835262"/>
              <a:ext cx="4362" cy="4359"/>
            </a:xfrm>
            <a:custGeom>
              <a:avLst/>
              <a:gdLst>
                <a:gd name="T0" fmla="*/ 0 w 3"/>
                <a:gd name="T1" fmla="*/ 2 h 5"/>
                <a:gd name="T2" fmla="*/ 0 w 3"/>
                <a:gd name="T3" fmla="*/ 2 h 5"/>
                <a:gd name="T4" fmla="*/ 2 w 3"/>
                <a:gd name="T5" fmla="*/ 4 h 5"/>
                <a:gd name="T6" fmla="*/ 2 w 3"/>
                <a:gd name="T7" fmla="*/ 4 h 5"/>
                <a:gd name="T8" fmla="*/ 0 w 3"/>
                <a:gd name="T9" fmla="*/ 2 h 5"/>
              </a:gdLst>
              <a:ahLst/>
              <a:cxnLst>
                <a:cxn ang="0">
                  <a:pos x="T0" y="T1"/>
                </a:cxn>
                <a:cxn ang="0">
                  <a:pos x="T2" y="T3"/>
                </a:cxn>
                <a:cxn ang="0">
                  <a:pos x="T4" y="T5"/>
                </a:cxn>
                <a:cxn ang="0">
                  <a:pos x="T6" y="T7"/>
                </a:cxn>
                <a:cxn ang="0">
                  <a:pos x="T8" y="T9"/>
                </a:cxn>
              </a:cxnLst>
              <a:rect l="0" t="0" r="r" b="b"/>
              <a:pathLst>
                <a:path w="3" h="5">
                  <a:moveTo>
                    <a:pt x="0" y="2"/>
                  </a:moveTo>
                  <a:lnTo>
                    <a:pt x="0" y="2"/>
                  </a:lnTo>
                  <a:cubicBezTo>
                    <a:pt x="0" y="2"/>
                    <a:pt x="2" y="2"/>
                    <a:pt x="2" y="4"/>
                  </a:cubicBezTo>
                  <a:lnTo>
                    <a:pt x="2" y="4"/>
                  </a:lnTo>
                  <a:cubicBezTo>
                    <a:pt x="2" y="2"/>
                    <a:pt x="2" y="0"/>
                    <a:pt x="0" y="2"/>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11" name="Freeform 335">
              <a:extLst>
                <a:ext uri="{FF2B5EF4-FFF2-40B4-BE49-F238E27FC236}">
                  <a16:creationId xmlns:a16="http://schemas.microsoft.com/office/drawing/2014/main" id="{4302A682-1595-1741-B0C0-BC50BB3FC3C0}"/>
                </a:ext>
              </a:extLst>
            </p:cNvPr>
            <p:cNvSpPr>
              <a:spLocks noChangeArrowheads="1"/>
            </p:cNvSpPr>
            <p:nvPr/>
          </p:nvSpPr>
          <p:spPr bwMode="auto">
            <a:xfrm>
              <a:off x="4347186" y="9035856"/>
              <a:ext cx="4362" cy="4359"/>
            </a:xfrm>
            <a:custGeom>
              <a:avLst/>
              <a:gdLst>
                <a:gd name="T0" fmla="*/ 0 w 3"/>
                <a:gd name="T1" fmla="*/ 2 h 3"/>
                <a:gd name="T2" fmla="*/ 2 w 3"/>
                <a:gd name="T3" fmla="*/ 2 h 3"/>
                <a:gd name="T4" fmla="*/ 2 w 3"/>
                <a:gd name="T5" fmla="*/ 0 h 3"/>
                <a:gd name="T6" fmla="*/ 0 w 3"/>
                <a:gd name="T7" fmla="*/ 2 h 3"/>
              </a:gdLst>
              <a:ahLst/>
              <a:cxnLst>
                <a:cxn ang="0">
                  <a:pos x="T0" y="T1"/>
                </a:cxn>
                <a:cxn ang="0">
                  <a:pos x="T2" y="T3"/>
                </a:cxn>
                <a:cxn ang="0">
                  <a:pos x="T4" y="T5"/>
                </a:cxn>
                <a:cxn ang="0">
                  <a:pos x="T6" y="T7"/>
                </a:cxn>
              </a:cxnLst>
              <a:rect l="0" t="0" r="r" b="b"/>
              <a:pathLst>
                <a:path w="3" h="3">
                  <a:moveTo>
                    <a:pt x="0" y="2"/>
                  </a:moveTo>
                  <a:lnTo>
                    <a:pt x="2" y="2"/>
                  </a:lnTo>
                  <a:lnTo>
                    <a:pt x="2" y="0"/>
                  </a:lnTo>
                  <a:lnTo>
                    <a:pt x="0" y="2"/>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12" name="Freeform 336">
              <a:extLst>
                <a:ext uri="{FF2B5EF4-FFF2-40B4-BE49-F238E27FC236}">
                  <a16:creationId xmlns:a16="http://schemas.microsoft.com/office/drawing/2014/main" id="{8789D11E-96BF-1B48-9EA9-8344ECA6045F}"/>
                </a:ext>
              </a:extLst>
            </p:cNvPr>
            <p:cNvSpPr>
              <a:spLocks noChangeArrowheads="1"/>
            </p:cNvSpPr>
            <p:nvPr/>
          </p:nvSpPr>
          <p:spPr bwMode="auto">
            <a:xfrm>
              <a:off x="6898211" y="8120103"/>
              <a:ext cx="4359" cy="4359"/>
            </a:xfrm>
            <a:custGeom>
              <a:avLst/>
              <a:gdLst>
                <a:gd name="T0" fmla="*/ 0 w 3"/>
                <a:gd name="T1" fmla="*/ 4 h 5"/>
                <a:gd name="T2" fmla="*/ 2 w 3"/>
                <a:gd name="T3" fmla="*/ 2 h 5"/>
                <a:gd name="T4" fmla="*/ 0 w 3"/>
                <a:gd name="T5" fmla="*/ 0 h 5"/>
                <a:gd name="T6" fmla="*/ 0 w 3"/>
                <a:gd name="T7" fmla="*/ 4 h 5"/>
              </a:gdLst>
              <a:ahLst/>
              <a:cxnLst>
                <a:cxn ang="0">
                  <a:pos x="T0" y="T1"/>
                </a:cxn>
                <a:cxn ang="0">
                  <a:pos x="T2" y="T3"/>
                </a:cxn>
                <a:cxn ang="0">
                  <a:pos x="T4" y="T5"/>
                </a:cxn>
                <a:cxn ang="0">
                  <a:pos x="T6" y="T7"/>
                </a:cxn>
              </a:cxnLst>
              <a:rect l="0" t="0" r="r" b="b"/>
              <a:pathLst>
                <a:path w="3" h="5">
                  <a:moveTo>
                    <a:pt x="0" y="4"/>
                  </a:moveTo>
                  <a:lnTo>
                    <a:pt x="2" y="2"/>
                  </a:lnTo>
                  <a:lnTo>
                    <a:pt x="0" y="0"/>
                  </a:lnTo>
                  <a:lnTo>
                    <a:pt x="0" y="4"/>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13" name="Freeform 337">
              <a:extLst>
                <a:ext uri="{FF2B5EF4-FFF2-40B4-BE49-F238E27FC236}">
                  <a16:creationId xmlns:a16="http://schemas.microsoft.com/office/drawing/2014/main" id="{7BABEB6E-64FC-9843-803A-C8446B4FC76A}"/>
                </a:ext>
              </a:extLst>
            </p:cNvPr>
            <p:cNvSpPr>
              <a:spLocks noChangeArrowheads="1"/>
            </p:cNvSpPr>
            <p:nvPr/>
          </p:nvSpPr>
          <p:spPr bwMode="auto">
            <a:xfrm>
              <a:off x="5943211" y="4819034"/>
              <a:ext cx="4362" cy="4362"/>
            </a:xfrm>
            <a:custGeom>
              <a:avLst/>
              <a:gdLst>
                <a:gd name="T0" fmla="*/ 0 w 5"/>
                <a:gd name="T1" fmla="*/ 0 h 6"/>
                <a:gd name="T2" fmla="*/ 0 w 5"/>
                <a:gd name="T3" fmla="*/ 0 h 6"/>
                <a:gd name="T4" fmla="*/ 4 w 5"/>
                <a:gd name="T5" fmla="*/ 5 h 6"/>
                <a:gd name="T6" fmla="*/ 4 w 5"/>
                <a:gd name="T7" fmla="*/ 5 h 6"/>
                <a:gd name="T8" fmla="*/ 4 w 5"/>
                <a:gd name="T9" fmla="*/ 2 h 6"/>
                <a:gd name="T10" fmla="*/ 4 w 5"/>
                <a:gd name="T11" fmla="*/ 2 h 6"/>
                <a:gd name="T12" fmla="*/ 0 w 5"/>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0" y="0"/>
                  </a:moveTo>
                  <a:lnTo>
                    <a:pt x="0" y="0"/>
                  </a:lnTo>
                  <a:cubicBezTo>
                    <a:pt x="0" y="2"/>
                    <a:pt x="0" y="5"/>
                    <a:pt x="4" y="5"/>
                  </a:cubicBezTo>
                  <a:lnTo>
                    <a:pt x="4" y="5"/>
                  </a:lnTo>
                  <a:lnTo>
                    <a:pt x="4" y="2"/>
                  </a:lnTo>
                  <a:lnTo>
                    <a:pt x="4" y="2"/>
                  </a:lnTo>
                  <a:cubicBezTo>
                    <a:pt x="2" y="0"/>
                    <a:pt x="2" y="0"/>
                    <a:pt x="0" y="0"/>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14" name="Freeform 345">
              <a:extLst>
                <a:ext uri="{FF2B5EF4-FFF2-40B4-BE49-F238E27FC236}">
                  <a16:creationId xmlns:a16="http://schemas.microsoft.com/office/drawing/2014/main" id="{CAE5B235-2595-2C42-9E74-E04902DF8E90}"/>
                </a:ext>
              </a:extLst>
            </p:cNvPr>
            <p:cNvSpPr>
              <a:spLocks noChangeArrowheads="1"/>
            </p:cNvSpPr>
            <p:nvPr/>
          </p:nvSpPr>
          <p:spPr bwMode="auto">
            <a:xfrm>
              <a:off x="10713843" y="9655078"/>
              <a:ext cx="4362" cy="4359"/>
            </a:xfrm>
            <a:custGeom>
              <a:avLst/>
              <a:gdLst>
                <a:gd name="T0" fmla="*/ 0 w 5"/>
                <a:gd name="T1" fmla="*/ 2 h 5"/>
                <a:gd name="T2" fmla="*/ 4 w 5"/>
                <a:gd name="T3" fmla="*/ 4 h 5"/>
                <a:gd name="T4" fmla="*/ 2 w 5"/>
                <a:gd name="T5" fmla="*/ 0 h 5"/>
                <a:gd name="T6" fmla="*/ 0 w 5"/>
                <a:gd name="T7" fmla="*/ 2 h 5"/>
              </a:gdLst>
              <a:ahLst/>
              <a:cxnLst>
                <a:cxn ang="0">
                  <a:pos x="T0" y="T1"/>
                </a:cxn>
                <a:cxn ang="0">
                  <a:pos x="T2" y="T3"/>
                </a:cxn>
                <a:cxn ang="0">
                  <a:pos x="T4" y="T5"/>
                </a:cxn>
                <a:cxn ang="0">
                  <a:pos x="T6" y="T7"/>
                </a:cxn>
              </a:cxnLst>
              <a:rect l="0" t="0" r="r" b="b"/>
              <a:pathLst>
                <a:path w="5" h="5">
                  <a:moveTo>
                    <a:pt x="0" y="2"/>
                  </a:moveTo>
                  <a:lnTo>
                    <a:pt x="4" y="4"/>
                  </a:lnTo>
                  <a:lnTo>
                    <a:pt x="2" y="0"/>
                  </a:lnTo>
                  <a:lnTo>
                    <a:pt x="0" y="2"/>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15" name="Freeform 363">
              <a:extLst>
                <a:ext uri="{FF2B5EF4-FFF2-40B4-BE49-F238E27FC236}">
                  <a16:creationId xmlns:a16="http://schemas.microsoft.com/office/drawing/2014/main" id="{6D0AAFC2-B569-6C4D-8387-A215BCE43CFA}"/>
                </a:ext>
              </a:extLst>
            </p:cNvPr>
            <p:cNvSpPr>
              <a:spLocks noChangeArrowheads="1"/>
            </p:cNvSpPr>
            <p:nvPr/>
          </p:nvSpPr>
          <p:spPr bwMode="auto">
            <a:xfrm>
              <a:off x="4791979" y="6401978"/>
              <a:ext cx="4362" cy="8721"/>
            </a:xfrm>
            <a:custGeom>
              <a:avLst/>
              <a:gdLst>
                <a:gd name="T0" fmla="*/ 0 w 3"/>
                <a:gd name="T1" fmla="*/ 0 h 8"/>
                <a:gd name="T2" fmla="*/ 0 w 3"/>
                <a:gd name="T3" fmla="*/ 7 h 8"/>
                <a:gd name="T4" fmla="*/ 0 w 3"/>
                <a:gd name="T5" fmla="*/ 7 h 8"/>
                <a:gd name="T6" fmla="*/ 0 w 3"/>
                <a:gd name="T7" fmla="*/ 0 h 8"/>
              </a:gdLst>
              <a:ahLst/>
              <a:cxnLst>
                <a:cxn ang="0">
                  <a:pos x="T0" y="T1"/>
                </a:cxn>
                <a:cxn ang="0">
                  <a:pos x="T2" y="T3"/>
                </a:cxn>
                <a:cxn ang="0">
                  <a:pos x="T4" y="T5"/>
                </a:cxn>
                <a:cxn ang="0">
                  <a:pos x="T6" y="T7"/>
                </a:cxn>
              </a:cxnLst>
              <a:rect l="0" t="0" r="r" b="b"/>
              <a:pathLst>
                <a:path w="3" h="8">
                  <a:moveTo>
                    <a:pt x="0" y="0"/>
                  </a:moveTo>
                  <a:lnTo>
                    <a:pt x="0" y="7"/>
                  </a:lnTo>
                  <a:lnTo>
                    <a:pt x="0" y="7"/>
                  </a:lnTo>
                  <a:cubicBezTo>
                    <a:pt x="2" y="5"/>
                    <a:pt x="2" y="3"/>
                    <a:pt x="0" y="0"/>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18" name="Freeform 371">
              <a:extLst>
                <a:ext uri="{FF2B5EF4-FFF2-40B4-BE49-F238E27FC236}">
                  <a16:creationId xmlns:a16="http://schemas.microsoft.com/office/drawing/2014/main" id="{D51B3A7F-C1D3-0C4F-90CF-FA1D69F18B81}"/>
                </a:ext>
              </a:extLst>
            </p:cNvPr>
            <p:cNvSpPr>
              <a:spLocks noChangeArrowheads="1"/>
            </p:cNvSpPr>
            <p:nvPr/>
          </p:nvSpPr>
          <p:spPr bwMode="auto">
            <a:xfrm>
              <a:off x="7452021" y="7130218"/>
              <a:ext cx="34886" cy="52329"/>
            </a:xfrm>
            <a:custGeom>
              <a:avLst/>
              <a:gdLst>
                <a:gd name="T0" fmla="*/ 4 w 35"/>
                <a:gd name="T1" fmla="*/ 45 h 54"/>
                <a:gd name="T2" fmla="*/ 4 w 35"/>
                <a:gd name="T3" fmla="*/ 45 h 54"/>
                <a:gd name="T4" fmla="*/ 10 w 35"/>
                <a:gd name="T5" fmla="*/ 51 h 54"/>
                <a:gd name="T6" fmla="*/ 10 w 35"/>
                <a:gd name="T7" fmla="*/ 51 h 54"/>
                <a:gd name="T8" fmla="*/ 23 w 35"/>
                <a:gd name="T9" fmla="*/ 45 h 54"/>
                <a:gd name="T10" fmla="*/ 23 w 35"/>
                <a:gd name="T11" fmla="*/ 45 h 54"/>
                <a:gd name="T12" fmla="*/ 32 w 35"/>
                <a:gd name="T13" fmla="*/ 0 h 54"/>
                <a:gd name="T14" fmla="*/ 32 w 35"/>
                <a:gd name="T15" fmla="*/ 0 h 54"/>
                <a:gd name="T16" fmla="*/ 10 w 35"/>
                <a:gd name="T17" fmla="*/ 9 h 54"/>
                <a:gd name="T18" fmla="*/ 10 w 35"/>
                <a:gd name="T19" fmla="*/ 9 h 54"/>
                <a:gd name="T20" fmla="*/ 2 w 35"/>
                <a:gd name="T21" fmla="*/ 34 h 54"/>
                <a:gd name="T22" fmla="*/ 2 w 35"/>
                <a:gd name="T23" fmla="*/ 34 h 54"/>
                <a:gd name="T24" fmla="*/ 4 w 35"/>
                <a:gd name="T25" fmla="*/ 4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54">
                  <a:moveTo>
                    <a:pt x="4" y="45"/>
                  </a:moveTo>
                  <a:lnTo>
                    <a:pt x="4" y="45"/>
                  </a:lnTo>
                  <a:cubicBezTo>
                    <a:pt x="6" y="47"/>
                    <a:pt x="8" y="49"/>
                    <a:pt x="10" y="51"/>
                  </a:cubicBezTo>
                  <a:lnTo>
                    <a:pt x="10" y="51"/>
                  </a:lnTo>
                  <a:cubicBezTo>
                    <a:pt x="13" y="53"/>
                    <a:pt x="19" y="51"/>
                    <a:pt x="23" y="45"/>
                  </a:cubicBezTo>
                  <a:lnTo>
                    <a:pt x="23" y="45"/>
                  </a:lnTo>
                  <a:cubicBezTo>
                    <a:pt x="34" y="32"/>
                    <a:pt x="34" y="17"/>
                    <a:pt x="32" y="0"/>
                  </a:cubicBezTo>
                  <a:lnTo>
                    <a:pt x="32" y="0"/>
                  </a:lnTo>
                  <a:cubicBezTo>
                    <a:pt x="23" y="0"/>
                    <a:pt x="17" y="0"/>
                    <a:pt x="10" y="9"/>
                  </a:cubicBezTo>
                  <a:lnTo>
                    <a:pt x="10" y="9"/>
                  </a:lnTo>
                  <a:cubicBezTo>
                    <a:pt x="4" y="15"/>
                    <a:pt x="0" y="23"/>
                    <a:pt x="2" y="34"/>
                  </a:cubicBezTo>
                  <a:lnTo>
                    <a:pt x="2" y="34"/>
                  </a:lnTo>
                  <a:cubicBezTo>
                    <a:pt x="2" y="38"/>
                    <a:pt x="2" y="40"/>
                    <a:pt x="4" y="45"/>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19" name="Freeform 372">
              <a:extLst>
                <a:ext uri="{FF2B5EF4-FFF2-40B4-BE49-F238E27FC236}">
                  <a16:creationId xmlns:a16="http://schemas.microsoft.com/office/drawing/2014/main" id="{690A6B75-7DE2-AA47-94FE-4B33BB3611D6}"/>
                </a:ext>
              </a:extLst>
            </p:cNvPr>
            <p:cNvSpPr>
              <a:spLocks noChangeArrowheads="1"/>
            </p:cNvSpPr>
            <p:nvPr/>
          </p:nvSpPr>
          <p:spPr bwMode="auto">
            <a:xfrm>
              <a:off x="7491269" y="6964510"/>
              <a:ext cx="21802" cy="21805"/>
            </a:xfrm>
            <a:custGeom>
              <a:avLst/>
              <a:gdLst>
                <a:gd name="T0" fmla="*/ 13 w 22"/>
                <a:gd name="T1" fmla="*/ 23 h 24"/>
                <a:gd name="T2" fmla="*/ 13 w 22"/>
                <a:gd name="T3" fmla="*/ 23 h 24"/>
                <a:gd name="T4" fmla="*/ 17 w 22"/>
                <a:gd name="T5" fmla="*/ 23 h 24"/>
                <a:gd name="T6" fmla="*/ 17 w 22"/>
                <a:gd name="T7" fmla="*/ 23 h 24"/>
                <a:gd name="T8" fmla="*/ 19 w 22"/>
                <a:gd name="T9" fmla="*/ 10 h 24"/>
                <a:gd name="T10" fmla="*/ 19 w 22"/>
                <a:gd name="T11" fmla="*/ 10 h 24"/>
                <a:gd name="T12" fmla="*/ 11 w 22"/>
                <a:gd name="T13" fmla="*/ 0 h 24"/>
                <a:gd name="T14" fmla="*/ 11 w 22"/>
                <a:gd name="T15" fmla="*/ 0 h 24"/>
                <a:gd name="T16" fmla="*/ 4 w 22"/>
                <a:gd name="T17" fmla="*/ 2 h 24"/>
                <a:gd name="T18" fmla="*/ 4 w 22"/>
                <a:gd name="T19" fmla="*/ 2 h 24"/>
                <a:gd name="T20" fmla="*/ 2 w 22"/>
                <a:gd name="T21" fmla="*/ 14 h 24"/>
                <a:gd name="T22" fmla="*/ 2 w 22"/>
                <a:gd name="T23" fmla="*/ 14 h 24"/>
                <a:gd name="T24" fmla="*/ 13 w 22"/>
                <a:gd name="T2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4">
                  <a:moveTo>
                    <a:pt x="13" y="23"/>
                  </a:moveTo>
                  <a:lnTo>
                    <a:pt x="13" y="23"/>
                  </a:lnTo>
                  <a:cubicBezTo>
                    <a:pt x="13" y="23"/>
                    <a:pt x="15" y="23"/>
                    <a:pt x="17" y="23"/>
                  </a:cubicBezTo>
                  <a:lnTo>
                    <a:pt x="17" y="23"/>
                  </a:lnTo>
                  <a:cubicBezTo>
                    <a:pt x="21" y="19"/>
                    <a:pt x="21" y="14"/>
                    <a:pt x="19" y="10"/>
                  </a:cubicBezTo>
                  <a:lnTo>
                    <a:pt x="19" y="10"/>
                  </a:lnTo>
                  <a:cubicBezTo>
                    <a:pt x="17" y="6"/>
                    <a:pt x="13" y="2"/>
                    <a:pt x="11" y="0"/>
                  </a:cubicBezTo>
                  <a:lnTo>
                    <a:pt x="11" y="0"/>
                  </a:lnTo>
                  <a:cubicBezTo>
                    <a:pt x="9" y="2"/>
                    <a:pt x="6" y="2"/>
                    <a:pt x="4" y="2"/>
                  </a:cubicBezTo>
                  <a:lnTo>
                    <a:pt x="4" y="2"/>
                  </a:lnTo>
                  <a:cubicBezTo>
                    <a:pt x="2" y="6"/>
                    <a:pt x="0" y="10"/>
                    <a:pt x="2" y="14"/>
                  </a:cubicBezTo>
                  <a:lnTo>
                    <a:pt x="2" y="14"/>
                  </a:lnTo>
                  <a:cubicBezTo>
                    <a:pt x="2" y="21"/>
                    <a:pt x="6" y="23"/>
                    <a:pt x="13" y="23"/>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20" name="Freeform 373">
              <a:extLst>
                <a:ext uri="{FF2B5EF4-FFF2-40B4-BE49-F238E27FC236}">
                  <a16:creationId xmlns:a16="http://schemas.microsoft.com/office/drawing/2014/main" id="{7DB44008-25D6-F147-A3A2-ED74DF18F1F9}"/>
                </a:ext>
              </a:extLst>
            </p:cNvPr>
            <p:cNvSpPr>
              <a:spLocks noChangeArrowheads="1"/>
            </p:cNvSpPr>
            <p:nvPr/>
          </p:nvSpPr>
          <p:spPr bwMode="auto">
            <a:xfrm>
              <a:off x="7343005" y="7278482"/>
              <a:ext cx="8721" cy="13084"/>
            </a:xfrm>
            <a:custGeom>
              <a:avLst/>
              <a:gdLst>
                <a:gd name="T0" fmla="*/ 8 w 11"/>
                <a:gd name="T1" fmla="*/ 13 h 14"/>
                <a:gd name="T2" fmla="*/ 8 w 11"/>
                <a:gd name="T3" fmla="*/ 13 h 14"/>
                <a:gd name="T4" fmla="*/ 10 w 11"/>
                <a:gd name="T5" fmla="*/ 11 h 14"/>
                <a:gd name="T6" fmla="*/ 10 w 11"/>
                <a:gd name="T7" fmla="*/ 11 h 14"/>
                <a:gd name="T8" fmla="*/ 6 w 11"/>
                <a:gd name="T9" fmla="*/ 3 h 14"/>
                <a:gd name="T10" fmla="*/ 6 w 11"/>
                <a:gd name="T11" fmla="*/ 3 h 14"/>
                <a:gd name="T12" fmla="*/ 0 w 11"/>
                <a:gd name="T13" fmla="*/ 5 h 14"/>
                <a:gd name="T14" fmla="*/ 0 w 11"/>
                <a:gd name="T15" fmla="*/ 5 h 14"/>
                <a:gd name="T16" fmla="*/ 0 w 11"/>
                <a:gd name="T17" fmla="*/ 11 h 14"/>
                <a:gd name="T18" fmla="*/ 0 w 11"/>
                <a:gd name="T19" fmla="*/ 11 h 14"/>
                <a:gd name="T20" fmla="*/ 8 w 11"/>
                <a:gd name="T2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4">
                  <a:moveTo>
                    <a:pt x="8" y="13"/>
                  </a:moveTo>
                  <a:lnTo>
                    <a:pt x="8" y="13"/>
                  </a:lnTo>
                  <a:lnTo>
                    <a:pt x="10" y="11"/>
                  </a:lnTo>
                  <a:lnTo>
                    <a:pt x="10" y="11"/>
                  </a:lnTo>
                  <a:cubicBezTo>
                    <a:pt x="10" y="7"/>
                    <a:pt x="8" y="5"/>
                    <a:pt x="6" y="3"/>
                  </a:cubicBezTo>
                  <a:lnTo>
                    <a:pt x="6" y="3"/>
                  </a:lnTo>
                  <a:cubicBezTo>
                    <a:pt x="4" y="0"/>
                    <a:pt x="2" y="0"/>
                    <a:pt x="0" y="5"/>
                  </a:cubicBezTo>
                  <a:lnTo>
                    <a:pt x="0" y="5"/>
                  </a:lnTo>
                  <a:cubicBezTo>
                    <a:pt x="0" y="7"/>
                    <a:pt x="0" y="9"/>
                    <a:pt x="0" y="11"/>
                  </a:cubicBezTo>
                  <a:lnTo>
                    <a:pt x="0" y="11"/>
                  </a:lnTo>
                  <a:cubicBezTo>
                    <a:pt x="2" y="13"/>
                    <a:pt x="6" y="13"/>
                    <a:pt x="8" y="13"/>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21" name="Freeform 374">
              <a:extLst>
                <a:ext uri="{FF2B5EF4-FFF2-40B4-BE49-F238E27FC236}">
                  <a16:creationId xmlns:a16="http://schemas.microsoft.com/office/drawing/2014/main" id="{5806E4E1-11D4-B14F-9676-A0D298F3C61C}"/>
                </a:ext>
              </a:extLst>
            </p:cNvPr>
            <p:cNvSpPr>
              <a:spLocks noChangeArrowheads="1"/>
            </p:cNvSpPr>
            <p:nvPr/>
          </p:nvSpPr>
          <p:spPr bwMode="auto">
            <a:xfrm>
              <a:off x="7600286" y="7051725"/>
              <a:ext cx="17443" cy="17443"/>
            </a:xfrm>
            <a:custGeom>
              <a:avLst/>
              <a:gdLst>
                <a:gd name="T0" fmla="*/ 4 w 18"/>
                <a:gd name="T1" fmla="*/ 14 h 18"/>
                <a:gd name="T2" fmla="*/ 4 w 18"/>
                <a:gd name="T3" fmla="*/ 14 h 18"/>
                <a:gd name="T4" fmla="*/ 15 w 18"/>
                <a:gd name="T5" fmla="*/ 10 h 18"/>
                <a:gd name="T6" fmla="*/ 15 w 18"/>
                <a:gd name="T7" fmla="*/ 10 h 18"/>
                <a:gd name="T8" fmla="*/ 15 w 18"/>
                <a:gd name="T9" fmla="*/ 4 h 18"/>
                <a:gd name="T10" fmla="*/ 15 w 18"/>
                <a:gd name="T11" fmla="*/ 4 h 18"/>
                <a:gd name="T12" fmla="*/ 4 w 18"/>
                <a:gd name="T13" fmla="*/ 2 h 18"/>
                <a:gd name="T14" fmla="*/ 4 w 18"/>
                <a:gd name="T15" fmla="*/ 2 h 18"/>
                <a:gd name="T16" fmla="*/ 0 w 18"/>
                <a:gd name="T17" fmla="*/ 8 h 18"/>
                <a:gd name="T18" fmla="*/ 0 w 18"/>
                <a:gd name="T19" fmla="*/ 8 h 18"/>
                <a:gd name="T20" fmla="*/ 4 w 18"/>
                <a:gd name="T21"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8">
                  <a:moveTo>
                    <a:pt x="4" y="14"/>
                  </a:moveTo>
                  <a:lnTo>
                    <a:pt x="4" y="14"/>
                  </a:lnTo>
                  <a:cubicBezTo>
                    <a:pt x="8" y="17"/>
                    <a:pt x="13" y="12"/>
                    <a:pt x="15" y="10"/>
                  </a:cubicBezTo>
                  <a:lnTo>
                    <a:pt x="15" y="10"/>
                  </a:lnTo>
                  <a:cubicBezTo>
                    <a:pt x="15" y="8"/>
                    <a:pt x="17" y="6"/>
                    <a:pt x="15" y="4"/>
                  </a:cubicBezTo>
                  <a:lnTo>
                    <a:pt x="15" y="4"/>
                  </a:lnTo>
                  <a:cubicBezTo>
                    <a:pt x="15" y="2"/>
                    <a:pt x="8" y="0"/>
                    <a:pt x="4" y="2"/>
                  </a:cubicBezTo>
                  <a:lnTo>
                    <a:pt x="4" y="2"/>
                  </a:lnTo>
                  <a:cubicBezTo>
                    <a:pt x="2" y="2"/>
                    <a:pt x="0" y="6"/>
                    <a:pt x="0" y="8"/>
                  </a:cubicBezTo>
                  <a:lnTo>
                    <a:pt x="0" y="8"/>
                  </a:lnTo>
                  <a:cubicBezTo>
                    <a:pt x="0" y="10"/>
                    <a:pt x="2" y="14"/>
                    <a:pt x="4" y="14"/>
                  </a:cubicBez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22" name="Freeform 375">
              <a:extLst>
                <a:ext uri="{FF2B5EF4-FFF2-40B4-BE49-F238E27FC236}">
                  <a16:creationId xmlns:a16="http://schemas.microsoft.com/office/drawing/2014/main" id="{18006D3A-5576-614F-A013-0363928ECF71}"/>
                </a:ext>
              </a:extLst>
            </p:cNvPr>
            <p:cNvSpPr>
              <a:spLocks noChangeArrowheads="1"/>
            </p:cNvSpPr>
            <p:nvPr/>
          </p:nvSpPr>
          <p:spPr bwMode="auto">
            <a:xfrm>
              <a:off x="7486907" y="7130218"/>
              <a:ext cx="4362" cy="4362"/>
            </a:xfrm>
            <a:custGeom>
              <a:avLst/>
              <a:gdLst>
                <a:gd name="T0" fmla="*/ 2 w 3"/>
                <a:gd name="T1" fmla="*/ 0 h 3"/>
                <a:gd name="T2" fmla="*/ 0 w 3"/>
                <a:gd name="T3" fmla="*/ 0 h 3"/>
                <a:gd name="T4" fmla="*/ 0 w 3"/>
                <a:gd name="T5" fmla="*/ 2 h 3"/>
                <a:gd name="T6" fmla="*/ 0 w 3"/>
                <a:gd name="T7" fmla="*/ 2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lnTo>
                    <a:pt x="0" y="0"/>
                  </a:lnTo>
                  <a:lnTo>
                    <a:pt x="0" y="2"/>
                  </a:lnTo>
                  <a:lnTo>
                    <a:pt x="0" y="2"/>
                  </a:lnTo>
                  <a:lnTo>
                    <a:pt x="2" y="0"/>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23" name="Freeform 376">
              <a:extLst>
                <a:ext uri="{FF2B5EF4-FFF2-40B4-BE49-F238E27FC236}">
                  <a16:creationId xmlns:a16="http://schemas.microsoft.com/office/drawing/2014/main" id="{B8FD7109-A97A-7246-AB7E-AF81BC3C2CD4}"/>
                </a:ext>
              </a:extLst>
            </p:cNvPr>
            <p:cNvSpPr>
              <a:spLocks noChangeArrowheads="1"/>
            </p:cNvSpPr>
            <p:nvPr/>
          </p:nvSpPr>
          <p:spPr bwMode="auto">
            <a:xfrm>
              <a:off x="7587205" y="7112775"/>
              <a:ext cx="4359" cy="4362"/>
            </a:xfrm>
            <a:custGeom>
              <a:avLst/>
              <a:gdLst>
                <a:gd name="T0" fmla="*/ 0 w 6"/>
                <a:gd name="T1" fmla="*/ 2 h 3"/>
                <a:gd name="T2" fmla="*/ 5 w 6"/>
                <a:gd name="T3" fmla="*/ 0 h 3"/>
                <a:gd name="T4" fmla="*/ 5 w 6"/>
                <a:gd name="T5" fmla="*/ 0 h 3"/>
                <a:gd name="T6" fmla="*/ 3 w 6"/>
                <a:gd name="T7" fmla="*/ 0 h 3"/>
                <a:gd name="T8" fmla="*/ 3 w 6"/>
                <a:gd name="T9" fmla="*/ 0 h 3"/>
                <a:gd name="T10" fmla="*/ 0 w 6"/>
                <a:gd name="T11" fmla="*/ 2 h 3"/>
              </a:gdLst>
              <a:ahLst/>
              <a:cxnLst>
                <a:cxn ang="0">
                  <a:pos x="T0" y="T1"/>
                </a:cxn>
                <a:cxn ang="0">
                  <a:pos x="T2" y="T3"/>
                </a:cxn>
                <a:cxn ang="0">
                  <a:pos x="T4" y="T5"/>
                </a:cxn>
                <a:cxn ang="0">
                  <a:pos x="T6" y="T7"/>
                </a:cxn>
                <a:cxn ang="0">
                  <a:pos x="T8" y="T9"/>
                </a:cxn>
                <a:cxn ang="0">
                  <a:pos x="T10" y="T11"/>
                </a:cxn>
              </a:cxnLst>
              <a:rect l="0" t="0" r="r" b="b"/>
              <a:pathLst>
                <a:path w="6" h="3">
                  <a:moveTo>
                    <a:pt x="0" y="2"/>
                  </a:moveTo>
                  <a:lnTo>
                    <a:pt x="5" y="0"/>
                  </a:lnTo>
                  <a:lnTo>
                    <a:pt x="5" y="0"/>
                  </a:lnTo>
                  <a:cubicBezTo>
                    <a:pt x="5" y="0"/>
                    <a:pt x="5" y="0"/>
                    <a:pt x="3" y="0"/>
                  </a:cubicBezTo>
                  <a:lnTo>
                    <a:pt x="3" y="0"/>
                  </a:lnTo>
                  <a:lnTo>
                    <a:pt x="0" y="2"/>
                  </a:lnTo>
                </a:path>
              </a:pathLst>
            </a:custGeom>
            <a:solidFill>
              <a:srgbClr val="6990D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24" name="Freeform 377">
              <a:extLst>
                <a:ext uri="{FF2B5EF4-FFF2-40B4-BE49-F238E27FC236}">
                  <a16:creationId xmlns:a16="http://schemas.microsoft.com/office/drawing/2014/main" id="{C68B724C-6B12-FF46-AC47-4E4D06D6D143}"/>
                </a:ext>
              </a:extLst>
            </p:cNvPr>
            <p:cNvSpPr>
              <a:spLocks noChangeArrowheads="1"/>
            </p:cNvSpPr>
            <p:nvPr/>
          </p:nvSpPr>
          <p:spPr bwMode="auto">
            <a:xfrm>
              <a:off x="2668308" y="11185691"/>
              <a:ext cx="1779176" cy="994245"/>
            </a:xfrm>
            <a:custGeom>
              <a:avLst/>
              <a:gdLst>
                <a:gd name="T0" fmla="*/ 836 w 1798"/>
                <a:gd name="T1" fmla="*/ 1006 h 1007"/>
                <a:gd name="T2" fmla="*/ 707 w 1798"/>
                <a:gd name="T3" fmla="*/ 970 h 1007"/>
                <a:gd name="T4" fmla="*/ 838 w 1798"/>
                <a:gd name="T5" fmla="*/ 980 h 1007"/>
                <a:gd name="T6" fmla="*/ 997 w 1798"/>
                <a:gd name="T7" fmla="*/ 1004 h 1007"/>
                <a:gd name="T8" fmla="*/ 995 w 1798"/>
                <a:gd name="T9" fmla="*/ 978 h 1007"/>
                <a:gd name="T10" fmla="*/ 1131 w 1798"/>
                <a:gd name="T11" fmla="*/ 991 h 1007"/>
                <a:gd name="T12" fmla="*/ 997 w 1798"/>
                <a:gd name="T13" fmla="*/ 1004 h 1007"/>
                <a:gd name="T14" fmla="*/ 546 w 1798"/>
                <a:gd name="T15" fmla="*/ 968 h 1007"/>
                <a:gd name="T16" fmla="*/ 426 w 1798"/>
                <a:gd name="T17" fmla="*/ 904 h 1007"/>
                <a:gd name="T18" fmla="*/ 553 w 1798"/>
                <a:gd name="T19" fmla="*/ 942 h 1007"/>
                <a:gd name="T20" fmla="*/ 1287 w 1798"/>
                <a:gd name="T21" fmla="*/ 957 h 1007"/>
                <a:gd name="T22" fmla="*/ 1279 w 1798"/>
                <a:gd name="T23" fmla="*/ 932 h 1007"/>
                <a:gd name="T24" fmla="*/ 1414 w 1798"/>
                <a:gd name="T25" fmla="*/ 917 h 1007"/>
                <a:gd name="T26" fmla="*/ 1287 w 1798"/>
                <a:gd name="T27" fmla="*/ 957 h 1007"/>
                <a:gd name="T28" fmla="*/ 271 w 1798"/>
                <a:gd name="T29" fmla="*/ 866 h 1007"/>
                <a:gd name="T30" fmla="*/ 174 w 1798"/>
                <a:gd name="T31" fmla="*/ 771 h 1007"/>
                <a:gd name="T32" fmla="*/ 284 w 1798"/>
                <a:gd name="T33" fmla="*/ 843 h 1007"/>
                <a:gd name="T34" fmla="*/ 1558 w 1798"/>
                <a:gd name="T35" fmla="*/ 847 h 1007"/>
                <a:gd name="T36" fmla="*/ 1543 w 1798"/>
                <a:gd name="T37" fmla="*/ 824 h 1007"/>
                <a:gd name="T38" fmla="*/ 1666 w 1798"/>
                <a:gd name="T39" fmla="*/ 766 h 1007"/>
                <a:gd name="T40" fmla="*/ 1558 w 1798"/>
                <a:gd name="T41" fmla="*/ 847 h 1007"/>
                <a:gd name="T42" fmla="*/ 49 w 1798"/>
                <a:gd name="T43" fmla="*/ 671 h 1007"/>
                <a:gd name="T44" fmla="*/ 28 w 1798"/>
                <a:gd name="T45" fmla="*/ 540 h 1007"/>
                <a:gd name="T46" fmla="*/ 72 w 1798"/>
                <a:gd name="T47" fmla="*/ 656 h 1007"/>
                <a:gd name="T48" fmla="*/ 1766 w 1798"/>
                <a:gd name="T49" fmla="*/ 637 h 1007"/>
                <a:gd name="T50" fmla="*/ 1742 w 1798"/>
                <a:gd name="T51" fmla="*/ 625 h 1007"/>
                <a:gd name="T52" fmla="*/ 1770 w 1798"/>
                <a:gd name="T53" fmla="*/ 504 h 1007"/>
                <a:gd name="T54" fmla="*/ 1793 w 1798"/>
                <a:gd name="T55" fmla="*/ 453 h 1007"/>
                <a:gd name="T56" fmla="*/ 1797 w 1798"/>
                <a:gd name="T57" fmla="*/ 504 h 1007"/>
                <a:gd name="T58" fmla="*/ 1766 w 1798"/>
                <a:gd name="T59" fmla="*/ 637 h 1007"/>
                <a:gd name="T60" fmla="*/ 26 w 1798"/>
                <a:gd name="T61" fmla="*/ 381 h 1007"/>
                <a:gd name="T62" fmla="*/ 102 w 1798"/>
                <a:gd name="T63" fmla="*/ 269 h 1007"/>
                <a:gd name="T64" fmla="*/ 121 w 1798"/>
                <a:gd name="T65" fmla="*/ 286 h 1007"/>
                <a:gd name="T66" fmla="*/ 1704 w 1798"/>
                <a:gd name="T67" fmla="*/ 322 h 1007"/>
                <a:gd name="T68" fmla="*/ 1611 w 1798"/>
                <a:gd name="T69" fmla="*/ 231 h 1007"/>
                <a:gd name="T70" fmla="*/ 1628 w 1798"/>
                <a:gd name="T71" fmla="*/ 210 h 1007"/>
                <a:gd name="T72" fmla="*/ 1704 w 1798"/>
                <a:gd name="T73" fmla="*/ 322 h 1007"/>
                <a:gd name="T74" fmla="*/ 227 w 1798"/>
                <a:gd name="T75" fmla="*/ 167 h 1007"/>
                <a:gd name="T76" fmla="*/ 347 w 1798"/>
                <a:gd name="T77" fmla="*/ 106 h 1007"/>
                <a:gd name="T78" fmla="*/ 358 w 1798"/>
                <a:gd name="T79" fmla="*/ 129 h 1007"/>
                <a:gd name="T80" fmla="*/ 1480 w 1798"/>
                <a:gd name="T81" fmla="*/ 148 h 1007"/>
                <a:gd name="T82" fmla="*/ 1359 w 1798"/>
                <a:gd name="T83" fmla="*/ 100 h 1007"/>
                <a:gd name="T84" fmla="*/ 1368 w 1798"/>
                <a:gd name="T85" fmla="*/ 74 h 1007"/>
                <a:gd name="T86" fmla="*/ 1480 w 1798"/>
                <a:gd name="T87" fmla="*/ 148 h 1007"/>
                <a:gd name="T88" fmla="*/ 498 w 1798"/>
                <a:gd name="T89" fmla="*/ 53 h 1007"/>
                <a:gd name="T90" fmla="*/ 629 w 1798"/>
                <a:gd name="T91" fmla="*/ 24 h 1007"/>
                <a:gd name="T92" fmla="*/ 633 w 1798"/>
                <a:gd name="T93" fmla="*/ 51 h 1007"/>
                <a:gd name="T94" fmla="*/ 1207 w 1798"/>
                <a:gd name="T95" fmla="*/ 60 h 1007"/>
                <a:gd name="T96" fmla="*/ 1078 w 1798"/>
                <a:gd name="T97" fmla="*/ 38 h 1007"/>
                <a:gd name="T98" fmla="*/ 1080 w 1798"/>
                <a:gd name="T99" fmla="*/ 13 h 1007"/>
                <a:gd name="T100" fmla="*/ 1207 w 1798"/>
                <a:gd name="T101" fmla="*/ 60 h 1007"/>
                <a:gd name="T102" fmla="*/ 788 w 1798"/>
                <a:gd name="T103" fmla="*/ 4 h 1007"/>
                <a:gd name="T104" fmla="*/ 921 w 1798"/>
                <a:gd name="T105" fmla="*/ 2 h 1007"/>
                <a:gd name="T106" fmla="*/ 921 w 1798"/>
                <a:gd name="T107" fmla="*/ 28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98" h="1007">
                  <a:moveTo>
                    <a:pt x="836" y="1006"/>
                  </a:moveTo>
                  <a:lnTo>
                    <a:pt x="836" y="1006"/>
                  </a:lnTo>
                  <a:cubicBezTo>
                    <a:pt x="792" y="1004"/>
                    <a:pt x="747" y="1001"/>
                    <a:pt x="703" y="995"/>
                  </a:cubicBezTo>
                  <a:lnTo>
                    <a:pt x="707" y="970"/>
                  </a:lnTo>
                  <a:lnTo>
                    <a:pt x="707" y="970"/>
                  </a:lnTo>
                  <a:cubicBezTo>
                    <a:pt x="750" y="974"/>
                    <a:pt x="794" y="978"/>
                    <a:pt x="838" y="980"/>
                  </a:cubicBezTo>
                  <a:lnTo>
                    <a:pt x="836" y="1006"/>
                  </a:lnTo>
                  <a:close/>
                  <a:moveTo>
                    <a:pt x="997" y="1004"/>
                  </a:moveTo>
                  <a:lnTo>
                    <a:pt x="995" y="978"/>
                  </a:lnTo>
                  <a:lnTo>
                    <a:pt x="995" y="978"/>
                  </a:lnTo>
                  <a:cubicBezTo>
                    <a:pt x="1040" y="974"/>
                    <a:pt x="1084" y="970"/>
                    <a:pt x="1126" y="963"/>
                  </a:cubicBezTo>
                  <a:lnTo>
                    <a:pt x="1131" y="991"/>
                  </a:lnTo>
                  <a:lnTo>
                    <a:pt x="1131" y="991"/>
                  </a:lnTo>
                  <a:cubicBezTo>
                    <a:pt x="1086" y="997"/>
                    <a:pt x="1042" y="1001"/>
                    <a:pt x="997" y="1004"/>
                  </a:cubicBezTo>
                  <a:close/>
                  <a:moveTo>
                    <a:pt x="546" y="968"/>
                  </a:moveTo>
                  <a:lnTo>
                    <a:pt x="546" y="968"/>
                  </a:lnTo>
                  <a:cubicBezTo>
                    <a:pt x="502" y="957"/>
                    <a:pt x="457" y="944"/>
                    <a:pt x="417" y="929"/>
                  </a:cubicBezTo>
                  <a:lnTo>
                    <a:pt x="426" y="904"/>
                  </a:lnTo>
                  <a:lnTo>
                    <a:pt x="426" y="904"/>
                  </a:lnTo>
                  <a:cubicBezTo>
                    <a:pt x="466" y="919"/>
                    <a:pt x="508" y="932"/>
                    <a:pt x="553" y="942"/>
                  </a:cubicBezTo>
                  <a:lnTo>
                    <a:pt x="546" y="968"/>
                  </a:lnTo>
                  <a:close/>
                  <a:moveTo>
                    <a:pt x="1287" y="957"/>
                  </a:moveTo>
                  <a:lnTo>
                    <a:pt x="1279" y="932"/>
                  </a:lnTo>
                  <a:lnTo>
                    <a:pt x="1279" y="932"/>
                  </a:lnTo>
                  <a:cubicBezTo>
                    <a:pt x="1323" y="921"/>
                    <a:pt x="1363" y="906"/>
                    <a:pt x="1404" y="891"/>
                  </a:cubicBezTo>
                  <a:lnTo>
                    <a:pt x="1414" y="917"/>
                  </a:lnTo>
                  <a:lnTo>
                    <a:pt x="1414" y="917"/>
                  </a:lnTo>
                  <a:cubicBezTo>
                    <a:pt x="1374" y="932"/>
                    <a:pt x="1330" y="946"/>
                    <a:pt x="1287" y="957"/>
                  </a:cubicBezTo>
                  <a:close/>
                  <a:moveTo>
                    <a:pt x="271" y="866"/>
                  </a:moveTo>
                  <a:lnTo>
                    <a:pt x="271" y="866"/>
                  </a:lnTo>
                  <a:cubicBezTo>
                    <a:pt x="229" y="843"/>
                    <a:pt x="191" y="817"/>
                    <a:pt x="159" y="792"/>
                  </a:cubicBezTo>
                  <a:lnTo>
                    <a:pt x="174" y="771"/>
                  </a:lnTo>
                  <a:lnTo>
                    <a:pt x="174" y="771"/>
                  </a:lnTo>
                  <a:cubicBezTo>
                    <a:pt x="206" y="796"/>
                    <a:pt x="244" y="819"/>
                    <a:pt x="284" y="843"/>
                  </a:cubicBezTo>
                  <a:lnTo>
                    <a:pt x="271" y="866"/>
                  </a:lnTo>
                  <a:close/>
                  <a:moveTo>
                    <a:pt x="1558" y="847"/>
                  </a:moveTo>
                  <a:lnTo>
                    <a:pt x="1543" y="824"/>
                  </a:lnTo>
                  <a:lnTo>
                    <a:pt x="1543" y="824"/>
                  </a:lnTo>
                  <a:cubicBezTo>
                    <a:pt x="1584" y="800"/>
                    <a:pt x="1619" y="775"/>
                    <a:pt x="1649" y="747"/>
                  </a:cubicBezTo>
                  <a:lnTo>
                    <a:pt x="1666" y="766"/>
                  </a:lnTo>
                  <a:lnTo>
                    <a:pt x="1666" y="766"/>
                  </a:lnTo>
                  <a:cubicBezTo>
                    <a:pt x="1634" y="794"/>
                    <a:pt x="1598" y="822"/>
                    <a:pt x="1558" y="847"/>
                  </a:cubicBezTo>
                  <a:close/>
                  <a:moveTo>
                    <a:pt x="49" y="671"/>
                  </a:moveTo>
                  <a:lnTo>
                    <a:pt x="49" y="671"/>
                  </a:lnTo>
                  <a:cubicBezTo>
                    <a:pt x="24" y="631"/>
                    <a:pt x="7" y="587"/>
                    <a:pt x="0" y="544"/>
                  </a:cubicBezTo>
                  <a:lnTo>
                    <a:pt x="28" y="540"/>
                  </a:lnTo>
                  <a:lnTo>
                    <a:pt x="28" y="540"/>
                  </a:lnTo>
                  <a:cubicBezTo>
                    <a:pt x="32" y="580"/>
                    <a:pt x="47" y="618"/>
                    <a:pt x="72" y="656"/>
                  </a:cubicBezTo>
                  <a:lnTo>
                    <a:pt x="49" y="671"/>
                  </a:lnTo>
                  <a:close/>
                  <a:moveTo>
                    <a:pt x="1766" y="637"/>
                  </a:moveTo>
                  <a:lnTo>
                    <a:pt x="1742" y="625"/>
                  </a:lnTo>
                  <a:lnTo>
                    <a:pt x="1742" y="625"/>
                  </a:lnTo>
                  <a:cubicBezTo>
                    <a:pt x="1761" y="587"/>
                    <a:pt x="1770" y="544"/>
                    <a:pt x="1770" y="504"/>
                  </a:cubicBezTo>
                  <a:lnTo>
                    <a:pt x="1770" y="504"/>
                  </a:lnTo>
                  <a:cubicBezTo>
                    <a:pt x="1770" y="489"/>
                    <a:pt x="1770" y="472"/>
                    <a:pt x="1768" y="457"/>
                  </a:cubicBezTo>
                  <a:lnTo>
                    <a:pt x="1793" y="453"/>
                  </a:lnTo>
                  <a:lnTo>
                    <a:pt x="1793" y="453"/>
                  </a:lnTo>
                  <a:cubicBezTo>
                    <a:pt x="1795" y="470"/>
                    <a:pt x="1797" y="487"/>
                    <a:pt x="1797" y="504"/>
                  </a:cubicBezTo>
                  <a:lnTo>
                    <a:pt x="1797" y="504"/>
                  </a:lnTo>
                  <a:cubicBezTo>
                    <a:pt x="1797" y="548"/>
                    <a:pt x="1787" y="595"/>
                    <a:pt x="1766" y="637"/>
                  </a:cubicBezTo>
                  <a:close/>
                  <a:moveTo>
                    <a:pt x="49" y="392"/>
                  </a:moveTo>
                  <a:lnTo>
                    <a:pt x="26" y="381"/>
                  </a:lnTo>
                  <a:lnTo>
                    <a:pt x="26" y="381"/>
                  </a:lnTo>
                  <a:cubicBezTo>
                    <a:pt x="43" y="343"/>
                    <a:pt x="68" y="305"/>
                    <a:pt x="102" y="269"/>
                  </a:cubicBezTo>
                  <a:lnTo>
                    <a:pt x="121" y="286"/>
                  </a:lnTo>
                  <a:lnTo>
                    <a:pt x="121" y="286"/>
                  </a:lnTo>
                  <a:cubicBezTo>
                    <a:pt x="89" y="320"/>
                    <a:pt x="66" y="356"/>
                    <a:pt x="49" y="392"/>
                  </a:cubicBezTo>
                  <a:close/>
                  <a:moveTo>
                    <a:pt x="1704" y="322"/>
                  </a:moveTo>
                  <a:lnTo>
                    <a:pt x="1704" y="322"/>
                  </a:lnTo>
                  <a:cubicBezTo>
                    <a:pt x="1679" y="290"/>
                    <a:pt x="1649" y="258"/>
                    <a:pt x="1611" y="231"/>
                  </a:cubicBezTo>
                  <a:lnTo>
                    <a:pt x="1628" y="210"/>
                  </a:lnTo>
                  <a:lnTo>
                    <a:pt x="1628" y="210"/>
                  </a:lnTo>
                  <a:cubicBezTo>
                    <a:pt x="1666" y="239"/>
                    <a:pt x="1698" y="271"/>
                    <a:pt x="1725" y="305"/>
                  </a:cubicBezTo>
                  <a:lnTo>
                    <a:pt x="1704" y="322"/>
                  </a:lnTo>
                  <a:close/>
                  <a:moveTo>
                    <a:pt x="242" y="191"/>
                  </a:moveTo>
                  <a:lnTo>
                    <a:pt x="227" y="167"/>
                  </a:lnTo>
                  <a:lnTo>
                    <a:pt x="227" y="167"/>
                  </a:lnTo>
                  <a:cubicBezTo>
                    <a:pt x="265" y="144"/>
                    <a:pt x="303" y="125"/>
                    <a:pt x="347" y="106"/>
                  </a:cubicBezTo>
                  <a:lnTo>
                    <a:pt x="358" y="129"/>
                  </a:lnTo>
                  <a:lnTo>
                    <a:pt x="358" y="129"/>
                  </a:lnTo>
                  <a:cubicBezTo>
                    <a:pt x="316" y="148"/>
                    <a:pt x="278" y="170"/>
                    <a:pt x="242" y="191"/>
                  </a:cubicBezTo>
                  <a:close/>
                  <a:moveTo>
                    <a:pt x="1480" y="148"/>
                  </a:moveTo>
                  <a:lnTo>
                    <a:pt x="1480" y="148"/>
                  </a:lnTo>
                  <a:cubicBezTo>
                    <a:pt x="1442" y="131"/>
                    <a:pt x="1401" y="115"/>
                    <a:pt x="1359" y="100"/>
                  </a:cubicBezTo>
                  <a:lnTo>
                    <a:pt x="1368" y="74"/>
                  </a:lnTo>
                  <a:lnTo>
                    <a:pt x="1368" y="74"/>
                  </a:lnTo>
                  <a:cubicBezTo>
                    <a:pt x="1410" y="89"/>
                    <a:pt x="1452" y="106"/>
                    <a:pt x="1490" y="125"/>
                  </a:cubicBezTo>
                  <a:lnTo>
                    <a:pt x="1480" y="148"/>
                  </a:lnTo>
                  <a:close/>
                  <a:moveTo>
                    <a:pt x="506" y="79"/>
                  </a:moveTo>
                  <a:lnTo>
                    <a:pt x="498" y="53"/>
                  </a:lnTo>
                  <a:lnTo>
                    <a:pt x="498" y="53"/>
                  </a:lnTo>
                  <a:cubicBezTo>
                    <a:pt x="540" y="43"/>
                    <a:pt x="584" y="32"/>
                    <a:pt x="629" y="24"/>
                  </a:cubicBezTo>
                  <a:lnTo>
                    <a:pt x="633" y="51"/>
                  </a:lnTo>
                  <a:lnTo>
                    <a:pt x="633" y="51"/>
                  </a:lnTo>
                  <a:cubicBezTo>
                    <a:pt x="589" y="57"/>
                    <a:pt x="546" y="68"/>
                    <a:pt x="506" y="79"/>
                  </a:cubicBezTo>
                  <a:close/>
                  <a:moveTo>
                    <a:pt x="1207" y="60"/>
                  </a:moveTo>
                  <a:lnTo>
                    <a:pt x="1207" y="60"/>
                  </a:lnTo>
                  <a:cubicBezTo>
                    <a:pt x="1164" y="51"/>
                    <a:pt x="1122" y="43"/>
                    <a:pt x="1078" y="38"/>
                  </a:cubicBezTo>
                  <a:lnTo>
                    <a:pt x="1080" y="13"/>
                  </a:lnTo>
                  <a:lnTo>
                    <a:pt x="1080" y="13"/>
                  </a:lnTo>
                  <a:cubicBezTo>
                    <a:pt x="1124" y="17"/>
                    <a:pt x="1169" y="24"/>
                    <a:pt x="1213" y="34"/>
                  </a:cubicBezTo>
                  <a:lnTo>
                    <a:pt x="1207" y="60"/>
                  </a:lnTo>
                  <a:close/>
                  <a:moveTo>
                    <a:pt x="790" y="32"/>
                  </a:moveTo>
                  <a:lnTo>
                    <a:pt x="788" y="4"/>
                  </a:lnTo>
                  <a:lnTo>
                    <a:pt x="788" y="4"/>
                  </a:lnTo>
                  <a:cubicBezTo>
                    <a:pt x="832" y="2"/>
                    <a:pt x="877" y="0"/>
                    <a:pt x="921" y="2"/>
                  </a:cubicBezTo>
                  <a:lnTo>
                    <a:pt x="921" y="28"/>
                  </a:lnTo>
                  <a:lnTo>
                    <a:pt x="921" y="28"/>
                  </a:lnTo>
                  <a:cubicBezTo>
                    <a:pt x="877" y="28"/>
                    <a:pt x="832" y="28"/>
                    <a:pt x="790" y="32"/>
                  </a:cubicBezTo>
                  <a:close/>
                </a:path>
              </a:pathLst>
            </a:custGeom>
            <a:solidFill>
              <a:schemeClr val="accent1"/>
            </a:solidFill>
            <a:ln>
              <a:noFill/>
            </a:ln>
            <a:effectLst/>
          </p:spPr>
          <p:txBody>
            <a:bodyPr wrap="none" anchor="ctr"/>
            <a:lstStyle/>
            <a:p>
              <a:endParaRPr lang="en-SV" sz="900"/>
            </a:p>
          </p:txBody>
        </p:sp>
        <p:sp>
          <p:nvSpPr>
            <p:cNvPr id="125" name="Freeform 378">
              <a:extLst>
                <a:ext uri="{FF2B5EF4-FFF2-40B4-BE49-F238E27FC236}">
                  <a16:creationId xmlns:a16="http://schemas.microsoft.com/office/drawing/2014/main" id="{9B115C41-BE57-9240-A181-D3FFD2F41EE9}"/>
                </a:ext>
              </a:extLst>
            </p:cNvPr>
            <p:cNvSpPr>
              <a:spLocks noChangeArrowheads="1"/>
            </p:cNvSpPr>
            <p:nvPr/>
          </p:nvSpPr>
          <p:spPr bwMode="auto">
            <a:xfrm>
              <a:off x="6213576" y="8761129"/>
              <a:ext cx="2428925" cy="1351824"/>
            </a:xfrm>
            <a:custGeom>
              <a:avLst/>
              <a:gdLst>
                <a:gd name="T0" fmla="*/ 1150 w 2455"/>
                <a:gd name="T1" fmla="*/ 1365 h 1368"/>
                <a:gd name="T2" fmla="*/ 1284 w 2455"/>
                <a:gd name="T3" fmla="*/ 1340 h 1368"/>
                <a:gd name="T4" fmla="*/ 1226 w 2455"/>
                <a:gd name="T5" fmla="*/ 1367 h 1368"/>
                <a:gd name="T6" fmla="*/ 1440 w 2455"/>
                <a:gd name="T7" fmla="*/ 1331 h 1368"/>
                <a:gd name="T8" fmla="*/ 1576 w 2455"/>
                <a:gd name="T9" fmla="*/ 1340 h 1368"/>
                <a:gd name="T10" fmla="*/ 992 w 2455"/>
                <a:gd name="T11" fmla="*/ 1355 h 1368"/>
                <a:gd name="T12" fmla="*/ 866 w 2455"/>
                <a:gd name="T13" fmla="*/ 1310 h 1368"/>
                <a:gd name="T14" fmla="*/ 1730 w 2455"/>
                <a:gd name="T15" fmla="*/ 1308 h 1368"/>
                <a:gd name="T16" fmla="*/ 1851 w 2455"/>
                <a:gd name="T17" fmla="*/ 1245 h 1368"/>
                <a:gd name="T18" fmla="*/ 1730 w 2455"/>
                <a:gd name="T19" fmla="*/ 1308 h 1368"/>
                <a:gd name="T20" fmla="*/ 576 w 2455"/>
                <a:gd name="T21" fmla="*/ 1264 h 1368"/>
                <a:gd name="T22" fmla="*/ 711 w 2455"/>
                <a:gd name="T23" fmla="*/ 1276 h 1368"/>
                <a:gd name="T24" fmla="*/ 1997 w 2455"/>
                <a:gd name="T25" fmla="*/ 1187 h 1368"/>
                <a:gd name="T26" fmla="*/ 2126 w 2455"/>
                <a:gd name="T27" fmla="*/ 1149 h 1368"/>
                <a:gd name="T28" fmla="*/ 427 w 2455"/>
                <a:gd name="T29" fmla="*/ 1202 h 1368"/>
                <a:gd name="T30" fmla="*/ 324 w 2455"/>
                <a:gd name="T31" fmla="*/ 1115 h 1368"/>
                <a:gd name="T32" fmla="*/ 427 w 2455"/>
                <a:gd name="T33" fmla="*/ 1202 h 1368"/>
                <a:gd name="T34" fmla="*/ 2240 w 2455"/>
                <a:gd name="T35" fmla="*/ 1035 h 1368"/>
                <a:gd name="T36" fmla="*/ 2350 w 2455"/>
                <a:gd name="T37" fmla="*/ 959 h 1368"/>
                <a:gd name="T38" fmla="*/ 182 w 2455"/>
                <a:gd name="T39" fmla="*/ 1043 h 1368"/>
                <a:gd name="T40" fmla="*/ 112 w 2455"/>
                <a:gd name="T41" fmla="*/ 927 h 1368"/>
                <a:gd name="T42" fmla="*/ 2431 w 2455"/>
                <a:gd name="T43" fmla="*/ 817 h 1368"/>
                <a:gd name="T44" fmla="*/ 2427 w 2455"/>
                <a:gd name="T45" fmla="*/ 684 h 1368"/>
                <a:gd name="T46" fmla="*/ 2431 w 2455"/>
                <a:gd name="T47" fmla="*/ 817 h 1368"/>
                <a:gd name="T48" fmla="*/ 0 w 2455"/>
                <a:gd name="T49" fmla="*/ 684 h 1368"/>
                <a:gd name="T50" fmla="*/ 27 w 2455"/>
                <a:gd name="T51" fmla="*/ 665 h 1368"/>
                <a:gd name="T52" fmla="*/ 27 w 2455"/>
                <a:gd name="T53" fmla="*/ 684 h 1368"/>
                <a:gd name="T54" fmla="*/ 2416 w 2455"/>
                <a:gd name="T55" fmla="*/ 595 h 1368"/>
                <a:gd name="T56" fmla="*/ 2388 w 2455"/>
                <a:gd name="T57" fmla="*/ 463 h 1368"/>
                <a:gd name="T58" fmla="*/ 2416 w 2455"/>
                <a:gd name="T59" fmla="*/ 595 h 1368"/>
                <a:gd name="T60" fmla="*/ 42 w 2455"/>
                <a:gd name="T61" fmla="*/ 506 h 1368"/>
                <a:gd name="T62" fmla="*/ 135 w 2455"/>
                <a:gd name="T63" fmla="*/ 411 h 1368"/>
                <a:gd name="T64" fmla="*/ 2268 w 2455"/>
                <a:gd name="T65" fmla="*/ 358 h 1368"/>
                <a:gd name="T66" fmla="*/ 2183 w 2455"/>
                <a:gd name="T67" fmla="*/ 254 h 1368"/>
                <a:gd name="T68" fmla="*/ 250 w 2455"/>
                <a:gd name="T69" fmla="*/ 303 h 1368"/>
                <a:gd name="T70" fmla="*/ 345 w 2455"/>
                <a:gd name="T71" fmla="*/ 207 h 1368"/>
                <a:gd name="T72" fmla="*/ 250 w 2455"/>
                <a:gd name="T73" fmla="*/ 303 h 1368"/>
                <a:gd name="T74" fmla="*/ 1912 w 2455"/>
                <a:gd name="T75" fmla="*/ 144 h 1368"/>
                <a:gd name="T76" fmla="*/ 2043 w 2455"/>
                <a:gd name="T77" fmla="*/ 173 h 1368"/>
                <a:gd name="T78" fmla="*/ 489 w 2455"/>
                <a:gd name="T79" fmla="*/ 137 h 1368"/>
                <a:gd name="T80" fmla="*/ 622 w 2455"/>
                <a:gd name="T81" fmla="*/ 116 h 1368"/>
                <a:gd name="T82" fmla="*/ 1762 w 2455"/>
                <a:gd name="T83" fmla="*/ 95 h 1368"/>
                <a:gd name="T84" fmla="*/ 1639 w 2455"/>
                <a:gd name="T85" fmla="*/ 40 h 1368"/>
                <a:gd name="T86" fmla="*/ 1762 w 2455"/>
                <a:gd name="T87" fmla="*/ 95 h 1368"/>
                <a:gd name="T88" fmla="*/ 768 w 2455"/>
                <a:gd name="T89" fmla="*/ 49 h 1368"/>
                <a:gd name="T90" fmla="*/ 903 w 2455"/>
                <a:gd name="T91" fmla="*/ 51 h 1368"/>
                <a:gd name="T92" fmla="*/ 1478 w 2455"/>
                <a:gd name="T93" fmla="*/ 40 h 1368"/>
                <a:gd name="T94" fmla="*/ 1349 w 2455"/>
                <a:gd name="T95" fmla="*/ 4 h 1368"/>
                <a:gd name="T96" fmla="*/ 1057 w 2455"/>
                <a:gd name="T97" fmla="*/ 32 h 1368"/>
                <a:gd name="T98" fmla="*/ 1188 w 2455"/>
                <a:gd name="T99" fmla="*/ 0 h 1368"/>
                <a:gd name="T100" fmla="*/ 1057 w 2455"/>
                <a:gd name="T101" fmla="*/ 32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55" h="1368">
                  <a:moveTo>
                    <a:pt x="1226" y="1367"/>
                  </a:moveTo>
                  <a:lnTo>
                    <a:pt x="1226" y="1367"/>
                  </a:lnTo>
                  <a:cubicBezTo>
                    <a:pt x="1201" y="1367"/>
                    <a:pt x="1176" y="1367"/>
                    <a:pt x="1150" y="1365"/>
                  </a:cubicBezTo>
                  <a:lnTo>
                    <a:pt x="1150" y="1340"/>
                  </a:lnTo>
                  <a:lnTo>
                    <a:pt x="1150" y="1340"/>
                  </a:lnTo>
                  <a:cubicBezTo>
                    <a:pt x="1195" y="1342"/>
                    <a:pt x="1239" y="1342"/>
                    <a:pt x="1284" y="1340"/>
                  </a:cubicBezTo>
                  <a:lnTo>
                    <a:pt x="1284" y="1367"/>
                  </a:lnTo>
                  <a:lnTo>
                    <a:pt x="1284" y="1367"/>
                  </a:lnTo>
                  <a:cubicBezTo>
                    <a:pt x="1265" y="1367"/>
                    <a:pt x="1246" y="1367"/>
                    <a:pt x="1226" y="1367"/>
                  </a:cubicBezTo>
                  <a:close/>
                  <a:moveTo>
                    <a:pt x="1442" y="1357"/>
                  </a:moveTo>
                  <a:lnTo>
                    <a:pt x="1440" y="1331"/>
                  </a:lnTo>
                  <a:lnTo>
                    <a:pt x="1440" y="1331"/>
                  </a:lnTo>
                  <a:cubicBezTo>
                    <a:pt x="1485" y="1327"/>
                    <a:pt x="1527" y="1321"/>
                    <a:pt x="1571" y="1314"/>
                  </a:cubicBezTo>
                  <a:lnTo>
                    <a:pt x="1576" y="1340"/>
                  </a:lnTo>
                  <a:lnTo>
                    <a:pt x="1576" y="1340"/>
                  </a:lnTo>
                  <a:cubicBezTo>
                    <a:pt x="1531" y="1346"/>
                    <a:pt x="1487" y="1352"/>
                    <a:pt x="1442" y="1357"/>
                  </a:cubicBezTo>
                  <a:close/>
                  <a:moveTo>
                    <a:pt x="992" y="1355"/>
                  </a:moveTo>
                  <a:lnTo>
                    <a:pt x="992" y="1355"/>
                  </a:lnTo>
                  <a:cubicBezTo>
                    <a:pt x="947" y="1350"/>
                    <a:pt x="903" y="1344"/>
                    <a:pt x="859" y="1336"/>
                  </a:cubicBezTo>
                  <a:lnTo>
                    <a:pt x="866" y="1310"/>
                  </a:lnTo>
                  <a:lnTo>
                    <a:pt x="866" y="1310"/>
                  </a:lnTo>
                  <a:cubicBezTo>
                    <a:pt x="907" y="1316"/>
                    <a:pt x="949" y="1323"/>
                    <a:pt x="994" y="1329"/>
                  </a:cubicBezTo>
                  <a:lnTo>
                    <a:pt x="992" y="1355"/>
                  </a:lnTo>
                  <a:close/>
                  <a:moveTo>
                    <a:pt x="1730" y="1308"/>
                  </a:moveTo>
                  <a:lnTo>
                    <a:pt x="1724" y="1280"/>
                  </a:lnTo>
                  <a:lnTo>
                    <a:pt x="1724" y="1280"/>
                  </a:lnTo>
                  <a:cubicBezTo>
                    <a:pt x="1768" y="1270"/>
                    <a:pt x="1811" y="1257"/>
                    <a:pt x="1851" y="1245"/>
                  </a:cubicBezTo>
                  <a:lnTo>
                    <a:pt x="1859" y="1270"/>
                  </a:lnTo>
                  <a:lnTo>
                    <a:pt x="1859" y="1270"/>
                  </a:lnTo>
                  <a:cubicBezTo>
                    <a:pt x="1819" y="1285"/>
                    <a:pt x="1775" y="1295"/>
                    <a:pt x="1730" y="1308"/>
                  </a:cubicBezTo>
                  <a:close/>
                  <a:moveTo>
                    <a:pt x="705" y="1302"/>
                  </a:moveTo>
                  <a:lnTo>
                    <a:pt x="705" y="1302"/>
                  </a:lnTo>
                  <a:cubicBezTo>
                    <a:pt x="660" y="1291"/>
                    <a:pt x="618" y="1278"/>
                    <a:pt x="576" y="1264"/>
                  </a:cubicBezTo>
                  <a:lnTo>
                    <a:pt x="586" y="1238"/>
                  </a:lnTo>
                  <a:lnTo>
                    <a:pt x="586" y="1238"/>
                  </a:lnTo>
                  <a:cubicBezTo>
                    <a:pt x="626" y="1253"/>
                    <a:pt x="669" y="1266"/>
                    <a:pt x="711" y="1276"/>
                  </a:cubicBezTo>
                  <a:lnTo>
                    <a:pt x="705" y="1302"/>
                  </a:lnTo>
                  <a:close/>
                  <a:moveTo>
                    <a:pt x="2007" y="1211"/>
                  </a:moveTo>
                  <a:lnTo>
                    <a:pt x="1997" y="1187"/>
                  </a:lnTo>
                  <a:lnTo>
                    <a:pt x="1997" y="1187"/>
                  </a:lnTo>
                  <a:cubicBezTo>
                    <a:pt x="2037" y="1168"/>
                    <a:pt x="2077" y="1147"/>
                    <a:pt x="2113" y="1126"/>
                  </a:cubicBezTo>
                  <a:lnTo>
                    <a:pt x="2126" y="1149"/>
                  </a:lnTo>
                  <a:lnTo>
                    <a:pt x="2126" y="1149"/>
                  </a:lnTo>
                  <a:cubicBezTo>
                    <a:pt x="2090" y="1170"/>
                    <a:pt x="2050" y="1192"/>
                    <a:pt x="2007" y="1211"/>
                  </a:cubicBezTo>
                  <a:close/>
                  <a:moveTo>
                    <a:pt x="427" y="1202"/>
                  </a:moveTo>
                  <a:lnTo>
                    <a:pt x="427" y="1202"/>
                  </a:lnTo>
                  <a:cubicBezTo>
                    <a:pt x="387" y="1183"/>
                    <a:pt x="347" y="1162"/>
                    <a:pt x="311" y="1139"/>
                  </a:cubicBezTo>
                  <a:lnTo>
                    <a:pt x="324" y="1115"/>
                  </a:lnTo>
                  <a:lnTo>
                    <a:pt x="324" y="1115"/>
                  </a:lnTo>
                  <a:cubicBezTo>
                    <a:pt x="360" y="1139"/>
                    <a:pt x="398" y="1160"/>
                    <a:pt x="440" y="1179"/>
                  </a:cubicBezTo>
                  <a:lnTo>
                    <a:pt x="427" y="1202"/>
                  </a:lnTo>
                  <a:close/>
                  <a:moveTo>
                    <a:pt x="2257" y="1056"/>
                  </a:moveTo>
                  <a:lnTo>
                    <a:pt x="2240" y="1035"/>
                  </a:lnTo>
                  <a:lnTo>
                    <a:pt x="2240" y="1035"/>
                  </a:lnTo>
                  <a:cubicBezTo>
                    <a:pt x="2274" y="1005"/>
                    <a:pt x="2306" y="974"/>
                    <a:pt x="2329" y="942"/>
                  </a:cubicBezTo>
                  <a:lnTo>
                    <a:pt x="2350" y="959"/>
                  </a:lnTo>
                  <a:lnTo>
                    <a:pt x="2350" y="959"/>
                  </a:lnTo>
                  <a:cubicBezTo>
                    <a:pt x="2325" y="993"/>
                    <a:pt x="2293" y="1024"/>
                    <a:pt x="2257" y="1056"/>
                  </a:cubicBezTo>
                  <a:close/>
                  <a:moveTo>
                    <a:pt x="182" y="1043"/>
                  </a:moveTo>
                  <a:lnTo>
                    <a:pt x="182" y="1043"/>
                  </a:lnTo>
                  <a:cubicBezTo>
                    <a:pt x="148" y="1012"/>
                    <a:pt x="116" y="978"/>
                    <a:pt x="91" y="944"/>
                  </a:cubicBezTo>
                  <a:lnTo>
                    <a:pt x="112" y="927"/>
                  </a:lnTo>
                  <a:lnTo>
                    <a:pt x="112" y="927"/>
                  </a:lnTo>
                  <a:cubicBezTo>
                    <a:pt x="137" y="961"/>
                    <a:pt x="167" y="993"/>
                    <a:pt x="199" y="1022"/>
                  </a:cubicBezTo>
                  <a:lnTo>
                    <a:pt x="182" y="1043"/>
                  </a:lnTo>
                  <a:close/>
                  <a:moveTo>
                    <a:pt x="2431" y="817"/>
                  </a:moveTo>
                  <a:lnTo>
                    <a:pt x="2405" y="808"/>
                  </a:lnTo>
                  <a:lnTo>
                    <a:pt x="2405" y="808"/>
                  </a:lnTo>
                  <a:cubicBezTo>
                    <a:pt x="2420" y="768"/>
                    <a:pt x="2427" y="726"/>
                    <a:pt x="2427" y="684"/>
                  </a:cubicBezTo>
                  <a:lnTo>
                    <a:pt x="2454" y="684"/>
                  </a:lnTo>
                  <a:lnTo>
                    <a:pt x="2454" y="684"/>
                  </a:lnTo>
                  <a:cubicBezTo>
                    <a:pt x="2454" y="728"/>
                    <a:pt x="2446" y="772"/>
                    <a:pt x="2431" y="817"/>
                  </a:cubicBezTo>
                  <a:close/>
                  <a:moveTo>
                    <a:pt x="17" y="798"/>
                  </a:moveTo>
                  <a:lnTo>
                    <a:pt x="17" y="798"/>
                  </a:lnTo>
                  <a:cubicBezTo>
                    <a:pt x="6" y="760"/>
                    <a:pt x="0" y="722"/>
                    <a:pt x="0" y="684"/>
                  </a:cubicBezTo>
                  <a:lnTo>
                    <a:pt x="0" y="684"/>
                  </a:lnTo>
                  <a:cubicBezTo>
                    <a:pt x="0" y="677"/>
                    <a:pt x="0" y="671"/>
                    <a:pt x="0" y="665"/>
                  </a:cubicBezTo>
                  <a:lnTo>
                    <a:pt x="27" y="665"/>
                  </a:lnTo>
                  <a:lnTo>
                    <a:pt x="27" y="665"/>
                  </a:lnTo>
                  <a:cubicBezTo>
                    <a:pt x="27" y="671"/>
                    <a:pt x="27" y="677"/>
                    <a:pt x="27" y="684"/>
                  </a:cubicBezTo>
                  <a:lnTo>
                    <a:pt x="27" y="684"/>
                  </a:lnTo>
                  <a:cubicBezTo>
                    <a:pt x="27" y="720"/>
                    <a:pt x="32" y="756"/>
                    <a:pt x="42" y="792"/>
                  </a:cubicBezTo>
                  <a:lnTo>
                    <a:pt x="17" y="798"/>
                  </a:lnTo>
                  <a:close/>
                  <a:moveTo>
                    <a:pt x="2416" y="595"/>
                  </a:moveTo>
                  <a:lnTo>
                    <a:pt x="2416" y="595"/>
                  </a:lnTo>
                  <a:cubicBezTo>
                    <a:pt x="2405" y="554"/>
                    <a:pt x="2388" y="514"/>
                    <a:pt x="2367" y="476"/>
                  </a:cubicBezTo>
                  <a:lnTo>
                    <a:pt x="2388" y="463"/>
                  </a:lnTo>
                  <a:lnTo>
                    <a:pt x="2388" y="463"/>
                  </a:lnTo>
                  <a:cubicBezTo>
                    <a:pt x="2414" y="504"/>
                    <a:pt x="2431" y="546"/>
                    <a:pt x="2441" y="588"/>
                  </a:cubicBezTo>
                  <a:lnTo>
                    <a:pt x="2416" y="595"/>
                  </a:lnTo>
                  <a:close/>
                  <a:moveTo>
                    <a:pt x="65" y="518"/>
                  </a:moveTo>
                  <a:lnTo>
                    <a:pt x="42" y="506"/>
                  </a:lnTo>
                  <a:lnTo>
                    <a:pt x="42" y="506"/>
                  </a:lnTo>
                  <a:cubicBezTo>
                    <a:pt x="61" y="468"/>
                    <a:pt x="84" y="430"/>
                    <a:pt x="116" y="394"/>
                  </a:cubicBezTo>
                  <a:lnTo>
                    <a:pt x="135" y="411"/>
                  </a:lnTo>
                  <a:lnTo>
                    <a:pt x="135" y="411"/>
                  </a:lnTo>
                  <a:cubicBezTo>
                    <a:pt x="108" y="444"/>
                    <a:pt x="82" y="480"/>
                    <a:pt x="65" y="518"/>
                  </a:cubicBezTo>
                  <a:close/>
                  <a:moveTo>
                    <a:pt x="2268" y="358"/>
                  </a:moveTo>
                  <a:lnTo>
                    <a:pt x="2268" y="358"/>
                  </a:lnTo>
                  <a:cubicBezTo>
                    <a:pt x="2238" y="328"/>
                    <a:pt x="2204" y="303"/>
                    <a:pt x="2166" y="275"/>
                  </a:cubicBezTo>
                  <a:lnTo>
                    <a:pt x="2183" y="254"/>
                  </a:lnTo>
                  <a:lnTo>
                    <a:pt x="2183" y="254"/>
                  </a:lnTo>
                  <a:cubicBezTo>
                    <a:pt x="2221" y="281"/>
                    <a:pt x="2255" y="309"/>
                    <a:pt x="2287" y="339"/>
                  </a:cubicBezTo>
                  <a:lnTo>
                    <a:pt x="2268" y="358"/>
                  </a:lnTo>
                  <a:close/>
                  <a:moveTo>
                    <a:pt x="250" y="303"/>
                  </a:moveTo>
                  <a:lnTo>
                    <a:pt x="233" y="281"/>
                  </a:lnTo>
                  <a:lnTo>
                    <a:pt x="233" y="281"/>
                  </a:lnTo>
                  <a:cubicBezTo>
                    <a:pt x="267" y="256"/>
                    <a:pt x="305" y="231"/>
                    <a:pt x="345" y="207"/>
                  </a:cubicBezTo>
                  <a:lnTo>
                    <a:pt x="358" y="231"/>
                  </a:lnTo>
                  <a:lnTo>
                    <a:pt x="358" y="231"/>
                  </a:lnTo>
                  <a:cubicBezTo>
                    <a:pt x="319" y="254"/>
                    <a:pt x="281" y="277"/>
                    <a:pt x="250" y="303"/>
                  </a:cubicBezTo>
                  <a:close/>
                  <a:moveTo>
                    <a:pt x="2033" y="197"/>
                  </a:moveTo>
                  <a:lnTo>
                    <a:pt x="2033" y="197"/>
                  </a:lnTo>
                  <a:cubicBezTo>
                    <a:pt x="1995" y="178"/>
                    <a:pt x="1955" y="161"/>
                    <a:pt x="1912" y="144"/>
                  </a:cubicBezTo>
                  <a:lnTo>
                    <a:pt x="1921" y="118"/>
                  </a:lnTo>
                  <a:lnTo>
                    <a:pt x="1921" y="118"/>
                  </a:lnTo>
                  <a:cubicBezTo>
                    <a:pt x="1963" y="135"/>
                    <a:pt x="2005" y="154"/>
                    <a:pt x="2043" y="173"/>
                  </a:cubicBezTo>
                  <a:lnTo>
                    <a:pt x="2033" y="197"/>
                  </a:lnTo>
                  <a:close/>
                  <a:moveTo>
                    <a:pt x="499" y="161"/>
                  </a:moveTo>
                  <a:lnTo>
                    <a:pt x="489" y="137"/>
                  </a:lnTo>
                  <a:lnTo>
                    <a:pt x="489" y="137"/>
                  </a:lnTo>
                  <a:cubicBezTo>
                    <a:pt x="529" y="121"/>
                    <a:pt x="569" y="106"/>
                    <a:pt x="614" y="91"/>
                  </a:cubicBezTo>
                  <a:lnTo>
                    <a:pt x="622" y="116"/>
                  </a:lnTo>
                  <a:lnTo>
                    <a:pt x="622" y="116"/>
                  </a:lnTo>
                  <a:cubicBezTo>
                    <a:pt x="580" y="131"/>
                    <a:pt x="537" y="146"/>
                    <a:pt x="499" y="161"/>
                  </a:cubicBezTo>
                  <a:close/>
                  <a:moveTo>
                    <a:pt x="1762" y="95"/>
                  </a:moveTo>
                  <a:lnTo>
                    <a:pt x="1762" y="95"/>
                  </a:lnTo>
                  <a:cubicBezTo>
                    <a:pt x="1720" y="85"/>
                    <a:pt x="1677" y="74"/>
                    <a:pt x="1635" y="66"/>
                  </a:cubicBezTo>
                  <a:lnTo>
                    <a:pt x="1639" y="40"/>
                  </a:lnTo>
                  <a:lnTo>
                    <a:pt x="1639" y="40"/>
                  </a:lnTo>
                  <a:cubicBezTo>
                    <a:pt x="1684" y="49"/>
                    <a:pt x="1728" y="59"/>
                    <a:pt x="1768" y="70"/>
                  </a:cubicBezTo>
                  <a:lnTo>
                    <a:pt x="1762" y="95"/>
                  </a:lnTo>
                  <a:close/>
                  <a:moveTo>
                    <a:pt x="775" y="76"/>
                  </a:moveTo>
                  <a:lnTo>
                    <a:pt x="768" y="49"/>
                  </a:lnTo>
                  <a:lnTo>
                    <a:pt x="768" y="49"/>
                  </a:lnTo>
                  <a:cubicBezTo>
                    <a:pt x="810" y="40"/>
                    <a:pt x="855" y="32"/>
                    <a:pt x="899" y="25"/>
                  </a:cubicBezTo>
                  <a:lnTo>
                    <a:pt x="903" y="51"/>
                  </a:lnTo>
                  <a:lnTo>
                    <a:pt x="903" y="51"/>
                  </a:lnTo>
                  <a:cubicBezTo>
                    <a:pt x="859" y="57"/>
                    <a:pt x="815" y="66"/>
                    <a:pt x="775" y="76"/>
                  </a:cubicBezTo>
                  <a:close/>
                  <a:moveTo>
                    <a:pt x="1478" y="40"/>
                  </a:moveTo>
                  <a:lnTo>
                    <a:pt x="1478" y="40"/>
                  </a:lnTo>
                  <a:cubicBezTo>
                    <a:pt x="1436" y="36"/>
                    <a:pt x="1392" y="32"/>
                    <a:pt x="1347" y="30"/>
                  </a:cubicBezTo>
                  <a:lnTo>
                    <a:pt x="1349" y="4"/>
                  </a:lnTo>
                  <a:lnTo>
                    <a:pt x="1349" y="4"/>
                  </a:lnTo>
                  <a:cubicBezTo>
                    <a:pt x="1394" y="6"/>
                    <a:pt x="1438" y="10"/>
                    <a:pt x="1480" y="15"/>
                  </a:cubicBezTo>
                  <a:lnTo>
                    <a:pt x="1478" y="40"/>
                  </a:lnTo>
                  <a:close/>
                  <a:moveTo>
                    <a:pt x="1057" y="32"/>
                  </a:moveTo>
                  <a:lnTo>
                    <a:pt x="1057" y="6"/>
                  </a:lnTo>
                  <a:lnTo>
                    <a:pt x="1057" y="6"/>
                  </a:lnTo>
                  <a:cubicBezTo>
                    <a:pt x="1099" y="2"/>
                    <a:pt x="1144" y="0"/>
                    <a:pt x="1188" y="0"/>
                  </a:cubicBezTo>
                  <a:lnTo>
                    <a:pt x="1188" y="27"/>
                  </a:lnTo>
                  <a:lnTo>
                    <a:pt x="1188" y="27"/>
                  </a:lnTo>
                  <a:cubicBezTo>
                    <a:pt x="1146" y="27"/>
                    <a:pt x="1102" y="30"/>
                    <a:pt x="1057" y="32"/>
                  </a:cubicBezTo>
                  <a:close/>
                </a:path>
              </a:pathLst>
            </a:custGeom>
            <a:solidFill>
              <a:schemeClr val="accent1"/>
            </a:solidFill>
            <a:ln>
              <a:noFill/>
            </a:ln>
            <a:effectLst/>
          </p:spPr>
          <p:txBody>
            <a:bodyPr wrap="none" anchor="ctr"/>
            <a:lstStyle/>
            <a:p>
              <a:endParaRPr lang="en-SV" sz="900"/>
            </a:p>
          </p:txBody>
        </p:sp>
        <p:sp>
          <p:nvSpPr>
            <p:cNvPr id="126" name="Freeform 379">
              <a:extLst>
                <a:ext uri="{FF2B5EF4-FFF2-40B4-BE49-F238E27FC236}">
                  <a16:creationId xmlns:a16="http://schemas.microsoft.com/office/drawing/2014/main" id="{8D1F8672-9503-6140-8FF6-7F51D5E103D3}"/>
                </a:ext>
              </a:extLst>
            </p:cNvPr>
            <p:cNvSpPr>
              <a:spLocks noChangeArrowheads="1"/>
            </p:cNvSpPr>
            <p:nvPr/>
          </p:nvSpPr>
          <p:spPr bwMode="auto">
            <a:xfrm>
              <a:off x="3261367" y="7086610"/>
              <a:ext cx="2424563" cy="1351824"/>
            </a:xfrm>
            <a:custGeom>
              <a:avLst/>
              <a:gdLst>
                <a:gd name="T0" fmla="*/ 1152 w 2454"/>
                <a:gd name="T1" fmla="*/ 1364 h 1367"/>
                <a:gd name="T2" fmla="*/ 1283 w 2454"/>
                <a:gd name="T3" fmla="*/ 1338 h 1367"/>
                <a:gd name="T4" fmla="*/ 1228 w 2454"/>
                <a:gd name="T5" fmla="*/ 1366 h 1367"/>
                <a:gd name="T6" fmla="*/ 1439 w 2454"/>
                <a:gd name="T7" fmla="*/ 1330 h 1367"/>
                <a:gd name="T8" fmla="*/ 1575 w 2454"/>
                <a:gd name="T9" fmla="*/ 1338 h 1367"/>
                <a:gd name="T10" fmla="*/ 991 w 2454"/>
                <a:gd name="T11" fmla="*/ 1353 h 1367"/>
                <a:gd name="T12" fmla="*/ 864 w 2454"/>
                <a:gd name="T13" fmla="*/ 1309 h 1367"/>
                <a:gd name="T14" fmla="*/ 1732 w 2454"/>
                <a:gd name="T15" fmla="*/ 1307 h 1367"/>
                <a:gd name="T16" fmla="*/ 1850 w 2454"/>
                <a:gd name="T17" fmla="*/ 1243 h 1367"/>
                <a:gd name="T18" fmla="*/ 1732 w 2454"/>
                <a:gd name="T19" fmla="*/ 1307 h 1367"/>
                <a:gd name="T20" fmla="*/ 576 w 2454"/>
                <a:gd name="T21" fmla="*/ 1262 h 1367"/>
                <a:gd name="T22" fmla="*/ 709 w 2454"/>
                <a:gd name="T23" fmla="*/ 1275 h 1367"/>
                <a:gd name="T24" fmla="*/ 1998 w 2454"/>
                <a:gd name="T25" fmla="*/ 1186 h 1367"/>
                <a:gd name="T26" fmla="*/ 2127 w 2454"/>
                <a:gd name="T27" fmla="*/ 1148 h 1367"/>
                <a:gd name="T28" fmla="*/ 428 w 2454"/>
                <a:gd name="T29" fmla="*/ 1201 h 1367"/>
                <a:gd name="T30" fmla="*/ 324 w 2454"/>
                <a:gd name="T31" fmla="*/ 1116 h 1367"/>
                <a:gd name="T32" fmla="*/ 428 w 2454"/>
                <a:gd name="T33" fmla="*/ 1201 h 1367"/>
                <a:gd name="T34" fmla="*/ 2240 w 2454"/>
                <a:gd name="T35" fmla="*/ 1034 h 1367"/>
                <a:gd name="T36" fmla="*/ 2352 w 2454"/>
                <a:gd name="T37" fmla="*/ 958 h 1367"/>
                <a:gd name="T38" fmla="*/ 182 w 2454"/>
                <a:gd name="T39" fmla="*/ 1042 h 1367"/>
                <a:gd name="T40" fmla="*/ 112 w 2454"/>
                <a:gd name="T41" fmla="*/ 927 h 1367"/>
                <a:gd name="T42" fmla="*/ 2430 w 2454"/>
                <a:gd name="T43" fmla="*/ 817 h 1367"/>
                <a:gd name="T44" fmla="*/ 2428 w 2454"/>
                <a:gd name="T45" fmla="*/ 683 h 1367"/>
                <a:gd name="T46" fmla="*/ 2430 w 2454"/>
                <a:gd name="T47" fmla="*/ 817 h 1367"/>
                <a:gd name="T48" fmla="*/ 0 w 2454"/>
                <a:gd name="T49" fmla="*/ 683 h 1367"/>
                <a:gd name="T50" fmla="*/ 26 w 2454"/>
                <a:gd name="T51" fmla="*/ 664 h 1367"/>
                <a:gd name="T52" fmla="*/ 26 w 2454"/>
                <a:gd name="T53" fmla="*/ 683 h 1367"/>
                <a:gd name="T54" fmla="*/ 2417 w 2454"/>
                <a:gd name="T55" fmla="*/ 594 h 1367"/>
                <a:gd name="T56" fmla="*/ 2390 w 2454"/>
                <a:gd name="T57" fmla="*/ 463 h 1367"/>
                <a:gd name="T58" fmla="*/ 2417 w 2454"/>
                <a:gd name="T59" fmla="*/ 594 h 1367"/>
                <a:gd name="T60" fmla="*/ 40 w 2454"/>
                <a:gd name="T61" fmla="*/ 505 h 1367"/>
                <a:gd name="T62" fmla="*/ 136 w 2454"/>
                <a:gd name="T63" fmla="*/ 410 h 1367"/>
                <a:gd name="T64" fmla="*/ 2269 w 2454"/>
                <a:gd name="T65" fmla="*/ 357 h 1367"/>
                <a:gd name="T66" fmla="*/ 2182 w 2454"/>
                <a:gd name="T67" fmla="*/ 254 h 1367"/>
                <a:gd name="T68" fmla="*/ 248 w 2454"/>
                <a:gd name="T69" fmla="*/ 302 h 1367"/>
                <a:gd name="T70" fmla="*/ 343 w 2454"/>
                <a:gd name="T71" fmla="*/ 207 h 1367"/>
                <a:gd name="T72" fmla="*/ 248 w 2454"/>
                <a:gd name="T73" fmla="*/ 302 h 1367"/>
                <a:gd name="T74" fmla="*/ 1911 w 2454"/>
                <a:gd name="T75" fmla="*/ 143 h 1367"/>
                <a:gd name="T76" fmla="*/ 2043 w 2454"/>
                <a:gd name="T77" fmla="*/ 173 h 1367"/>
                <a:gd name="T78" fmla="*/ 487 w 2454"/>
                <a:gd name="T79" fmla="*/ 137 h 1367"/>
                <a:gd name="T80" fmla="*/ 620 w 2454"/>
                <a:gd name="T81" fmla="*/ 116 h 1367"/>
                <a:gd name="T82" fmla="*/ 1763 w 2454"/>
                <a:gd name="T83" fmla="*/ 95 h 1367"/>
                <a:gd name="T84" fmla="*/ 1641 w 2454"/>
                <a:gd name="T85" fmla="*/ 40 h 1367"/>
                <a:gd name="T86" fmla="*/ 1763 w 2454"/>
                <a:gd name="T87" fmla="*/ 95 h 1367"/>
                <a:gd name="T88" fmla="*/ 766 w 2454"/>
                <a:gd name="T89" fmla="*/ 48 h 1367"/>
                <a:gd name="T90" fmla="*/ 902 w 2454"/>
                <a:gd name="T91" fmla="*/ 50 h 1367"/>
                <a:gd name="T92" fmla="*/ 1480 w 2454"/>
                <a:gd name="T93" fmla="*/ 40 h 1367"/>
                <a:gd name="T94" fmla="*/ 1348 w 2454"/>
                <a:gd name="T95" fmla="*/ 4 h 1367"/>
                <a:gd name="T96" fmla="*/ 1058 w 2454"/>
                <a:gd name="T97" fmla="*/ 33 h 1367"/>
                <a:gd name="T98" fmla="*/ 1190 w 2454"/>
                <a:gd name="T99" fmla="*/ 0 h 1367"/>
                <a:gd name="T100" fmla="*/ 1058 w 2454"/>
                <a:gd name="T101" fmla="*/ 33 h 1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54" h="1367">
                  <a:moveTo>
                    <a:pt x="1228" y="1366"/>
                  </a:moveTo>
                  <a:lnTo>
                    <a:pt x="1228" y="1366"/>
                  </a:lnTo>
                  <a:cubicBezTo>
                    <a:pt x="1200" y="1366"/>
                    <a:pt x="1175" y="1366"/>
                    <a:pt x="1152" y="1364"/>
                  </a:cubicBezTo>
                  <a:lnTo>
                    <a:pt x="1152" y="1338"/>
                  </a:lnTo>
                  <a:lnTo>
                    <a:pt x="1152" y="1338"/>
                  </a:lnTo>
                  <a:cubicBezTo>
                    <a:pt x="1194" y="1341"/>
                    <a:pt x="1238" y="1341"/>
                    <a:pt x="1283" y="1338"/>
                  </a:cubicBezTo>
                  <a:lnTo>
                    <a:pt x="1283" y="1366"/>
                  </a:lnTo>
                  <a:lnTo>
                    <a:pt x="1283" y="1366"/>
                  </a:lnTo>
                  <a:cubicBezTo>
                    <a:pt x="1264" y="1366"/>
                    <a:pt x="1245" y="1366"/>
                    <a:pt x="1228" y="1366"/>
                  </a:cubicBezTo>
                  <a:close/>
                  <a:moveTo>
                    <a:pt x="1444" y="1355"/>
                  </a:moveTo>
                  <a:lnTo>
                    <a:pt x="1439" y="1330"/>
                  </a:lnTo>
                  <a:lnTo>
                    <a:pt x="1439" y="1330"/>
                  </a:lnTo>
                  <a:cubicBezTo>
                    <a:pt x="1484" y="1324"/>
                    <a:pt x="1528" y="1319"/>
                    <a:pt x="1571" y="1313"/>
                  </a:cubicBezTo>
                  <a:lnTo>
                    <a:pt x="1575" y="1338"/>
                  </a:lnTo>
                  <a:lnTo>
                    <a:pt x="1575" y="1338"/>
                  </a:lnTo>
                  <a:cubicBezTo>
                    <a:pt x="1533" y="1345"/>
                    <a:pt x="1488" y="1351"/>
                    <a:pt x="1444" y="1355"/>
                  </a:cubicBezTo>
                  <a:close/>
                  <a:moveTo>
                    <a:pt x="991" y="1353"/>
                  </a:moveTo>
                  <a:lnTo>
                    <a:pt x="991" y="1353"/>
                  </a:lnTo>
                  <a:cubicBezTo>
                    <a:pt x="946" y="1349"/>
                    <a:pt x="902" y="1343"/>
                    <a:pt x="860" y="1334"/>
                  </a:cubicBezTo>
                  <a:lnTo>
                    <a:pt x="864" y="1309"/>
                  </a:lnTo>
                  <a:lnTo>
                    <a:pt x="864" y="1309"/>
                  </a:lnTo>
                  <a:cubicBezTo>
                    <a:pt x="906" y="1315"/>
                    <a:pt x="951" y="1321"/>
                    <a:pt x="993" y="1328"/>
                  </a:cubicBezTo>
                  <a:lnTo>
                    <a:pt x="991" y="1353"/>
                  </a:lnTo>
                  <a:close/>
                  <a:moveTo>
                    <a:pt x="1732" y="1307"/>
                  </a:moveTo>
                  <a:lnTo>
                    <a:pt x="1725" y="1279"/>
                  </a:lnTo>
                  <a:lnTo>
                    <a:pt x="1725" y="1279"/>
                  </a:lnTo>
                  <a:cubicBezTo>
                    <a:pt x="1768" y="1269"/>
                    <a:pt x="1810" y="1256"/>
                    <a:pt x="1850" y="1243"/>
                  </a:cubicBezTo>
                  <a:lnTo>
                    <a:pt x="1859" y="1269"/>
                  </a:lnTo>
                  <a:lnTo>
                    <a:pt x="1859" y="1269"/>
                  </a:lnTo>
                  <a:cubicBezTo>
                    <a:pt x="1818" y="1283"/>
                    <a:pt x="1776" y="1294"/>
                    <a:pt x="1732" y="1307"/>
                  </a:cubicBezTo>
                  <a:close/>
                  <a:moveTo>
                    <a:pt x="703" y="1300"/>
                  </a:moveTo>
                  <a:lnTo>
                    <a:pt x="703" y="1300"/>
                  </a:lnTo>
                  <a:cubicBezTo>
                    <a:pt x="658" y="1290"/>
                    <a:pt x="616" y="1277"/>
                    <a:pt x="576" y="1262"/>
                  </a:cubicBezTo>
                  <a:lnTo>
                    <a:pt x="584" y="1237"/>
                  </a:lnTo>
                  <a:lnTo>
                    <a:pt x="584" y="1237"/>
                  </a:lnTo>
                  <a:cubicBezTo>
                    <a:pt x="625" y="1252"/>
                    <a:pt x="667" y="1264"/>
                    <a:pt x="709" y="1275"/>
                  </a:cubicBezTo>
                  <a:lnTo>
                    <a:pt x="703" y="1300"/>
                  </a:lnTo>
                  <a:close/>
                  <a:moveTo>
                    <a:pt x="2009" y="1209"/>
                  </a:moveTo>
                  <a:lnTo>
                    <a:pt x="1998" y="1186"/>
                  </a:lnTo>
                  <a:lnTo>
                    <a:pt x="1998" y="1186"/>
                  </a:lnTo>
                  <a:cubicBezTo>
                    <a:pt x="2038" y="1167"/>
                    <a:pt x="2077" y="1146"/>
                    <a:pt x="2113" y="1125"/>
                  </a:cubicBezTo>
                  <a:lnTo>
                    <a:pt x="2127" y="1148"/>
                  </a:lnTo>
                  <a:lnTo>
                    <a:pt x="2127" y="1148"/>
                  </a:lnTo>
                  <a:cubicBezTo>
                    <a:pt x="2089" y="1169"/>
                    <a:pt x="2051" y="1190"/>
                    <a:pt x="2009" y="1209"/>
                  </a:cubicBezTo>
                  <a:close/>
                  <a:moveTo>
                    <a:pt x="428" y="1201"/>
                  </a:moveTo>
                  <a:lnTo>
                    <a:pt x="428" y="1201"/>
                  </a:lnTo>
                  <a:cubicBezTo>
                    <a:pt x="385" y="1182"/>
                    <a:pt x="347" y="1161"/>
                    <a:pt x="309" y="1137"/>
                  </a:cubicBezTo>
                  <a:lnTo>
                    <a:pt x="324" y="1116"/>
                  </a:lnTo>
                  <a:lnTo>
                    <a:pt x="324" y="1116"/>
                  </a:lnTo>
                  <a:cubicBezTo>
                    <a:pt x="360" y="1137"/>
                    <a:pt x="398" y="1158"/>
                    <a:pt x="438" y="1178"/>
                  </a:cubicBezTo>
                  <a:lnTo>
                    <a:pt x="428" y="1201"/>
                  </a:lnTo>
                  <a:close/>
                  <a:moveTo>
                    <a:pt x="2259" y="1055"/>
                  </a:moveTo>
                  <a:lnTo>
                    <a:pt x="2240" y="1034"/>
                  </a:lnTo>
                  <a:lnTo>
                    <a:pt x="2240" y="1034"/>
                  </a:lnTo>
                  <a:cubicBezTo>
                    <a:pt x="2276" y="1004"/>
                    <a:pt x="2305" y="973"/>
                    <a:pt x="2331" y="941"/>
                  </a:cubicBezTo>
                  <a:lnTo>
                    <a:pt x="2352" y="958"/>
                  </a:lnTo>
                  <a:lnTo>
                    <a:pt x="2352" y="958"/>
                  </a:lnTo>
                  <a:cubicBezTo>
                    <a:pt x="2324" y="992"/>
                    <a:pt x="2292" y="1023"/>
                    <a:pt x="2259" y="1055"/>
                  </a:cubicBezTo>
                  <a:close/>
                  <a:moveTo>
                    <a:pt x="182" y="1042"/>
                  </a:moveTo>
                  <a:lnTo>
                    <a:pt x="182" y="1042"/>
                  </a:lnTo>
                  <a:cubicBezTo>
                    <a:pt x="146" y="1010"/>
                    <a:pt x="117" y="977"/>
                    <a:pt x="91" y="944"/>
                  </a:cubicBezTo>
                  <a:lnTo>
                    <a:pt x="112" y="927"/>
                  </a:lnTo>
                  <a:lnTo>
                    <a:pt x="112" y="927"/>
                  </a:lnTo>
                  <a:cubicBezTo>
                    <a:pt x="136" y="961"/>
                    <a:pt x="165" y="992"/>
                    <a:pt x="199" y="1021"/>
                  </a:cubicBezTo>
                  <a:lnTo>
                    <a:pt x="182" y="1042"/>
                  </a:lnTo>
                  <a:close/>
                  <a:moveTo>
                    <a:pt x="2430" y="817"/>
                  </a:moveTo>
                  <a:lnTo>
                    <a:pt x="2407" y="808"/>
                  </a:lnTo>
                  <a:lnTo>
                    <a:pt x="2407" y="808"/>
                  </a:lnTo>
                  <a:cubicBezTo>
                    <a:pt x="2419" y="768"/>
                    <a:pt x="2428" y="726"/>
                    <a:pt x="2428" y="683"/>
                  </a:cubicBezTo>
                  <a:lnTo>
                    <a:pt x="2453" y="683"/>
                  </a:lnTo>
                  <a:lnTo>
                    <a:pt x="2453" y="683"/>
                  </a:lnTo>
                  <a:cubicBezTo>
                    <a:pt x="2453" y="728"/>
                    <a:pt x="2447" y="774"/>
                    <a:pt x="2430" y="817"/>
                  </a:cubicBezTo>
                  <a:close/>
                  <a:moveTo>
                    <a:pt x="17" y="798"/>
                  </a:moveTo>
                  <a:lnTo>
                    <a:pt x="17" y="798"/>
                  </a:lnTo>
                  <a:cubicBezTo>
                    <a:pt x="4" y="762"/>
                    <a:pt x="0" y="721"/>
                    <a:pt x="0" y="683"/>
                  </a:cubicBezTo>
                  <a:lnTo>
                    <a:pt x="0" y="683"/>
                  </a:lnTo>
                  <a:cubicBezTo>
                    <a:pt x="0" y="677"/>
                    <a:pt x="0" y="671"/>
                    <a:pt x="0" y="664"/>
                  </a:cubicBezTo>
                  <a:lnTo>
                    <a:pt x="26" y="664"/>
                  </a:lnTo>
                  <a:lnTo>
                    <a:pt x="26" y="664"/>
                  </a:lnTo>
                  <a:cubicBezTo>
                    <a:pt x="26" y="671"/>
                    <a:pt x="26" y="677"/>
                    <a:pt x="26" y="683"/>
                  </a:cubicBezTo>
                  <a:lnTo>
                    <a:pt x="26" y="683"/>
                  </a:lnTo>
                  <a:cubicBezTo>
                    <a:pt x="26" y="719"/>
                    <a:pt x="32" y="755"/>
                    <a:pt x="43" y="791"/>
                  </a:cubicBezTo>
                  <a:lnTo>
                    <a:pt x="17" y="798"/>
                  </a:lnTo>
                  <a:close/>
                  <a:moveTo>
                    <a:pt x="2417" y="594"/>
                  </a:moveTo>
                  <a:lnTo>
                    <a:pt x="2417" y="594"/>
                  </a:lnTo>
                  <a:cubicBezTo>
                    <a:pt x="2407" y="554"/>
                    <a:pt x="2390" y="514"/>
                    <a:pt x="2367" y="476"/>
                  </a:cubicBezTo>
                  <a:lnTo>
                    <a:pt x="2390" y="463"/>
                  </a:lnTo>
                  <a:lnTo>
                    <a:pt x="2390" y="463"/>
                  </a:lnTo>
                  <a:cubicBezTo>
                    <a:pt x="2413" y="503"/>
                    <a:pt x="2432" y="546"/>
                    <a:pt x="2443" y="588"/>
                  </a:cubicBezTo>
                  <a:lnTo>
                    <a:pt x="2417" y="594"/>
                  </a:lnTo>
                  <a:close/>
                  <a:moveTo>
                    <a:pt x="66" y="518"/>
                  </a:moveTo>
                  <a:lnTo>
                    <a:pt x="40" y="505"/>
                  </a:lnTo>
                  <a:lnTo>
                    <a:pt x="40" y="505"/>
                  </a:lnTo>
                  <a:cubicBezTo>
                    <a:pt x="59" y="467"/>
                    <a:pt x="85" y="429"/>
                    <a:pt x="114" y="393"/>
                  </a:cubicBezTo>
                  <a:lnTo>
                    <a:pt x="136" y="410"/>
                  </a:lnTo>
                  <a:lnTo>
                    <a:pt x="136" y="410"/>
                  </a:lnTo>
                  <a:cubicBezTo>
                    <a:pt x="106" y="444"/>
                    <a:pt x="83" y="480"/>
                    <a:pt x="66" y="518"/>
                  </a:cubicBezTo>
                  <a:close/>
                  <a:moveTo>
                    <a:pt x="2269" y="357"/>
                  </a:moveTo>
                  <a:lnTo>
                    <a:pt x="2269" y="357"/>
                  </a:lnTo>
                  <a:cubicBezTo>
                    <a:pt x="2240" y="330"/>
                    <a:pt x="2204" y="302"/>
                    <a:pt x="2168" y="275"/>
                  </a:cubicBezTo>
                  <a:lnTo>
                    <a:pt x="2182" y="254"/>
                  </a:lnTo>
                  <a:lnTo>
                    <a:pt x="2182" y="254"/>
                  </a:lnTo>
                  <a:cubicBezTo>
                    <a:pt x="2220" y="281"/>
                    <a:pt x="2256" y="309"/>
                    <a:pt x="2286" y="338"/>
                  </a:cubicBezTo>
                  <a:lnTo>
                    <a:pt x="2269" y="357"/>
                  </a:lnTo>
                  <a:close/>
                  <a:moveTo>
                    <a:pt x="248" y="302"/>
                  </a:moveTo>
                  <a:lnTo>
                    <a:pt x="233" y="281"/>
                  </a:lnTo>
                  <a:lnTo>
                    <a:pt x="233" y="281"/>
                  </a:lnTo>
                  <a:cubicBezTo>
                    <a:pt x="267" y="256"/>
                    <a:pt x="303" y="230"/>
                    <a:pt x="343" y="207"/>
                  </a:cubicBezTo>
                  <a:lnTo>
                    <a:pt x="358" y="230"/>
                  </a:lnTo>
                  <a:lnTo>
                    <a:pt x="358" y="230"/>
                  </a:lnTo>
                  <a:cubicBezTo>
                    <a:pt x="318" y="254"/>
                    <a:pt x="282" y="277"/>
                    <a:pt x="248" y="302"/>
                  </a:cubicBezTo>
                  <a:close/>
                  <a:moveTo>
                    <a:pt x="2032" y="196"/>
                  </a:moveTo>
                  <a:lnTo>
                    <a:pt x="2032" y="196"/>
                  </a:lnTo>
                  <a:cubicBezTo>
                    <a:pt x="1994" y="177"/>
                    <a:pt x="1954" y="160"/>
                    <a:pt x="1911" y="143"/>
                  </a:cubicBezTo>
                  <a:lnTo>
                    <a:pt x="1922" y="120"/>
                  </a:lnTo>
                  <a:lnTo>
                    <a:pt x="1922" y="120"/>
                  </a:lnTo>
                  <a:cubicBezTo>
                    <a:pt x="1964" y="135"/>
                    <a:pt x="2005" y="154"/>
                    <a:pt x="2043" y="173"/>
                  </a:cubicBezTo>
                  <a:lnTo>
                    <a:pt x="2032" y="196"/>
                  </a:lnTo>
                  <a:close/>
                  <a:moveTo>
                    <a:pt x="498" y="160"/>
                  </a:moveTo>
                  <a:lnTo>
                    <a:pt x="487" y="137"/>
                  </a:lnTo>
                  <a:lnTo>
                    <a:pt x="487" y="137"/>
                  </a:lnTo>
                  <a:cubicBezTo>
                    <a:pt x="527" y="120"/>
                    <a:pt x="570" y="105"/>
                    <a:pt x="612" y="91"/>
                  </a:cubicBezTo>
                  <a:lnTo>
                    <a:pt x="620" y="116"/>
                  </a:lnTo>
                  <a:lnTo>
                    <a:pt x="620" y="116"/>
                  </a:lnTo>
                  <a:cubicBezTo>
                    <a:pt x="578" y="131"/>
                    <a:pt x="538" y="146"/>
                    <a:pt x="498" y="160"/>
                  </a:cubicBezTo>
                  <a:close/>
                  <a:moveTo>
                    <a:pt x="1763" y="95"/>
                  </a:moveTo>
                  <a:lnTo>
                    <a:pt x="1763" y="95"/>
                  </a:lnTo>
                  <a:cubicBezTo>
                    <a:pt x="1721" y="84"/>
                    <a:pt x="1679" y="74"/>
                    <a:pt x="1634" y="65"/>
                  </a:cubicBezTo>
                  <a:lnTo>
                    <a:pt x="1641" y="40"/>
                  </a:lnTo>
                  <a:lnTo>
                    <a:pt x="1641" y="40"/>
                  </a:lnTo>
                  <a:cubicBezTo>
                    <a:pt x="1683" y="48"/>
                    <a:pt x="1727" y="59"/>
                    <a:pt x="1770" y="69"/>
                  </a:cubicBezTo>
                  <a:lnTo>
                    <a:pt x="1763" y="95"/>
                  </a:lnTo>
                  <a:close/>
                  <a:moveTo>
                    <a:pt x="773" y="76"/>
                  </a:moveTo>
                  <a:lnTo>
                    <a:pt x="766" y="48"/>
                  </a:lnTo>
                  <a:lnTo>
                    <a:pt x="766" y="48"/>
                  </a:lnTo>
                  <a:cubicBezTo>
                    <a:pt x="811" y="40"/>
                    <a:pt x="853" y="31"/>
                    <a:pt x="898" y="25"/>
                  </a:cubicBezTo>
                  <a:lnTo>
                    <a:pt x="902" y="50"/>
                  </a:lnTo>
                  <a:lnTo>
                    <a:pt x="902" y="50"/>
                  </a:lnTo>
                  <a:cubicBezTo>
                    <a:pt x="857" y="57"/>
                    <a:pt x="815" y="65"/>
                    <a:pt x="773" y="76"/>
                  </a:cubicBezTo>
                  <a:close/>
                  <a:moveTo>
                    <a:pt x="1480" y="40"/>
                  </a:moveTo>
                  <a:lnTo>
                    <a:pt x="1480" y="40"/>
                  </a:lnTo>
                  <a:cubicBezTo>
                    <a:pt x="1435" y="36"/>
                    <a:pt x="1391" y="31"/>
                    <a:pt x="1348" y="29"/>
                  </a:cubicBezTo>
                  <a:lnTo>
                    <a:pt x="1348" y="4"/>
                  </a:lnTo>
                  <a:lnTo>
                    <a:pt x="1348" y="4"/>
                  </a:lnTo>
                  <a:cubicBezTo>
                    <a:pt x="1393" y="6"/>
                    <a:pt x="1437" y="10"/>
                    <a:pt x="1482" y="14"/>
                  </a:cubicBezTo>
                  <a:lnTo>
                    <a:pt x="1480" y="40"/>
                  </a:lnTo>
                  <a:close/>
                  <a:moveTo>
                    <a:pt x="1058" y="33"/>
                  </a:moveTo>
                  <a:lnTo>
                    <a:pt x="1056" y="6"/>
                  </a:lnTo>
                  <a:lnTo>
                    <a:pt x="1056" y="6"/>
                  </a:lnTo>
                  <a:cubicBezTo>
                    <a:pt x="1101" y="2"/>
                    <a:pt x="1145" y="0"/>
                    <a:pt x="1190" y="0"/>
                  </a:cubicBezTo>
                  <a:lnTo>
                    <a:pt x="1190" y="27"/>
                  </a:lnTo>
                  <a:lnTo>
                    <a:pt x="1190" y="27"/>
                  </a:lnTo>
                  <a:cubicBezTo>
                    <a:pt x="1145" y="27"/>
                    <a:pt x="1101" y="29"/>
                    <a:pt x="1058" y="33"/>
                  </a:cubicBezTo>
                  <a:close/>
                </a:path>
              </a:pathLst>
            </a:custGeom>
            <a:solidFill>
              <a:schemeClr val="accent1"/>
            </a:solidFill>
            <a:ln>
              <a:noFill/>
            </a:ln>
            <a:effectLst/>
          </p:spPr>
          <p:txBody>
            <a:bodyPr wrap="none" anchor="ctr"/>
            <a:lstStyle/>
            <a:p>
              <a:endParaRPr lang="en-SV" sz="900"/>
            </a:p>
          </p:txBody>
        </p:sp>
        <p:sp>
          <p:nvSpPr>
            <p:cNvPr id="127" name="Freeform 380">
              <a:extLst>
                <a:ext uri="{FF2B5EF4-FFF2-40B4-BE49-F238E27FC236}">
                  <a16:creationId xmlns:a16="http://schemas.microsoft.com/office/drawing/2014/main" id="{BEE26E1D-2238-7444-B83D-187CFE032F11}"/>
                </a:ext>
              </a:extLst>
            </p:cNvPr>
            <p:cNvSpPr>
              <a:spLocks noChangeArrowheads="1"/>
            </p:cNvSpPr>
            <p:nvPr/>
          </p:nvSpPr>
          <p:spPr bwMode="auto">
            <a:xfrm>
              <a:off x="9039325" y="10357154"/>
              <a:ext cx="2428925" cy="1351824"/>
            </a:xfrm>
            <a:custGeom>
              <a:avLst/>
              <a:gdLst>
                <a:gd name="T0" fmla="*/ 1152 w 2457"/>
                <a:gd name="T1" fmla="*/ 1365 h 1368"/>
                <a:gd name="T2" fmla="*/ 1285 w 2457"/>
                <a:gd name="T3" fmla="*/ 1340 h 1368"/>
                <a:gd name="T4" fmla="*/ 1228 w 2457"/>
                <a:gd name="T5" fmla="*/ 1367 h 1368"/>
                <a:gd name="T6" fmla="*/ 1442 w 2457"/>
                <a:gd name="T7" fmla="*/ 1329 h 1368"/>
                <a:gd name="T8" fmla="*/ 1577 w 2457"/>
                <a:gd name="T9" fmla="*/ 1338 h 1368"/>
                <a:gd name="T10" fmla="*/ 993 w 2457"/>
                <a:gd name="T11" fmla="*/ 1355 h 1368"/>
                <a:gd name="T12" fmla="*/ 866 w 2457"/>
                <a:gd name="T13" fmla="*/ 1310 h 1368"/>
                <a:gd name="T14" fmla="*/ 1732 w 2457"/>
                <a:gd name="T15" fmla="*/ 1306 h 1368"/>
                <a:gd name="T16" fmla="*/ 1852 w 2457"/>
                <a:gd name="T17" fmla="*/ 1245 h 1368"/>
                <a:gd name="T18" fmla="*/ 1732 w 2457"/>
                <a:gd name="T19" fmla="*/ 1306 h 1368"/>
                <a:gd name="T20" fmla="*/ 576 w 2457"/>
                <a:gd name="T21" fmla="*/ 1264 h 1368"/>
                <a:gd name="T22" fmla="*/ 711 w 2457"/>
                <a:gd name="T23" fmla="*/ 1276 h 1368"/>
                <a:gd name="T24" fmla="*/ 1998 w 2457"/>
                <a:gd name="T25" fmla="*/ 1185 h 1368"/>
                <a:gd name="T26" fmla="*/ 2127 w 2457"/>
                <a:gd name="T27" fmla="*/ 1147 h 1368"/>
                <a:gd name="T28" fmla="*/ 428 w 2457"/>
                <a:gd name="T29" fmla="*/ 1202 h 1368"/>
                <a:gd name="T30" fmla="*/ 324 w 2457"/>
                <a:gd name="T31" fmla="*/ 1115 h 1368"/>
                <a:gd name="T32" fmla="*/ 428 w 2457"/>
                <a:gd name="T33" fmla="*/ 1202 h 1368"/>
                <a:gd name="T34" fmla="*/ 2242 w 2457"/>
                <a:gd name="T35" fmla="*/ 1035 h 1368"/>
                <a:gd name="T36" fmla="*/ 2352 w 2457"/>
                <a:gd name="T37" fmla="*/ 957 h 1368"/>
                <a:gd name="T38" fmla="*/ 182 w 2457"/>
                <a:gd name="T39" fmla="*/ 1041 h 1368"/>
                <a:gd name="T40" fmla="*/ 112 w 2457"/>
                <a:gd name="T41" fmla="*/ 927 h 1368"/>
                <a:gd name="T42" fmla="*/ 2432 w 2457"/>
                <a:gd name="T43" fmla="*/ 817 h 1368"/>
                <a:gd name="T44" fmla="*/ 2428 w 2457"/>
                <a:gd name="T45" fmla="*/ 684 h 1368"/>
                <a:gd name="T46" fmla="*/ 2432 w 2457"/>
                <a:gd name="T47" fmla="*/ 817 h 1368"/>
                <a:gd name="T48" fmla="*/ 0 w 2457"/>
                <a:gd name="T49" fmla="*/ 684 h 1368"/>
                <a:gd name="T50" fmla="*/ 28 w 2457"/>
                <a:gd name="T51" fmla="*/ 665 h 1368"/>
                <a:gd name="T52" fmla="*/ 28 w 2457"/>
                <a:gd name="T53" fmla="*/ 684 h 1368"/>
                <a:gd name="T54" fmla="*/ 2417 w 2457"/>
                <a:gd name="T55" fmla="*/ 593 h 1368"/>
                <a:gd name="T56" fmla="*/ 2390 w 2457"/>
                <a:gd name="T57" fmla="*/ 461 h 1368"/>
                <a:gd name="T58" fmla="*/ 2417 w 2457"/>
                <a:gd name="T59" fmla="*/ 593 h 1368"/>
                <a:gd name="T60" fmla="*/ 43 w 2457"/>
                <a:gd name="T61" fmla="*/ 506 h 1368"/>
                <a:gd name="T62" fmla="*/ 136 w 2457"/>
                <a:gd name="T63" fmla="*/ 408 h 1368"/>
                <a:gd name="T64" fmla="*/ 2269 w 2457"/>
                <a:gd name="T65" fmla="*/ 356 h 1368"/>
                <a:gd name="T66" fmla="*/ 2185 w 2457"/>
                <a:gd name="T67" fmla="*/ 254 h 1368"/>
                <a:gd name="T68" fmla="*/ 250 w 2457"/>
                <a:gd name="T69" fmla="*/ 303 h 1368"/>
                <a:gd name="T70" fmla="*/ 345 w 2457"/>
                <a:gd name="T71" fmla="*/ 207 h 1368"/>
                <a:gd name="T72" fmla="*/ 250 w 2457"/>
                <a:gd name="T73" fmla="*/ 303 h 1368"/>
                <a:gd name="T74" fmla="*/ 1914 w 2457"/>
                <a:gd name="T75" fmla="*/ 144 h 1368"/>
                <a:gd name="T76" fmla="*/ 2045 w 2457"/>
                <a:gd name="T77" fmla="*/ 171 h 1368"/>
                <a:gd name="T78" fmla="*/ 489 w 2457"/>
                <a:gd name="T79" fmla="*/ 135 h 1368"/>
                <a:gd name="T80" fmla="*/ 623 w 2457"/>
                <a:gd name="T81" fmla="*/ 114 h 1368"/>
                <a:gd name="T82" fmla="*/ 1763 w 2457"/>
                <a:gd name="T83" fmla="*/ 95 h 1368"/>
                <a:gd name="T84" fmla="*/ 1641 w 2457"/>
                <a:gd name="T85" fmla="*/ 38 h 1368"/>
                <a:gd name="T86" fmla="*/ 1763 w 2457"/>
                <a:gd name="T87" fmla="*/ 95 h 1368"/>
                <a:gd name="T88" fmla="*/ 769 w 2457"/>
                <a:gd name="T89" fmla="*/ 49 h 1368"/>
                <a:gd name="T90" fmla="*/ 902 w 2457"/>
                <a:gd name="T91" fmla="*/ 51 h 1368"/>
                <a:gd name="T92" fmla="*/ 1480 w 2457"/>
                <a:gd name="T93" fmla="*/ 40 h 1368"/>
                <a:gd name="T94" fmla="*/ 1351 w 2457"/>
                <a:gd name="T95" fmla="*/ 2 h 1368"/>
                <a:gd name="T96" fmla="*/ 1061 w 2457"/>
                <a:gd name="T97" fmla="*/ 32 h 1368"/>
                <a:gd name="T98" fmla="*/ 1190 w 2457"/>
                <a:gd name="T99" fmla="*/ 0 h 1368"/>
                <a:gd name="T100" fmla="*/ 1061 w 2457"/>
                <a:gd name="T101" fmla="*/ 32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57" h="1368">
                  <a:moveTo>
                    <a:pt x="1228" y="1367"/>
                  </a:moveTo>
                  <a:lnTo>
                    <a:pt x="1228" y="1367"/>
                  </a:lnTo>
                  <a:cubicBezTo>
                    <a:pt x="1202" y="1367"/>
                    <a:pt x="1177" y="1365"/>
                    <a:pt x="1152" y="1365"/>
                  </a:cubicBezTo>
                  <a:lnTo>
                    <a:pt x="1152" y="1338"/>
                  </a:lnTo>
                  <a:lnTo>
                    <a:pt x="1152" y="1338"/>
                  </a:lnTo>
                  <a:cubicBezTo>
                    <a:pt x="1196" y="1340"/>
                    <a:pt x="1241" y="1340"/>
                    <a:pt x="1285" y="1340"/>
                  </a:cubicBezTo>
                  <a:lnTo>
                    <a:pt x="1285" y="1365"/>
                  </a:lnTo>
                  <a:lnTo>
                    <a:pt x="1285" y="1365"/>
                  </a:lnTo>
                  <a:cubicBezTo>
                    <a:pt x="1266" y="1365"/>
                    <a:pt x="1247" y="1367"/>
                    <a:pt x="1228" y="1367"/>
                  </a:cubicBezTo>
                  <a:close/>
                  <a:moveTo>
                    <a:pt x="1444" y="1357"/>
                  </a:moveTo>
                  <a:lnTo>
                    <a:pt x="1442" y="1329"/>
                  </a:lnTo>
                  <a:lnTo>
                    <a:pt x="1442" y="1329"/>
                  </a:lnTo>
                  <a:cubicBezTo>
                    <a:pt x="1486" y="1325"/>
                    <a:pt x="1528" y="1319"/>
                    <a:pt x="1573" y="1312"/>
                  </a:cubicBezTo>
                  <a:lnTo>
                    <a:pt x="1577" y="1338"/>
                  </a:lnTo>
                  <a:lnTo>
                    <a:pt x="1577" y="1338"/>
                  </a:lnTo>
                  <a:cubicBezTo>
                    <a:pt x="1533" y="1346"/>
                    <a:pt x="1488" y="1350"/>
                    <a:pt x="1444" y="1357"/>
                  </a:cubicBezTo>
                  <a:close/>
                  <a:moveTo>
                    <a:pt x="993" y="1355"/>
                  </a:moveTo>
                  <a:lnTo>
                    <a:pt x="993" y="1355"/>
                  </a:lnTo>
                  <a:cubicBezTo>
                    <a:pt x="948" y="1348"/>
                    <a:pt x="904" y="1342"/>
                    <a:pt x="860" y="1336"/>
                  </a:cubicBezTo>
                  <a:lnTo>
                    <a:pt x="866" y="1310"/>
                  </a:lnTo>
                  <a:lnTo>
                    <a:pt x="866" y="1310"/>
                  </a:lnTo>
                  <a:cubicBezTo>
                    <a:pt x="908" y="1316"/>
                    <a:pt x="951" y="1323"/>
                    <a:pt x="995" y="1327"/>
                  </a:cubicBezTo>
                  <a:lnTo>
                    <a:pt x="993" y="1355"/>
                  </a:lnTo>
                  <a:close/>
                  <a:moveTo>
                    <a:pt x="1732" y="1306"/>
                  </a:moveTo>
                  <a:lnTo>
                    <a:pt x="1725" y="1281"/>
                  </a:lnTo>
                  <a:lnTo>
                    <a:pt x="1725" y="1281"/>
                  </a:lnTo>
                  <a:cubicBezTo>
                    <a:pt x="1770" y="1270"/>
                    <a:pt x="1812" y="1257"/>
                    <a:pt x="1852" y="1245"/>
                  </a:cubicBezTo>
                  <a:lnTo>
                    <a:pt x="1861" y="1270"/>
                  </a:lnTo>
                  <a:lnTo>
                    <a:pt x="1861" y="1270"/>
                  </a:lnTo>
                  <a:cubicBezTo>
                    <a:pt x="1821" y="1283"/>
                    <a:pt x="1776" y="1295"/>
                    <a:pt x="1732" y="1306"/>
                  </a:cubicBezTo>
                  <a:close/>
                  <a:moveTo>
                    <a:pt x="705" y="1302"/>
                  </a:moveTo>
                  <a:lnTo>
                    <a:pt x="705" y="1302"/>
                  </a:lnTo>
                  <a:cubicBezTo>
                    <a:pt x="661" y="1289"/>
                    <a:pt x="618" y="1276"/>
                    <a:pt x="576" y="1264"/>
                  </a:cubicBezTo>
                  <a:lnTo>
                    <a:pt x="587" y="1238"/>
                  </a:lnTo>
                  <a:lnTo>
                    <a:pt x="587" y="1238"/>
                  </a:lnTo>
                  <a:cubicBezTo>
                    <a:pt x="627" y="1251"/>
                    <a:pt x="669" y="1264"/>
                    <a:pt x="711" y="1276"/>
                  </a:cubicBezTo>
                  <a:lnTo>
                    <a:pt x="705" y="1302"/>
                  </a:lnTo>
                  <a:close/>
                  <a:moveTo>
                    <a:pt x="2009" y="1211"/>
                  </a:moveTo>
                  <a:lnTo>
                    <a:pt x="1998" y="1185"/>
                  </a:lnTo>
                  <a:lnTo>
                    <a:pt x="1998" y="1185"/>
                  </a:lnTo>
                  <a:cubicBezTo>
                    <a:pt x="2039" y="1168"/>
                    <a:pt x="2079" y="1147"/>
                    <a:pt x="2115" y="1126"/>
                  </a:cubicBezTo>
                  <a:lnTo>
                    <a:pt x="2127" y="1147"/>
                  </a:lnTo>
                  <a:lnTo>
                    <a:pt x="2127" y="1147"/>
                  </a:lnTo>
                  <a:cubicBezTo>
                    <a:pt x="2091" y="1170"/>
                    <a:pt x="2051" y="1192"/>
                    <a:pt x="2009" y="1211"/>
                  </a:cubicBezTo>
                  <a:close/>
                  <a:moveTo>
                    <a:pt x="428" y="1202"/>
                  </a:moveTo>
                  <a:lnTo>
                    <a:pt x="428" y="1202"/>
                  </a:lnTo>
                  <a:cubicBezTo>
                    <a:pt x="388" y="1183"/>
                    <a:pt x="347" y="1160"/>
                    <a:pt x="311" y="1139"/>
                  </a:cubicBezTo>
                  <a:lnTo>
                    <a:pt x="324" y="1115"/>
                  </a:lnTo>
                  <a:lnTo>
                    <a:pt x="324" y="1115"/>
                  </a:lnTo>
                  <a:cubicBezTo>
                    <a:pt x="360" y="1137"/>
                    <a:pt x="398" y="1158"/>
                    <a:pt x="441" y="1179"/>
                  </a:cubicBezTo>
                  <a:lnTo>
                    <a:pt x="428" y="1202"/>
                  </a:lnTo>
                  <a:close/>
                  <a:moveTo>
                    <a:pt x="2259" y="1054"/>
                  </a:moveTo>
                  <a:lnTo>
                    <a:pt x="2242" y="1035"/>
                  </a:lnTo>
                  <a:lnTo>
                    <a:pt x="2242" y="1035"/>
                  </a:lnTo>
                  <a:cubicBezTo>
                    <a:pt x="2276" y="1005"/>
                    <a:pt x="2307" y="974"/>
                    <a:pt x="2331" y="942"/>
                  </a:cubicBezTo>
                  <a:lnTo>
                    <a:pt x="2352" y="957"/>
                  </a:lnTo>
                  <a:lnTo>
                    <a:pt x="2352" y="957"/>
                  </a:lnTo>
                  <a:cubicBezTo>
                    <a:pt x="2326" y="991"/>
                    <a:pt x="2295" y="1024"/>
                    <a:pt x="2259" y="1054"/>
                  </a:cubicBezTo>
                  <a:close/>
                  <a:moveTo>
                    <a:pt x="182" y="1041"/>
                  </a:moveTo>
                  <a:lnTo>
                    <a:pt x="182" y="1041"/>
                  </a:lnTo>
                  <a:cubicBezTo>
                    <a:pt x="146" y="1010"/>
                    <a:pt x="117" y="976"/>
                    <a:pt x="91" y="942"/>
                  </a:cubicBezTo>
                  <a:lnTo>
                    <a:pt x="112" y="927"/>
                  </a:lnTo>
                  <a:lnTo>
                    <a:pt x="112" y="927"/>
                  </a:lnTo>
                  <a:cubicBezTo>
                    <a:pt x="138" y="959"/>
                    <a:pt x="167" y="991"/>
                    <a:pt x="199" y="1022"/>
                  </a:cubicBezTo>
                  <a:lnTo>
                    <a:pt x="182" y="1041"/>
                  </a:lnTo>
                  <a:close/>
                  <a:moveTo>
                    <a:pt x="2432" y="817"/>
                  </a:moveTo>
                  <a:lnTo>
                    <a:pt x="2407" y="808"/>
                  </a:lnTo>
                  <a:lnTo>
                    <a:pt x="2407" y="808"/>
                  </a:lnTo>
                  <a:cubicBezTo>
                    <a:pt x="2422" y="766"/>
                    <a:pt x="2428" y="724"/>
                    <a:pt x="2428" y="684"/>
                  </a:cubicBezTo>
                  <a:lnTo>
                    <a:pt x="2456" y="684"/>
                  </a:lnTo>
                  <a:lnTo>
                    <a:pt x="2456" y="684"/>
                  </a:lnTo>
                  <a:cubicBezTo>
                    <a:pt x="2456" y="728"/>
                    <a:pt x="2447" y="773"/>
                    <a:pt x="2432" y="817"/>
                  </a:cubicBezTo>
                  <a:close/>
                  <a:moveTo>
                    <a:pt x="17" y="798"/>
                  </a:moveTo>
                  <a:lnTo>
                    <a:pt x="17" y="798"/>
                  </a:lnTo>
                  <a:cubicBezTo>
                    <a:pt x="7" y="760"/>
                    <a:pt x="0" y="722"/>
                    <a:pt x="0" y="684"/>
                  </a:cubicBezTo>
                  <a:lnTo>
                    <a:pt x="0" y="684"/>
                  </a:lnTo>
                  <a:cubicBezTo>
                    <a:pt x="0" y="675"/>
                    <a:pt x="0" y="669"/>
                    <a:pt x="0" y="662"/>
                  </a:cubicBezTo>
                  <a:lnTo>
                    <a:pt x="28" y="665"/>
                  </a:lnTo>
                  <a:lnTo>
                    <a:pt x="28" y="665"/>
                  </a:lnTo>
                  <a:cubicBezTo>
                    <a:pt x="28" y="671"/>
                    <a:pt x="28" y="677"/>
                    <a:pt x="28" y="684"/>
                  </a:cubicBezTo>
                  <a:lnTo>
                    <a:pt x="28" y="684"/>
                  </a:lnTo>
                  <a:cubicBezTo>
                    <a:pt x="28" y="720"/>
                    <a:pt x="32" y="756"/>
                    <a:pt x="43" y="789"/>
                  </a:cubicBezTo>
                  <a:lnTo>
                    <a:pt x="17" y="798"/>
                  </a:lnTo>
                  <a:close/>
                  <a:moveTo>
                    <a:pt x="2417" y="593"/>
                  </a:moveTo>
                  <a:lnTo>
                    <a:pt x="2417" y="593"/>
                  </a:lnTo>
                  <a:cubicBezTo>
                    <a:pt x="2407" y="554"/>
                    <a:pt x="2390" y="514"/>
                    <a:pt x="2369" y="476"/>
                  </a:cubicBezTo>
                  <a:lnTo>
                    <a:pt x="2390" y="461"/>
                  </a:lnTo>
                  <a:lnTo>
                    <a:pt x="2390" y="461"/>
                  </a:lnTo>
                  <a:cubicBezTo>
                    <a:pt x="2415" y="504"/>
                    <a:pt x="2432" y="544"/>
                    <a:pt x="2443" y="586"/>
                  </a:cubicBezTo>
                  <a:lnTo>
                    <a:pt x="2417" y="593"/>
                  </a:lnTo>
                  <a:close/>
                  <a:moveTo>
                    <a:pt x="66" y="516"/>
                  </a:moveTo>
                  <a:lnTo>
                    <a:pt x="43" y="506"/>
                  </a:lnTo>
                  <a:lnTo>
                    <a:pt x="43" y="506"/>
                  </a:lnTo>
                  <a:cubicBezTo>
                    <a:pt x="62" y="466"/>
                    <a:pt x="85" y="427"/>
                    <a:pt x="117" y="392"/>
                  </a:cubicBezTo>
                  <a:lnTo>
                    <a:pt x="136" y="408"/>
                  </a:lnTo>
                  <a:lnTo>
                    <a:pt x="136" y="408"/>
                  </a:lnTo>
                  <a:cubicBezTo>
                    <a:pt x="108" y="444"/>
                    <a:pt x="83" y="480"/>
                    <a:pt x="66" y="516"/>
                  </a:cubicBezTo>
                  <a:close/>
                  <a:moveTo>
                    <a:pt x="2269" y="356"/>
                  </a:moveTo>
                  <a:lnTo>
                    <a:pt x="2269" y="356"/>
                  </a:lnTo>
                  <a:cubicBezTo>
                    <a:pt x="2240" y="328"/>
                    <a:pt x="2206" y="300"/>
                    <a:pt x="2168" y="275"/>
                  </a:cubicBezTo>
                  <a:lnTo>
                    <a:pt x="2185" y="254"/>
                  </a:lnTo>
                  <a:lnTo>
                    <a:pt x="2185" y="254"/>
                  </a:lnTo>
                  <a:cubicBezTo>
                    <a:pt x="2223" y="279"/>
                    <a:pt x="2257" y="307"/>
                    <a:pt x="2288" y="336"/>
                  </a:cubicBezTo>
                  <a:lnTo>
                    <a:pt x="2269" y="356"/>
                  </a:lnTo>
                  <a:close/>
                  <a:moveTo>
                    <a:pt x="250" y="303"/>
                  </a:moveTo>
                  <a:lnTo>
                    <a:pt x="233" y="281"/>
                  </a:lnTo>
                  <a:lnTo>
                    <a:pt x="233" y="281"/>
                  </a:lnTo>
                  <a:cubicBezTo>
                    <a:pt x="267" y="256"/>
                    <a:pt x="305" y="231"/>
                    <a:pt x="345" y="207"/>
                  </a:cubicBezTo>
                  <a:lnTo>
                    <a:pt x="358" y="231"/>
                  </a:lnTo>
                  <a:lnTo>
                    <a:pt x="358" y="231"/>
                  </a:lnTo>
                  <a:cubicBezTo>
                    <a:pt x="320" y="252"/>
                    <a:pt x="282" y="277"/>
                    <a:pt x="250" y="303"/>
                  </a:cubicBezTo>
                  <a:close/>
                  <a:moveTo>
                    <a:pt x="2034" y="195"/>
                  </a:moveTo>
                  <a:lnTo>
                    <a:pt x="2034" y="195"/>
                  </a:lnTo>
                  <a:cubicBezTo>
                    <a:pt x="1996" y="178"/>
                    <a:pt x="1956" y="159"/>
                    <a:pt x="1914" y="144"/>
                  </a:cubicBezTo>
                  <a:lnTo>
                    <a:pt x="1922" y="118"/>
                  </a:lnTo>
                  <a:lnTo>
                    <a:pt x="1922" y="118"/>
                  </a:lnTo>
                  <a:cubicBezTo>
                    <a:pt x="1964" y="135"/>
                    <a:pt x="2007" y="152"/>
                    <a:pt x="2045" y="171"/>
                  </a:cubicBezTo>
                  <a:lnTo>
                    <a:pt x="2034" y="195"/>
                  </a:lnTo>
                  <a:close/>
                  <a:moveTo>
                    <a:pt x="500" y="161"/>
                  </a:moveTo>
                  <a:lnTo>
                    <a:pt x="489" y="135"/>
                  </a:lnTo>
                  <a:lnTo>
                    <a:pt x="489" y="135"/>
                  </a:lnTo>
                  <a:cubicBezTo>
                    <a:pt x="529" y="121"/>
                    <a:pt x="570" y="104"/>
                    <a:pt x="614" y="91"/>
                  </a:cubicBezTo>
                  <a:lnTo>
                    <a:pt x="623" y="114"/>
                  </a:lnTo>
                  <a:lnTo>
                    <a:pt x="623" y="114"/>
                  </a:lnTo>
                  <a:cubicBezTo>
                    <a:pt x="580" y="129"/>
                    <a:pt x="538" y="144"/>
                    <a:pt x="500" y="161"/>
                  </a:cubicBezTo>
                  <a:close/>
                  <a:moveTo>
                    <a:pt x="1763" y="95"/>
                  </a:moveTo>
                  <a:lnTo>
                    <a:pt x="1763" y="95"/>
                  </a:lnTo>
                  <a:cubicBezTo>
                    <a:pt x="1721" y="82"/>
                    <a:pt x="1679" y="74"/>
                    <a:pt x="1636" y="63"/>
                  </a:cubicBezTo>
                  <a:lnTo>
                    <a:pt x="1641" y="38"/>
                  </a:lnTo>
                  <a:lnTo>
                    <a:pt x="1641" y="38"/>
                  </a:lnTo>
                  <a:cubicBezTo>
                    <a:pt x="1685" y="46"/>
                    <a:pt x="1730" y="57"/>
                    <a:pt x="1770" y="68"/>
                  </a:cubicBezTo>
                  <a:lnTo>
                    <a:pt x="1763" y="95"/>
                  </a:lnTo>
                  <a:close/>
                  <a:moveTo>
                    <a:pt x="775" y="74"/>
                  </a:moveTo>
                  <a:lnTo>
                    <a:pt x="769" y="49"/>
                  </a:lnTo>
                  <a:lnTo>
                    <a:pt x="769" y="49"/>
                  </a:lnTo>
                  <a:cubicBezTo>
                    <a:pt x="811" y="38"/>
                    <a:pt x="855" y="30"/>
                    <a:pt x="900" y="23"/>
                  </a:cubicBezTo>
                  <a:lnTo>
                    <a:pt x="902" y="51"/>
                  </a:lnTo>
                  <a:lnTo>
                    <a:pt x="902" y="51"/>
                  </a:lnTo>
                  <a:cubicBezTo>
                    <a:pt x="860" y="57"/>
                    <a:pt x="815" y="66"/>
                    <a:pt x="775" y="74"/>
                  </a:cubicBezTo>
                  <a:close/>
                  <a:moveTo>
                    <a:pt x="1480" y="40"/>
                  </a:moveTo>
                  <a:lnTo>
                    <a:pt x="1480" y="40"/>
                  </a:lnTo>
                  <a:cubicBezTo>
                    <a:pt x="1437" y="36"/>
                    <a:pt x="1393" y="32"/>
                    <a:pt x="1349" y="30"/>
                  </a:cubicBezTo>
                  <a:lnTo>
                    <a:pt x="1351" y="2"/>
                  </a:lnTo>
                  <a:lnTo>
                    <a:pt x="1351" y="2"/>
                  </a:lnTo>
                  <a:cubicBezTo>
                    <a:pt x="1395" y="4"/>
                    <a:pt x="1440" y="8"/>
                    <a:pt x="1482" y="15"/>
                  </a:cubicBezTo>
                  <a:lnTo>
                    <a:pt x="1480" y="40"/>
                  </a:lnTo>
                  <a:close/>
                  <a:moveTo>
                    <a:pt x="1061" y="32"/>
                  </a:moveTo>
                  <a:lnTo>
                    <a:pt x="1059" y="6"/>
                  </a:lnTo>
                  <a:lnTo>
                    <a:pt x="1059" y="6"/>
                  </a:lnTo>
                  <a:cubicBezTo>
                    <a:pt x="1101" y="2"/>
                    <a:pt x="1145" y="0"/>
                    <a:pt x="1190" y="0"/>
                  </a:cubicBezTo>
                  <a:lnTo>
                    <a:pt x="1190" y="25"/>
                  </a:lnTo>
                  <a:lnTo>
                    <a:pt x="1190" y="25"/>
                  </a:lnTo>
                  <a:cubicBezTo>
                    <a:pt x="1147" y="27"/>
                    <a:pt x="1103" y="27"/>
                    <a:pt x="1061" y="32"/>
                  </a:cubicBezTo>
                  <a:close/>
                </a:path>
              </a:pathLst>
            </a:custGeom>
            <a:solidFill>
              <a:schemeClr val="accent1"/>
            </a:solidFill>
            <a:ln>
              <a:noFill/>
            </a:ln>
            <a:effectLst/>
          </p:spPr>
          <p:txBody>
            <a:bodyPr wrap="none" anchor="ctr"/>
            <a:lstStyle/>
            <a:p>
              <a:endParaRPr lang="en-SV" sz="900"/>
            </a:p>
          </p:txBody>
        </p:sp>
        <p:sp>
          <p:nvSpPr>
            <p:cNvPr id="128" name="Freeform 381">
              <a:extLst>
                <a:ext uri="{FF2B5EF4-FFF2-40B4-BE49-F238E27FC236}">
                  <a16:creationId xmlns:a16="http://schemas.microsoft.com/office/drawing/2014/main" id="{218DD951-D137-594F-9CD4-3783097B0244}"/>
                </a:ext>
              </a:extLst>
            </p:cNvPr>
            <p:cNvSpPr>
              <a:spLocks noChangeArrowheads="1"/>
            </p:cNvSpPr>
            <p:nvPr/>
          </p:nvSpPr>
          <p:spPr bwMode="auto">
            <a:xfrm>
              <a:off x="8254395" y="7557569"/>
              <a:ext cx="2428925" cy="1351824"/>
            </a:xfrm>
            <a:custGeom>
              <a:avLst/>
              <a:gdLst>
                <a:gd name="T0" fmla="*/ 1151 w 2456"/>
                <a:gd name="T1" fmla="*/ 1364 h 1367"/>
                <a:gd name="T2" fmla="*/ 1284 w 2456"/>
                <a:gd name="T3" fmla="*/ 1339 h 1367"/>
                <a:gd name="T4" fmla="*/ 1227 w 2456"/>
                <a:gd name="T5" fmla="*/ 1366 h 1367"/>
                <a:gd name="T6" fmla="*/ 1441 w 2456"/>
                <a:gd name="T7" fmla="*/ 1330 h 1367"/>
                <a:gd name="T8" fmla="*/ 1576 w 2456"/>
                <a:gd name="T9" fmla="*/ 1339 h 1367"/>
                <a:gd name="T10" fmla="*/ 992 w 2456"/>
                <a:gd name="T11" fmla="*/ 1353 h 1367"/>
                <a:gd name="T12" fmla="*/ 865 w 2456"/>
                <a:gd name="T13" fmla="*/ 1309 h 1367"/>
                <a:gd name="T14" fmla="*/ 1731 w 2456"/>
                <a:gd name="T15" fmla="*/ 1307 h 1367"/>
                <a:gd name="T16" fmla="*/ 1852 w 2456"/>
                <a:gd name="T17" fmla="*/ 1243 h 1367"/>
                <a:gd name="T18" fmla="*/ 1731 w 2456"/>
                <a:gd name="T19" fmla="*/ 1307 h 1367"/>
                <a:gd name="T20" fmla="*/ 575 w 2456"/>
                <a:gd name="T21" fmla="*/ 1262 h 1367"/>
                <a:gd name="T22" fmla="*/ 711 w 2456"/>
                <a:gd name="T23" fmla="*/ 1275 h 1367"/>
                <a:gd name="T24" fmla="*/ 1998 w 2456"/>
                <a:gd name="T25" fmla="*/ 1186 h 1367"/>
                <a:gd name="T26" fmla="*/ 2127 w 2456"/>
                <a:gd name="T27" fmla="*/ 1148 h 1367"/>
                <a:gd name="T28" fmla="*/ 427 w 2456"/>
                <a:gd name="T29" fmla="*/ 1201 h 1367"/>
                <a:gd name="T30" fmla="*/ 323 w 2456"/>
                <a:gd name="T31" fmla="*/ 1114 h 1367"/>
                <a:gd name="T32" fmla="*/ 427 w 2456"/>
                <a:gd name="T33" fmla="*/ 1201 h 1367"/>
                <a:gd name="T34" fmla="*/ 2241 w 2456"/>
                <a:gd name="T35" fmla="*/ 1034 h 1367"/>
                <a:gd name="T36" fmla="*/ 2351 w 2456"/>
                <a:gd name="T37" fmla="*/ 958 h 1367"/>
                <a:gd name="T38" fmla="*/ 182 w 2456"/>
                <a:gd name="T39" fmla="*/ 1042 h 1367"/>
                <a:gd name="T40" fmla="*/ 112 w 2456"/>
                <a:gd name="T41" fmla="*/ 926 h 1367"/>
                <a:gd name="T42" fmla="*/ 2432 w 2456"/>
                <a:gd name="T43" fmla="*/ 816 h 1367"/>
                <a:gd name="T44" fmla="*/ 2427 w 2456"/>
                <a:gd name="T45" fmla="*/ 682 h 1367"/>
                <a:gd name="T46" fmla="*/ 2432 w 2456"/>
                <a:gd name="T47" fmla="*/ 816 h 1367"/>
                <a:gd name="T48" fmla="*/ 0 w 2456"/>
                <a:gd name="T49" fmla="*/ 682 h 1367"/>
                <a:gd name="T50" fmla="*/ 27 w 2456"/>
                <a:gd name="T51" fmla="*/ 663 h 1367"/>
                <a:gd name="T52" fmla="*/ 27 w 2456"/>
                <a:gd name="T53" fmla="*/ 682 h 1367"/>
                <a:gd name="T54" fmla="*/ 2417 w 2456"/>
                <a:gd name="T55" fmla="*/ 594 h 1367"/>
                <a:gd name="T56" fmla="*/ 2389 w 2456"/>
                <a:gd name="T57" fmla="*/ 463 h 1367"/>
                <a:gd name="T58" fmla="*/ 2417 w 2456"/>
                <a:gd name="T59" fmla="*/ 594 h 1367"/>
                <a:gd name="T60" fmla="*/ 42 w 2456"/>
                <a:gd name="T61" fmla="*/ 506 h 1367"/>
                <a:gd name="T62" fmla="*/ 135 w 2456"/>
                <a:gd name="T63" fmla="*/ 410 h 1367"/>
                <a:gd name="T64" fmla="*/ 2269 w 2456"/>
                <a:gd name="T65" fmla="*/ 358 h 1367"/>
                <a:gd name="T66" fmla="*/ 2184 w 2456"/>
                <a:gd name="T67" fmla="*/ 254 h 1367"/>
                <a:gd name="T68" fmla="*/ 249 w 2456"/>
                <a:gd name="T69" fmla="*/ 302 h 1367"/>
                <a:gd name="T70" fmla="*/ 345 w 2456"/>
                <a:gd name="T71" fmla="*/ 207 h 1367"/>
                <a:gd name="T72" fmla="*/ 249 w 2456"/>
                <a:gd name="T73" fmla="*/ 302 h 1367"/>
                <a:gd name="T74" fmla="*/ 1913 w 2456"/>
                <a:gd name="T75" fmla="*/ 144 h 1367"/>
                <a:gd name="T76" fmla="*/ 2044 w 2456"/>
                <a:gd name="T77" fmla="*/ 173 h 1367"/>
                <a:gd name="T78" fmla="*/ 488 w 2456"/>
                <a:gd name="T79" fmla="*/ 137 h 1367"/>
                <a:gd name="T80" fmla="*/ 622 w 2456"/>
                <a:gd name="T81" fmla="*/ 116 h 1367"/>
                <a:gd name="T82" fmla="*/ 1763 w 2456"/>
                <a:gd name="T83" fmla="*/ 95 h 1367"/>
                <a:gd name="T84" fmla="*/ 1640 w 2456"/>
                <a:gd name="T85" fmla="*/ 40 h 1367"/>
                <a:gd name="T86" fmla="*/ 1763 w 2456"/>
                <a:gd name="T87" fmla="*/ 95 h 1367"/>
                <a:gd name="T88" fmla="*/ 768 w 2456"/>
                <a:gd name="T89" fmla="*/ 48 h 1367"/>
                <a:gd name="T90" fmla="*/ 901 w 2456"/>
                <a:gd name="T91" fmla="*/ 51 h 1367"/>
                <a:gd name="T92" fmla="*/ 1479 w 2456"/>
                <a:gd name="T93" fmla="*/ 40 h 1367"/>
                <a:gd name="T94" fmla="*/ 1350 w 2456"/>
                <a:gd name="T95" fmla="*/ 4 h 1367"/>
                <a:gd name="T96" fmla="*/ 1060 w 2456"/>
                <a:gd name="T97" fmla="*/ 34 h 1367"/>
                <a:gd name="T98" fmla="*/ 1189 w 2456"/>
                <a:gd name="T99" fmla="*/ 0 h 1367"/>
                <a:gd name="T100" fmla="*/ 1060 w 2456"/>
                <a:gd name="T101" fmla="*/ 34 h 1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56" h="1367">
                  <a:moveTo>
                    <a:pt x="1227" y="1366"/>
                  </a:moveTo>
                  <a:lnTo>
                    <a:pt x="1227" y="1366"/>
                  </a:lnTo>
                  <a:cubicBezTo>
                    <a:pt x="1202" y="1366"/>
                    <a:pt x="1176" y="1366"/>
                    <a:pt x="1151" y="1364"/>
                  </a:cubicBezTo>
                  <a:lnTo>
                    <a:pt x="1151" y="1339"/>
                  </a:lnTo>
                  <a:lnTo>
                    <a:pt x="1151" y="1339"/>
                  </a:lnTo>
                  <a:cubicBezTo>
                    <a:pt x="1195" y="1341"/>
                    <a:pt x="1240" y="1341"/>
                    <a:pt x="1284" y="1339"/>
                  </a:cubicBezTo>
                  <a:lnTo>
                    <a:pt x="1284" y="1366"/>
                  </a:lnTo>
                  <a:lnTo>
                    <a:pt x="1284" y="1366"/>
                  </a:lnTo>
                  <a:cubicBezTo>
                    <a:pt x="1265" y="1366"/>
                    <a:pt x="1246" y="1366"/>
                    <a:pt x="1227" y="1366"/>
                  </a:cubicBezTo>
                  <a:close/>
                  <a:moveTo>
                    <a:pt x="1443" y="1356"/>
                  </a:moveTo>
                  <a:lnTo>
                    <a:pt x="1441" y="1330"/>
                  </a:lnTo>
                  <a:lnTo>
                    <a:pt x="1441" y="1330"/>
                  </a:lnTo>
                  <a:cubicBezTo>
                    <a:pt x="1485" y="1324"/>
                    <a:pt x="1528" y="1320"/>
                    <a:pt x="1572" y="1313"/>
                  </a:cubicBezTo>
                  <a:lnTo>
                    <a:pt x="1576" y="1339"/>
                  </a:lnTo>
                  <a:lnTo>
                    <a:pt x="1576" y="1339"/>
                  </a:lnTo>
                  <a:cubicBezTo>
                    <a:pt x="1532" y="1345"/>
                    <a:pt x="1487" y="1351"/>
                    <a:pt x="1443" y="1356"/>
                  </a:cubicBezTo>
                  <a:close/>
                  <a:moveTo>
                    <a:pt x="992" y="1353"/>
                  </a:moveTo>
                  <a:lnTo>
                    <a:pt x="992" y="1353"/>
                  </a:lnTo>
                  <a:cubicBezTo>
                    <a:pt x="948" y="1349"/>
                    <a:pt x="903" y="1343"/>
                    <a:pt x="859" y="1334"/>
                  </a:cubicBezTo>
                  <a:lnTo>
                    <a:pt x="865" y="1309"/>
                  </a:lnTo>
                  <a:lnTo>
                    <a:pt x="865" y="1309"/>
                  </a:lnTo>
                  <a:cubicBezTo>
                    <a:pt x="908" y="1315"/>
                    <a:pt x="950" y="1322"/>
                    <a:pt x="994" y="1328"/>
                  </a:cubicBezTo>
                  <a:lnTo>
                    <a:pt x="992" y="1353"/>
                  </a:lnTo>
                  <a:close/>
                  <a:moveTo>
                    <a:pt x="1731" y="1307"/>
                  </a:moveTo>
                  <a:lnTo>
                    <a:pt x="1725" y="1279"/>
                  </a:lnTo>
                  <a:lnTo>
                    <a:pt x="1725" y="1279"/>
                  </a:lnTo>
                  <a:cubicBezTo>
                    <a:pt x="1769" y="1269"/>
                    <a:pt x="1811" y="1256"/>
                    <a:pt x="1852" y="1243"/>
                  </a:cubicBezTo>
                  <a:lnTo>
                    <a:pt x="1860" y="1269"/>
                  </a:lnTo>
                  <a:lnTo>
                    <a:pt x="1860" y="1269"/>
                  </a:lnTo>
                  <a:cubicBezTo>
                    <a:pt x="1820" y="1284"/>
                    <a:pt x="1775" y="1294"/>
                    <a:pt x="1731" y="1307"/>
                  </a:cubicBezTo>
                  <a:close/>
                  <a:moveTo>
                    <a:pt x="704" y="1301"/>
                  </a:moveTo>
                  <a:lnTo>
                    <a:pt x="704" y="1301"/>
                  </a:lnTo>
                  <a:cubicBezTo>
                    <a:pt x="660" y="1290"/>
                    <a:pt x="618" y="1277"/>
                    <a:pt x="575" y="1262"/>
                  </a:cubicBezTo>
                  <a:lnTo>
                    <a:pt x="586" y="1237"/>
                  </a:lnTo>
                  <a:lnTo>
                    <a:pt x="586" y="1237"/>
                  </a:lnTo>
                  <a:cubicBezTo>
                    <a:pt x="626" y="1252"/>
                    <a:pt x="668" y="1265"/>
                    <a:pt x="711" y="1275"/>
                  </a:cubicBezTo>
                  <a:lnTo>
                    <a:pt x="704" y="1301"/>
                  </a:lnTo>
                  <a:close/>
                  <a:moveTo>
                    <a:pt x="2008" y="1210"/>
                  </a:moveTo>
                  <a:lnTo>
                    <a:pt x="1998" y="1186"/>
                  </a:lnTo>
                  <a:lnTo>
                    <a:pt x="1998" y="1186"/>
                  </a:lnTo>
                  <a:cubicBezTo>
                    <a:pt x="2038" y="1167"/>
                    <a:pt x="2078" y="1146"/>
                    <a:pt x="2114" y="1125"/>
                  </a:cubicBezTo>
                  <a:lnTo>
                    <a:pt x="2127" y="1148"/>
                  </a:lnTo>
                  <a:lnTo>
                    <a:pt x="2127" y="1148"/>
                  </a:lnTo>
                  <a:cubicBezTo>
                    <a:pt x="2091" y="1169"/>
                    <a:pt x="2051" y="1190"/>
                    <a:pt x="2008" y="1210"/>
                  </a:cubicBezTo>
                  <a:close/>
                  <a:moveTo>
                    <a:pt x="427" y="1201"/>
                  </a:moveTo>
                  <a:lnTo>
                    <a:pt x="427" y="1201"/>
                  </a:lnTo>
                  <a:cubicBezTo>
                    <a:pt x="387" y="1182"/>
                    <a:pt x="347" y="1161"/>
                    <a:pt x="311" y="1138"/>
                  </a:cubicBezTo>
                  <a:lnTo>
                    <a:pt x="323" y="1114"/>
                  </a:lnTo>
                  <a:lnTo>
                    <a:pt x="323" y="1114"/>
                  </a:lnTo>
                  <a:cubicBezTo>
                    <a:pt x="359" y="1138"/>
                    <a:pt x="397" y="1159"/>
                    <a:pt x="440" y="1178"/>
                  </a:cubicBezTo>
                  <a:lnTo>
                    <a:pt x="427" y="1201"/>
                  </a:lnTo>
                  <a:close/>
                  <a:moveTo>
                    <a:pt x="2258" y="1055"/>
                  </a:moveTo>
                  <a:lnTo>
                    <a:pt x="2241" y="1034"/>
                  </a:lnTo>
                  <a:lnTo>
                    <a:pt x="2241" y="1034"/>
                  </a:lnTo>
                  <a:cubicBezTo>
                    <a:pt x="2275" y="1004"/>
                    <a:pt x="2307" y="972"/>
                    <a:pt x="2330" y="941"/>
                  </a:cubicBezTo>
                  <a:lnTo>
                    <a:pt x="2351" y="958"/>
                  </a:lnTo>
                  <a:lnTo>
                    <a:pt x="2351" y="958"/>
                  </a:lnTo>
                  <a:cubicBezTo>
                    <a:pt x="2326" y="992"/>
                    <a:pt x="2294" y="1023"/>
                    <a:pt x="2258" y="1055"/>
                  </a:cubicBezTo>
                  <a:close/>
                  <a:moveTo>
                    <a:pt x="182" y="1042"/>
                  </a:moveTo>
                  <a:lnTo>
                    <a:pt x="182" y="1042"/>
                  </a:lnTo>
                  <a:cubicBezTo>
                    <a:pt x="146" y="1011"/>
                    <a:pt x="116" y="977"/>
                    <a:pt x="91" y="943"/>
                  </a:cubicBezTo>
                  <a:lnTo>
                    <a:pt x="112" y="926"/>
                  </a:lnTo>
                  <a:lnTo>
                    <a:pt x="112" y="926"/>
                  </a:lnTo>
                  <a:cubicBezTo>
                    <a:pt x="137" y="960"/>
                    <a:pt x="167" y="992"/>
                    <a:pt x="198" y="1021"/>
                  </a:cubicBezTo>
                  <a:lnTo>
                    <a:pt x="182" y="1042"/>
                  </a:lnTo>
                  <a:close/>
                  <a:moveTo>
                    <a:pt x="2432" y="816"/>
                  </a:moveTo>
                  <a:lnTo>
                    <a:pt x="2406" y="807"/>
                  </a:lnTo>
                  <a:lnTo>
                    <a:pt x="2406" y="807"/>
                  </a:lnTo>
                  <a:cubicBezTo>
                    <a:pt x="2421" y="767"/>
                    <a:pt x="2427" y="725"/>
                    <a:pt x="2427" y="682"/>
                  </a:cubicBezTo>
                  <a:lnTo>
                    <a:pt x="2455" y="682"/>
                  </a:lnTo>
                  <a:lnTo>
                    <a:pt x="2455" y="682"/>
                  </a:lnTo>
                  <a:cubicBezTo>
                    <a:pt x="2455" y="727"/>
                    <a:pt x="2446" y="771"/>
                    <a:pt x="2432" y="816"/>
                  </a:cubicBezTo>
                  <a:close/>
                  <a:moveTo>
                    <a:pt x="16" y="797"/>
                  </a:moveTo>
                  <a:lnTo>
                    <a:pt x="16" y="797"/>
                  </a:lnTo>
                  <a:cubicBezTo>
                    <a:pt x="6" y="759"/>
                    <a:pt x="0" y="721"/>
                    <a:pt x="0" y="682"/>
                  </a:cubicBezTo>
                  <a:lnTo>
                    <a:pt x="0" y="682"/>
                  </a:lnTo>
                  <a:cubicBezTo>
                    <a:pt x="0" y="676"/>
                    <a:pt x="0" y="670"/>
                    <a:pt x="0" y="663"/>
                  </a:cubicBezTo>
                  <a:lnTo>
                    <a:pt x="27" y="663"/>
                  </a:lnTo>
                  <a:lnTo>
                    <a:pt x="27" y="663"/>
                  </a:lnTo>
                  <a:cubicBezTo>
                    <a:pt x="27" y="670"/>
                    <a:pt x="27" y="676"/>
                    <a:pt x="27" y="682"/>
                  </a:cubicBezTo>
                  <a:lnTo>
                    <a:pt x="27" y="682"/>
                  </a:lnTo>
                  <a:cubicBezTo>
                    <a:pt x="27" y="718"/>
                    <a:pt x="31" y="754"/>
                    <a:pt x="42" y="790"/>
                  </a:cubicBezTo>
                  <a:lnTo>
                    <a:pt x="16" y="797"/>
                  </a:lnTo>
                  <a:close/>
                  <a:moveTo>
                    <a:pt x="2417" y="594"/>
                  </a:moveTo>
                  <a:lnTo>
                    <a:pt x="2417" y="594"/>
                  </a:lnTo>
                  <a:cubicBezTo>
                    <a:pt x="2406" y="553"/>
                    <a:pt x="2389" y="514"/>
                    <a:pt x="2368" y="476"/>
                  </a:cubicBezTo>
                  <a:lnTo>
                    <a:pt x="2389" y="463"/>
                  </a:lnTo>
                  <a:lnTo>
                    <a:pt x="2389" y="463"/>
                  </a:lnTo>
                  <a:cubicBezTo>
                    <a:pt x="2415" y="504"/>
                    <a:pt x="2432" y="545"/>
                    <a:pt x="2442" y="587"/>
                  </a:cubicBezTo>
                  <a:lnTo>
                    <a:pt x="2417" y="594"/>
                  </a:lnTo>
                  <a:close/>
                  <a:moveTo>
                    <a:pt x="65" y="518"/>
                  </a:moveTo>
                  <a:lnTo>
                    <a:pt x="42" y="506"/>
                  </a:lnTo>
                  <a:lnTo>
                    <a:pt x="42" y="506"/>
                  </a:lnTo>
                  <a:cubicBezTo>
                    <a:pt x="61" y="468"/>
                    <a:pt x="84" y="429"/>
                    <a:pt x="116" y="394"/>
                  </a:cubicBezTo>
                  <a:lnTo>
                    <a:pt x="135" y="410"/>
                  </a:lnTo>
                  <a:lnTo>
                    <a:pt x="135" y="410"/>
                  </a:lnTo>
                  <a:cubicBezTo>
                    <a:pt x="105" y="444"/>
                    <a:pt x="82" y="480"/>
                    <a:pt x="65" y="518"/>
                  </a:cubicBezTo>
                  <a:close/>
                  <a:moveTo>
                    <a:pt x="2269" y="358"/>
                  </a:moveTo>
                  <a:lnTo>
                    <a:pt x="2269" y="358"/>
                  </a:lnTo>
                  <a:cubicBezTo>
                    <a:pt x="2239" y="328"/>
                    <a:pt x="2205" y="302"/>
                    <a:pt x="2167" y="275"/>
                  </a:cubicBezTo>
                  <a:lnTo>
                    <a:pt x="2184" y="254"/>
                  </a:lnTo>
                  <a:lnTo>
                    <a:pt x="2184" y="254"/>
                  </a:lnTo>
                  <a:cubicBezTo>
                    <a:pt x="2222" y="281"/>
                    <a:pt x="2256" y="309"/>
                    <a:pt x="2288" y="338"/>
                  </a:cubicBezTo>
                  <a:lnTo>
                    <a:pt x="2269" y="358"/>
                  </a:lnTo>
                  <a:close/>
                  <a:moveTo>
                    <a:pt x="249" y="302"/>
                  </a:moveTo>
                  <a:lnTo>
                    <a:pt x="232" y="281"/>
                  </a:lnTo>
                  <a:lnTo>
                    <a:pt x="232" y="281"/>
                  </a:lnTo>
                  <a:cubicBezTo>
                    <a:pt x="266" y="256"/>
                    <a:pt x="304" y="231"/>
                    <a:pt x="345" y="207"/>
                  </a:cubicBezTo>
                  <a:lnTo>
                    <a:pt x="357" y="231"/>
                  </a:lnTo>
                  <a:lnTo>
                    <a:pt x="357" y="231"/>
                  </a:lnTo>
                  <a:cubicBezTo>
                    <a:pt x="317" y="254"/>
                    <a:pt x="281" y="277"/>
                    <a:pt x="249" y="302"/>
                  </a:cubicBezTo>
                  <a:close/>
                  <a:moveTo>
                    <a:pt x="2031" y="197"/>
                  </a:moveTo>
                  <a:lnTo>
                    <a:pt x="2031" y="197"/>
                  </a:lnTo>
                  <a:cubicBezTo>
                    <a:pt x="1995" y="178"/>
                    <a:pt x="1953" y="161"/>
                    <a:pt x="1913" y="144"/>
                  </a:cubicBezTo>
                  <a:lnTo>
                    <a:pt x="1921" y="120"/>
                  </a:lnTo>
                  <a:lnTo>
                    <a:pt x="1921" y="120"/>
                  </a:lnTo>
                  <a:cubicBezTo>
                    <a:pt x="1964" y="135"/>
                    <a:pt x="2006" y="154"/>
                    <a:pt x="2044" y="173"/>
                  </a:cubicBezTo>
                  <a:lnTo>
                    <a:pt x="2031" y="197"/>
                  </a:lnTo>
                  <a:close/>
                  <a:moveTo>
                    <a:pt x="499" y="161"/>
                  </a:moveTo>
                  <a:lnTo>
                    <a:pt x="488" y="137"/>
                  </a:lnTo>
                  <a:lnTo>
                    <a:pt x="488" y="137"/>
                  </a:lnTo>
                  <a:cubicBezTo>
                    <a:pt x="529" y="120"/>
                    <a:pt x="569" y="106"/>
                    <a:pt x="613" y="91"/>
                  </a:cubicBezTo>
                  <a:lnTo>
                    <a:pt x="622" y="116"/>
                  </a:lnTo>
                  <a:lnTo>
                    <a:pt x="622" y="116"/>
                  </a:lnTo>
                  <a:cubicBezTo>
                    <a:pt x="579" y="131"/>
                    <a:pt x="537" y="146"/>
                    <a:pt x="499" y="161"/>
                  </a:cubicBezTo>
                  <a:close/>
                  <a:moveTo>
                    <a:pt x="1763" y="95"/>
                  </a:moveTo>
                  <a:lnTo>
                    <a:pt x="1763" y="95"/>
                  </a:lnTo>
                  <a:cubicBezTo>
                    <a:pt x="1722" y="84"/>
                    <a:pt x="1678" y="74"/>
                    <a:pt x="1636" y="65"/>
                  </a:cubicBezTo>
                  <a:lnTo>
                    <a:pt x="1640" y="40"/>
                  </a:lnTo>
                  <a:lnTo>
                    <a:pt x="1640" y="40"/>
                  </a:lnTo>
                  <a:cubicBezTo>
                    <a:pt x="1684" y="48"/>
                    <a:pt x="1729" y="59"/>
                    <a:pt x="1769" y="70"/>
                  </a:cubicBezTo>
                  <a:lnTo>
                    <a:pt x="1763" y="95"/>
                  </a:lnTo>
                  <a:close/>
                  <a:moveTo>
                    <a:pt x="774" y="76"/>
                  </a:moveTo>
                  <a:lnTo>
                    <a:pt x="768" y="48"/>
                  </a:lnTo>
                  <a:lnTo>
                    <a:pt x="768" y="48"/>
                  </a:lnTo>
                  <a:cubicBezTo>
                    <a:pt x="810" y="40"/>
                    <a:pt x="855" y="32"/>
                    <a:pt x="899" y="25"/>
                  </a:cubicBezTo>
                  <a:lnTo>
                    <a:pt x="901" y="51"/>
                  </a:lnTo>
                  <a:lnTo>
                    <a:pt x="901" y="51"/>
                  </a:lnTo>
                  <a:cubicBezTo>
                    <a:pt x="859" y="57"/>
                    <a:pt x="814" y="65"/>
                    <a:pt x="774" y="76"/>
                  </a:cubicBezTo>
                  <a:close/>
                  <a:moveTo>
                    <a:pt x="1479" y="40"/>
                  </a:moveTo>
                  <a:lnTo>
                    <a:pt x="1479" y="40"/>
                  </a:lnTo>
                  <a:cubicBezTo>
                    <a:pt x="1437" y="36"/>
                    <a:pt x="1392" y="32"/>
                    <a:pt x="1348" y="29"/>
                  </a:cubicBezTo>
                  <a:lnTo>
                    <a:pt x="1350" y="4"/>
                  </a:lnTo>
                  <a:lnTo>
                    <a:pt x="1350" y="4"/>
                  </a:lnTo>
                  <a:cubicBezTo>
                    <a:pt x="1394" y="6"/>
                    <a:pt x="1439" y="10"/>
                    <a:pt x="1481" y="15"/>
                  </a:cubicBezTo>
                  <a:lnTo>
                    <a:pt x="1479" y="40"/>
                  </a:lnTo>
                  <a:close/>
                  <a:moveTo>
                    <a:pt x="1060" y="34"/>
                  </a:moveTo>
                  <a:lnTo>
                    <a:pt x="1058" y="6"/>
                  </a:lnTo>
                  <a:lnTo>
                    <a:pt x="1058" y="6"/>
                  </a:lnTo>
                  <a:cubicBezTo>
                    <a:pt x="1100" y="2"/>
                    <a:pt x="1145" y="0"/>
                    <a:pt x="1189" y="0"/>
                  </a:cubicBezTo>
                  <a:lnTo>
                    <a:pt x="1189" y="27"/>
                  </a:lnTo>
                  <a:lnTo>
                    <a:pt x="1189" y="27"/>
                  </a:lnTo>
                  <a:cubicBezTo>
                    <a:pt x="1147" y="27"/>
                    <a:pt x="1102" y="29"/>
                    <a:pt x="1060" y="34"/>
                  </a:cubicBezTo>
                  <a:close/>
                </a:path>
              </a:pathLst>
            </a:custGeom>
            <a:solidFill>
              <a:schemeClr val="accent1"/>
            </a:solidFill>
            <a:ln>
              <a:noFill/>
            </a:ln>
            <a:effectLst/>
          </p:spPr>
          <p:txBody>
            <a:bodyPr wrap="none" anchor="ctr"/>
            <a:lstStyle/>
            <a:p>
              <a:endParaRPr lang="en-SV" sz="900"/>
            </a:p>
          </p:txBody>
        </p:sp>
        <p:sp>
          <p:nvSpPr>
            <p:cNvPr id="129" name="Freeform 382">
              <a:extLst>
                <a:ext uri="{FF2B5EF4-FFF2-40B4-BE49-F238E27FC236}">
                  <a16:creationId xmlns:a16="http://schemas.microsoft.com/office/drawing/2014/main" id="{752DDBF1-38FD-5148-8143-656938B671E1}"/>
                </a:ext>
              </a:extLst>
            </p:cNvPr>
            <p:cNvSpPr>
              <a:spLocks noChangeArrowheads="1"/>
            </p:cNvSpPr>
            <p:nvPr/>
          </p:nvSpPr>
          <p:spPr bwMode="auto">
            <a:xfrm>
              <a:off x="5533303" y="5883051"/>
              <a:ext cx="2428925" cy="1351824"/>
            </a:xfrm>
            <a:custGeom>
              <a:avLst/>
              <a:gdLst>
                <a:gd name="T0" fmla="*/ 1151 w 2455"/>
                <a:gd name="T1" fmla="*/ 1366 h 1369"/>
                <a:gd name="T2" fmla="*/ 1285 w 2455"/>
                <a:gd name="T3" fmla="*/ 1340 h 1369"/>
                <a:gd name="T4" fmla="*/ 1228 w 2455"/>
                <a:gd name="T5" fmla="*/ 1368 h 1369"/>
                <a:gd name="T6" fmla="*/ 1441 w 2455"/>
                <a:gd name="T7" fmla="*/ 1332 h 1369"/>
                <a:gd name="T8" fmla="*/ 1577 w 2455"/>
                <a:gd name="T9" fmla="*/ 1340 h 1369"/>
                <a:gd name="T10" fmla="*/ 993 w 2455"/>
                <a:gd name="T11" fmla="*/ 1355 h 1369"/>
                <a:gd name="T12" fmla="*/ 866 w 2455"/>
                <a:gd name="T13" fmla="*/ 1311 h 1369"/>
                <a:gd name="T14" fmla="*/ 1730 w 2455"/>
                <a:gd name="T15" fmla="*/ 1309 h 1369"/>
                <a:gd name="T16" fmla="*/ 1851 w 2455"/>
                <a:gd name="T17" fmla="*/ 1245 h 1369"/>
                <a:gd name="T18" fmla="*/ 1730 w 2455"/>
                <a:gd name="T19" fmla="*/ 1309 h 1369"/>
                <a:gd name="T20" fmla="*/ 576 w 2455"/>
                <a:gd name="T21" fmla="*/ 1264 h 1369"/>
                <a:gd name="T22" fmla="*/ 711 w 2455"/>
                <a:gd name="T23" fmla="*/ 1277 h 1369"/>
                <a:gd name="T24" fmla="*/ 1997 w 2455"/>
                <a:gd name="T25" fmla="*/ 1188 h 1369"/>
                <a:gd name="T26" fmla="*/ 2126 w 2455"/>
                <a:gd name="T27" fmla="*/ 1150 h 1369"/>
                <a:gd name="T28" fmla="*/ 427 w 2455"/>
                <a:gd name="T29" fmla="*/ 1203 h 1369"/>
                <a:gd name="T30" fmla="*/ 324 w 2455"/>
                <a:gd name="T31" fmla="*/ 1116 h 1369"/>
                <a:gd name="T32" fmla="*/ 427 w 2455"/>
                <a:gd name="T33" fmla="*/ 1203 h 1369"/>
                <a:gd name="T34" fmla="*/ 2240 w 2455"/>
                <a:gd name="T35" fmla="*/ 1036 h 1369"/>
                <a:gd name="T36" fmla="*/ 2350 w 2455"/>
                <a:gd name="T37" fmla="*/ 959 h 1369"/>
                <a:gd name="T38" fmla="*/ 182 w 2455"/>
                <a:gd name="T39" fmla="*/ 1044 h 1369"/>
                <a:gd name="T40" fmla="*/ 112 w 2455"/>
                <a:gd name="T41" fmla="*/ 928 h 1369"/>
                <a:gd name="T42" fmla="*/ 2431 w 2455"/>
                <a:gd name="T43" fmla="*/ 817 h 1369"/>
                <a:gd name="T44" fmla="*/ 2427 w 2455"/>
                <a:gd name="T45" fmla="*/ 684 h 1369"/>
                <a:gd name="T46" fmla="*/ 2431 w 2455"/>
                <a:gd name="T47" fmla="*/ 817 h 1369"/>
                <a:gd name="T48" fmla="*/ 0 w 2455"/>
                <a:gd name="T49" fmla="*/ 684 h 1369"/>
                <a:gd name="T50" fmla="*/ 27 w 2455"/>
                <a:gd name="T51" fmla="*/ 665 h 1369"/>
                <a:gd name="T52" fmla="*/ 27 w 2455"/>
                <a:gd name="T53" fmla="*/ 684 h 1369"/>
                <a:gd name="T54" fmla="*/ 2416 w 2455"/>
                <a:gd name="T55" fmla="*/ 595 h 1369"/>
                <a:gd name="T56" fmla="*/ 2389 w 2455"/>
                <a:gd name="T57" fmla="*/ 464 h 1369"/>
                <a:gd name="T58" fmla="*/ 2416 w 2455"/>
                <a:gd name="T59" fmla="*/ 595 h 1369"/>
                <a:gd name="T60" fmla="*/ 42 w 2455"/>
                <a:gd name="T61" fmla="*/ 506 h 1369"/>
                <a:gd name="T62" fmla="*/ 135 w 2455"/>
                <a:gd name="T63" fmla="*/ 411 h 1369"/>
                <a:gd name="T64" fmla="*/ 2268 w 2455"/>
                <a:gd name="T65" fmla="*/ 358 h 1369"/>
                <a:gd name="T66" fmla="*/ 2183 w 2455"/>
                <a:gd name="T67" fmla="*/ 254 h 1369"/>
                <a:gd name="T68" fmla="*/ 250 w 2455"/>
                <a:gd name="T69" fmla="*/ 303 h 1369"/>
                <a:gd name="T70" fmla="*/ 345 w 2455"/>
                <a:gd name="T71" fmla="*/ 208 h 1369"/>
                <a:gd name="T72" fmla="*/ 250 w 2455"/>
                <a:gd name="T73" fmla="*/ 303 h 1369"/>
                <a:gd name="T74" fmla="*/ 1912 w 2455"/>
                <a:gd name="T75" fmla="*/ 144 h 1369"/>
                <a:gd name="T76" fmla="*/ 2044 w 2455"/>
                <a:gd name="T77" fmla="*/ 174 h 1369"/>
                <a:gd name="T78" fmla="*/ 489 w 2455"/>
                <a:gd name="T79" fmla="*/ 138 h 1369"/>
                <a:gd name="T80" fmla="*/ 622 w 2455"/>
                <a:gd name="T81" fmla="*/ 117 h 1369"/>
                <a:gd name="T82" fmla="*/ 1762 w 2455"/>
                <a:gd name="T83" fmla="*/ 96 h 1369"/>
                <a:gd name="T84" fmla="*/ 1639 w 2455"/>
                <a:gd name="T85" fmla="*/ 41 h 1369"/>
                <a:gd name="T86" fmla="*/ 1762 w 2455"/>
                <a:gd name="T87" fmla="*/ 96 h 1369"/>
                <a:gd name="T88" fmla="*/ 768 w 2455"/>
                <a:gd name="T89" fmla="*/ 49 h 1369"/>
                <a:gd name="T90" fmla="*/ 904 w 2455"/>
                <a:gd name="T91" fmla="*/ 51 h 1369"/>
                <a:gd name="T92" fmla="*/ 1479 w 2455"/>
                <a:gd name="T93" fmla="*/ 41 h 1369"/>
                <a:gd name="T94" fmla="*/ 1350 w 2455"/>
                <a:gd name="T95" fmla="*/ 5 h 1369"/>
                <a:gd name="T96" fmla="*/ 1060 w 2455"/>
                <a:gd name="T97" fmla="*/ 34 h 1369"/>
                <a:gd name="T98" fmla="*/ 1189 w 2455"/>
                <a:gd name="T99" fmla="*/ 0 h 1369"/>
                <a:gd name="T100" fmla="*/ 1060 w 2455"/>
                <a:gd name="T101" fmla="*/ 34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55" h="1369">
                  <a:moveTo>
                    <a:pt x="1228" y="1368"/>
                  </a:moveTo>
                  <a:lnTo>
                    <a:pt x="1228" y="1368"/>
                  </a:lnTo>
                  <a:cubicBezTo>
                    <a:pt x="1202" y="1368"/>
                    <a:pt x="1177" y="1368"/>
                    <a:pt x="1151" y="1366"/>
                  </a:cubicBezTo>
                  <a:lnTo>
                    <a:pt x="1151" y="1340"/>
                  </a:lnTo>
                  <a:lnTo>
                    <a:pt x="1151" y="1340"/>
                  </a:lnTo>
                  <a:cubicBezTo>
                    <a:pt x="1196" y="1342"/>
                    <a:pt x="1240" y="1342"/>
                    <a:pt x="1285" y="1340"/>
                  </a:cubicBezTo>
                  <a:lnTo>
                    <a:pt x="1285" y="1368"/>
                  </a:lnTo>
                  <a:lnTo>
                    <a:pt x="1285" y="1368"/>
                  </a:lnTo>
                  <a:cubicBezTo>
                    <a:pt x="1266" y="1368"/>
                    <a:pt x="1247" y="1368"/>
                    <a:pt x="1228" y="1368"/>
                  </a:cubicBezTo>
                  <a:close/>
                  <a:moveTo>
                    <a:pt x="1443" y="1357"/>
                  </a:moveTo>
                  <a:lnTo>
                    <a:pt x="1441" y="1332"/>
                  </a:lnTo>
                  <a:lnTo>
                    <a:pt x="1441" y="1332"/>
                  </a:lnTo>
                  <a:cubicBezTo>
                    <a:pt x="1486" y="1328"/>
                    <a:pt x="1528" y="1321"/>
                    <a:pt x="1573" y="1313"/>
                  </a:cubicBezTo>
                  <a:lnTo>
                    <a:pt x="1577" y="1340"/>
                  </a:lnTo>
                  <a:lnTo>
                    <a:pt x="1577" y="1340"/>
                  </a:lnTo>
                  <a:cubicBezTo>
                    <a:pt x="1532" y="1347"/>
                    <a:pt x="1488" y="1353"/>
                    <a:pt x="1443" y="1357"/>
                  </a:cubicBezTo>
                  <a:close/>
                  <a:moveTo>
                    <a:pt x="993" y="1355"/>
                  </a:moveTo>
                  <a:lnTo>
                    <a:pt x="993" y="1355"/>
                  </a:lnTo>
                  <a:cubicBezTo>
                    <a:pt x="948" y="1351"/>
                    <a:pt x="904" y="1345"/>
                    <a:pt x="859" y="1336"/>
                  </a:cubicBezTo>
                  <a:lnTo>
                    <a:pt x="866" y="1311"/>
                  </a:lnTo>
                  <a:lnTo>
                    <a:pt x="866" y="1311"/>
                  </a:lnTo>
                  <a:cubicBezTo>
                    <a:pt x="908" y="1317"/>
                    <a:pt x="950" y="1323"/>
                    <a:pt x="995" y="1330"/>
                  </a:cubicBezTo>
                  <a:lnTo>
                    <a:pt x="993" y="1355"/>
                  </a:lnTo>
                  <a:close/>
                  <a:moveTo>
                    <a:pt x="1730" y="1309"/>
                  </a:moveTo>
                  <a:lnTo>
                    <a:pt x="1724" y="1283"/>
                  </a:lnTo>
                  <a:lnTo>
                    <a:pt x="1724" y="1283"/>
                  </a:lnTo>
                  <a:cubicBezTo>
                    <a:pt x="1768" y="1270"/>
                    <a:pt x="1811" y="1260"/>
                    <a:pt x="1851" y="1245"/>
                  </a:cubicBezTo>
                  <a:lnTo>
                    <a:pt x="1859" y="1270"/>
                  </a:lnTo>
                  <a:lnTo>
                    <a:pt x="1859" y="1270"/>
                  </a:lnTo>
                  <a:cubicBezTo>
                    <a:pt x="1819" y="1285"/>
                    <a:pt x="1775" y="1296"/>
                    <a:pt x="1730" y="1309"/>
                  </a:cubicBezTo>
                  <a:close/>
                  <a:moveTo>
                    <a:pt x="705" y="1302"/>
                  </a:moveTo>
                  <a:lnTo>
                    <a:pt x="705" y="1302"/>
                  </a:lnTo>
                  <a:cubicBezTo>
                    <a:pt x="660" y="1292"/>
                    <a:pt x="618" y="1279"/>
                    <a:pt x="576" y="1264"/>
                  </a:cubicBezTo>
                  <a:lnTo>
                    <a:pt x="584" y="1239"/>
                  </a:lnTo>
                  <a:lnTo>
                    <a:pt x="584" y="1239"/>
                  </a:lnTo>
                  <a:cubicBezTo>
                    <a:pt x="624" y="1254"/>
                    <a:pt x="667" y="1266"/>
                    <a:pt x="711" y="1277"/>
                  </a:cubicBezTo>
                  <a:lnTo>
                    <a:pt x="705" y="1302"/>
                  </a:lnTo>
                  <a:close/>
                  <a:moveTo>
                    <a:pt x="2008" y="1211"/>
                  </a:moveTo>
                  <a:lnTo>
                    <a:pt x="1997" y="1188"/>
                  </a:lnTo>
                  <a:lnTo>
                    <a:pt x="1997" y="1188"/>
                  </a:lnTo>
                  <a:cubicBezTo>
                    <a:pt x="2037" y="1169"/>
                    <a:pt x="2077" y="1148"/>
                    <a:pt x="2113" y="1127"/>
                  </a:cubicBezTo>
                  <a:lnTo>
                    <a:pt x="2126" y="1150"/>
                  </a:lnTo>
                  <a:lnTo>
                    <a:pt x="2126" y="1150"/>
                  </a:lnTo>
                  <a:cubicBezTo>
                    <a:pt x="2090" y="1171"/>
                    <a:pt x="2050" y="1192"/>
                    <a:pt x="2008" y="1211"/>
                  </a:cubicBezTo>
                  <a:close/>
                  <a:moveTo>
                    <a:pt x="427" y="1203"/>
                  </a:moveTo>
                  <a:lnTo>
                    <a:pt x="427" y="1203"/>
                  </a:lnTo>
                  <a:cubicBezTo>
                    <a:pt x="387" y="1184"/>
                    <a:pt x="347" y="1163"/>
                    <a:pt x="311" y="1139"/>
                  </a:cubicBezTo>
                  <a:lnTo>
                    <a:pt x="324" y="1116"/>
                  </a:lnTo>
                  <a:lnTo>
                    <a:pt x="324" y="1116"/>
                  </a:lnTo>
                  <a:cubicBezTo>
                    <a:pt x="360" y="1139"/>
                    <a:pt x="398" y="1160"/>
                    <a:pt x="440" y="1179"/>
                  </a:cubicBezTo>
                  <a:lnTo>
                    <a:pt x="427" y="1203"/>
                  </a:lnTo>
                  <a:close/>
                  <a:moveTo>
                    <a:pt x="2257" y="1057"/>
                  </a:moveTo>
                  <a:lnTo>
                    <a:pt x="2240" y="1036"/>
                  </a:lnTo>
                  <a:lnTo>
                    <a:pt x="2240" y="1036"/>
                  </a:lnTo>
                  <a:cubicBezTo>
                    <a:pt x="2274" y="1006"/>
                    <a:pt x="2306" y="974"/>
                    <a:pt x="2329" y="942"/>
                  </a:cubicBezTo>
                  <a:lnTo>
                    <a:pt x="2350" y="959"/>
                  </a:lnTo>
                  <a:lnTo>
                    <a:pt x="2350" y="959"/>
                  </a:lnTo>
                  <a:cubicBezTo>
                    <a:pt x="2325" y="993"/>
                    <a:pt x="2293" y="1025"/>
                    <a:pt x="2257" y="1057"/>
                  </a:cubicBezTo>
                  <a:close/>
                  <a:moveTo>
                    <a:pt x="182" y="1044"/>
                  </a:moveTo>
                  <a:lnTo>
                    <a:pt x="182" y="1044"/>
                  </a:lnTo>
                  <a:cubicBezTo>
                    <a:pt x="148" y="1012"/>
                    <a:pt x="116" y="978"/>
                    <a:pt x="91" y="944"/>
                  </a:cubicBezTo>
                  <a:lnTo>
                    <a:pt x="112" y="928"/>
                  </a:lnTo>
                  <a:lnTo>
                    <a:pt x="112" y="928"/>
                  </a:lnTo>
                  <a:cubicBezTo>
                    <a:pt x="138" y="961"/>
                    <a:pt x="167" y="993"/>
                    <a:pt x="199" y="1023"/>
                  </a:cubicBezTo>
                  <a:lnTo>
                    <a:pt x="182" y="1044"/>
                  </a:lnTo>
                  <a:close/>
                  <a:moveTo>
                    <a:pt x="2431" y="817"/>
                  </a:moveTo>
                  <a:lnTo>
                    <a:pt x="2406" y="809"/>
                  </a:lnTo>
                  <a:lnTo>
                    <a:pt x="2406" y="809"/>
                  </a:lnTo>
                  <a:cubicBezTo>
                    <a:pt x="2420" y="769"/>
                    <a:pt x="2427" y="726"/>
                    <a:pt x="2427" y="684"/>
                  </a:cubicBezTo>
                  <a:lnTo>
                    <a:pt x="2454" y="684"/>
                  </a:lnTo>
                  <a:lnTo>
                    <a:pt x="2454" y="684"/>
                  </a:lnTo>
                  <a:cubicBezTo>
                    <a:pt x="2454" y="729"/>
                    <a:pt x="2446" y="775"/>
                    <a:pt x="2431" y="817"/>
                  </a:cubicBezTo>
                  <a:close/>
                  <a:moveTo>
                    <a:pt x="17" y="798"/>
                  </a:moveTo>
                  <a:lnTo>
                    <a:pt x="17" y="798"/>
                  </a:lnTo>
                  <a:cubicBezTo>
                    <a:pt x="6" y="762"/>
                    <a:pt x="0" y="722"/>
                    <a:pt x="0" y="684"/>
                  </a:cubicBezTo>
                  <a:lnTo>
                    <a:pt x="0" y="684"/>
                  </a:lnTo>
                  <a:cubicBezTo>
                    <a:pt x="0" y="678"/>
                    <a:pt x="0" y="671"/>
                    <a:pt x="0" y="665"/>
                  </a:cubicBezTo>
                  <a:lnTo>
                    <a:pt x="27" y="665"/>
                  </a:lnTo>
                  <a:lnTo>
                    <a:pt x="27" y="665"/>
                  </a:lnTo>
                  <a:cubicBezTo>
                    <a:pt x="27" y="671"/>
                    <a:pt x="27" y="678"/>
                    <a:pt x="27" y="684"/>
                  </a:cubicBezTo>
                  <a:lnTo>
                    <a:pt x="27" y="684"/>
                  </a:lnTo>
                  <a:cubicBezTo>
                    <a:pt x="27" y="720"/>
                    <a:pt x="32" y="756"/>
                    <a:pt x="42" y="792"/>
                  </a:cubicBezTo>
                  <a:lnTo>
                    <a:pt x="17" y="798"/>
                  </a:lnTo>
                  <a:close/>
                  <a:moveTo>
                    <a:pt x="2416" y="595"/>
                  </a:moveTo>
                  <a:lnTo>
                    <a:pt x="2416" y="595"/>
                  </a:lnTo>
                  <a:cubicBezTo>
                    <a:pt x="2406" y="555"/>
                    <a:pt x="2389" y="515"/>
                    <a:pt x="2367" y="477"/>
                  </a:cubicBezTo>
                  <a:lnTo>
                    <a:pt x="2389" y="464"/>
                  </a:lnTo>
                  <a:lnTo>
                    <a:pt x="2389" y="464"/>
                  </a:lnTo>
                  <a:cubicBezTo>
                    <a:pt x="2414" y="504"/>
                    <a:pt x="2431" y="547"/>
                    <a:pt x="2441" y="589"/>
                  </a:cubicBezTo>
                  <a:lnTo>
                    <a:pt x="2416" y="595"/>
                  </a:lnTo>
                  <a:close/>
                  <a:moveTo>
                    <a:pt x="66" y="519"/>
                  </a:moveTo>
                  <a:lnTo>
                    <a:pt x="42" y="506"/>
                  </a:lnTo>
                  <a:lnTo>
                    <a:pt x="42" y="506"/>
                  </a:lnTo>
                  <a:cubicBezTo>
                    <a:pt x="61" y="468"/>
                    <a:pt x="85" y="430"/>
                    <a:pt x="116" y="394"/>
                  </a:cubicBezTo>
                  <a:lnTo>
                    <a:pt x="135" y="411"/>
                  </a:lnTo>
                  <a:lnTo>
                    <a:pt x="135" y="411"/>
                  </a:lnTo>
                  <a:cubicBezTo>
                    <a:pt x="108" y="445"/>
                    <a:pt x="82" y="481"/>
                    <a:pt x="66" y="519"/>
                  </a:cubicBezTo>
                  <a:close/>
                  <a:moveTo>
                    <a:pt x="2268" y="358"/>
                  </a:moveTo>
                  <a:lnTo>
                    <a:pt x="2268" y="358"/>
                  </a:lnTo>
                  <a:cubicBezTo>
                    <a:pt x="2238" y="329"/>
                    <a:pt x="2204" y="303"/>
                    <a:pt x="2166" y="276"/>
                  </a:cubicBezTo>
                  <a:lnTo>
                    <a:pt x="2183" y="254"/>
                  </a:lnTo>
                  <a:lnTo>
                    <a:pt x="2183" y="254"/>
                  </a:lnTo>
                  <a:cubicBezTo>
                    <a:pt x="2221" y="282"/>
                    <a:pt x="2255" y="309"/>
                    <a:pt x="2287" y="339"/>
                  </a:cubicBezTo>
                  <a:lnTo>
                    <a:pt x="2268" y="358"/>
                  </a:lnTo>
                  <a:close/>
                  <a:moveTo>
                    <a:pt x="250" y="303"/>
                  </a:moveTo>
                  <a:lnTo>
                    <a:pt x="233" y="282"/>
                  </a:lnTo>
                  <a:lnTo>
                    <a:pt x="233" y="282"/>
                  </a:lnTo>
                  <a:cubicBezTo>
                    <a:pt x="267" y="257"/>
                    <a:pt x="305" y="231"/>
                    <a:pt x="345" y="208"/>
                  </a:cubicBezTo>
                  <a:lnTo>
                    <a:pt x="358" y="231"/>
                  </a:lnTo>
                  <a:lnTo>
                    <a:pt x="358" y="231"/>
                  </a:lnTo>
                  <a:cubicBezTo>
                    <a:pt x="320" y="254"/>
                    <a:pt x="281" y="278"/>
                    <a:pt x="250" y="303"/>
                  </a:cubicBezTo>
                  <a:close/>
                  <a:moveTo>
                    <a:pt x="2031" y="197"/>
                  </a:moveTo>
                  <a:lnTo>
                    <a:pt x="2031" y="197"/>
                  </a:lnTo>
                  <a:cubicBezTo>
                    <a:pt x="1995" y="178"/>
                    <a:pt x="1953" y="161"/>
                    <a:pt x="1912" y="144"/>
                  </a:cubicBezTo>
                  <a:lnTo>
                    <a:pt x="1921" y="121"/>
                  </a:lnTo>
                  <a:lnTo>
                    <a:pt x="1921" y="121"/>
                  </a:lnTo>
                  <a:cubicBezTo>
                    <a:pt x="1963" y="136"/>
                    <a:pt x="2005" y="155"/>
                    <a:pt x="2044" y="174"/>
                  </a:cubicBezTo>
                  <a:lnTo>
                    <a:pt x="2031" y="197"/>
                  </a:lnTo>
                  <a:close/>
                  <a:moveTo>
                    <a:pt x="499" y="161"/>
                  </a:moveTo>
                  <a:lnTo>
                    <a:pt x="489" y="138"/>
                  </a:lnTo>
                  <a:lnTo>
                    <a:pt x="489" y="138"/>
                  </a:lnTo>
                  <a:cubicBezTo>
                    <a:pt x="529" y="121"/>
                    <a:pt x="569" y="106"/>
                    <a:pt x="614" y="91"/>
                  </a:cubicBezTo>
                  <a:lnTo>
                    <a:pt x="622" y="117"/>
                  </a:lnTo>
                  <a:lnTo>
                    <a:pt x="622" y="117"/>
                  </a:lnTo>
                  <a:cubicBezTo>
                    <a:pt x="580" y="132"/>
                    <a:pt x="538" y="147"/>
                    <a:pt x="499" y="161"/>
                  </a:cubicBezTo>
                  <a:close/>
                  <a:moveTo>
                    <a:pt x="1762" y="96"/>
                  </a:moveTo>
                  <a:lnTo>
                    <a:pt x="1762" y="96"/>
                  </a:lnTo>
                  <a:cubicBezTo>
                    <a:pt x="1722" y="85"/>
                    <a:pt x="1677" y="75"/>
                    <a:pt x="1635" y="66"/>
                  </a:cubicBezTo>
                  <a:lnTo>
                    <a:pt x="1639" y="41"/>
                  </a:lnTo>
                  <a:lnTo>
                    <a:pt x="1639" y="41"/>
                  </a:lnTo>
                  <a:cubicBezTo>
                    <a:pt x="1684" y="49"/>
                    <a:pt x="1728" y="60"/>
                    <a:pt x="1768" y="70"/>
                  </a:cubicBezTo>
                  <a:lnTo>
                    <a:pt x="1762" y="96"/>
                  </a:lnTo>
                  <a:close/>
                  <a:moveTo>
                    <a:pt x="775" y="77"/>
                  </a:moveTo>
                  <a:lnTo>
                    <a:pt x="768" y="49"/>
                  </a:lnTo>
                  <a:lnTo>
                    <a:pt x="768" y="49"/>
                  </a:lnTo>
                  <a:cubicBezTo>
                    <a:pt x="811" y="41"/>
                    <a:pt x="855" y="32"/>
                    <a:pt x="899" y="26"/>
                  </a:cubicBezTo>
                  <a:lnTo>
                    <a:pt x="904" y="51"/>
                  </a:lnTo>
                  <a:lnTo>
                    <a:pt x="904" y="51"/>
                  </a:lnTo>
                  <a:cubicBezTo>
                    <a:pt x="859" y="58"/>
                    <a:pt x="815" y="66"/>
                    <a:pt x="775" y="77"/>
                  </a:cubicBezTo>
                  <a:close/>
                  <a:moveTo>
                    <a:pt x="1479" y="41"/>
                  </a:moveTo>
                  <a:lnTo>
                    <a:pt x="1479" y="41"/>
                  </a:lnTo>
                  <a:cubicBezTo>
                    <a:pt x="1437" y="36"/>
                    <a:pt x="1393" y="32"/>
                    <a:pt x="1348" y="30"/>
                  </a:cubicBezTo>
                  <a:lnTo>
                    <a:pt x="1350" y="5"/>
                  </a:lnTo>
                  <a:lnTo>
                    <a:pt x="1350" y="5"/>
                  </a:lnTo>
                  <a:cubicBezTo>
                    <a:pt x="1395" y="7"/>
                    <a:pt x="1439" y="11"/>
                    <a:pt x="1482" y="15"/>
                  </a:cubicBezTo>
                  <a:lnTo>
                    <a:pt x="1479" y="41"/>
                  </a:lnTo>
                  <a:close/>
                  <a:moveTo>
                    <a:pt x="1060" y="34"/>
                  </a:moveTo>
                  <a:lnTo>
                    <a:pt x="1058" y="7"/>
                  </a:lnTo>
                  <a:lnTo>
                    <a:pt x="1058" y="7"/>
                  </a:lnTo>
                  <a:cubicBezTo>
                    <a:pt x="1101" y="3"/>
                    <a:pt x="1145" y="0"/>
                    <a:pt x="1189" y="0"/>
                  </a:cubicBezTo>
                  <a:lnTo>
                    <a:pt x="1192" y="28"/>
                  </a:lnTo>
                  <a:lnTo>
                    <a:pt x="1192" y="28"/>
                  </a:lnTo>
                  <a:cubicBezTo>
                    <a:pt x="1147" y="28"/>
                    <a:pt x="1103" y="30"/>
                    <a:pt x="1060" y="34"/>
                  </a:cubicBezTo>
                  <a:close/>
                </a:path>
              </a:pathLst>
            </a:custGeom>
            <a:solidFill>
              <a:schemeClr val="accent1"/>
            </a:solidFill>
            <a:ln>
              <a:noFill/>
            </a:ln>
            <a:effectLst/>
          </p:spPr>
          <p:txBody>
            <a:bodyPr wrap="none" anchor="ctr"/>
            <a:lstStyle/>
            <a:p>
              <a:endParaRPr lang="en-SV" sz="900"/>
            </a:p>
          </p:txBody>
        </p:sp>
        <p:sp>
          <p:nvSpPr>
            <p:cNvPr id="130" name="Freeform 383">
              <a:extLst>
                <a:ext uri="{FF2B5EF4-FFF2-40B4-BE49-F238E27FC236}">
                  <a16:creationId xmlns:a16="http://schemas.microsoft.com/office/drawing/2014/main" id="{43AB3924-D115-BC43-B109-2A65CFA4462A}"/>
                </a:ext>
              </a:extLst>
            </p:cNvPr>
            <p:cNvSpPr>
              <a:spLocks noChangeArrowheads="1"/>
            </p:cNvSpPr>
            <p:nvPr/>
          </p:nvSpPr>
          <p:spPr bwMode="auto">
            <a:xfrm>
              <a:off x="4181478" y="7566290"/>
              <a:ext cx="619223" cy="501485"/>
            </a:xfrm>
            <a:custGeom>
              <a:avLst/>
              <a:gdLst>
                <a:gd name="T0" fmla="*/ 595 w 628"/>
                <a:gd name="T1" fmla="*/ 216 h 507"/>
                <a:gd name="T2" fmla="*/ 223 w 628"/>
                <a:gd name="T3" fmla="*/ 0 h 507"/>
                <a:gd name="T4" fmla="*/ 223 w 628"/>
                <a:gd name="T5" fmla="*/ 0 h 507"/>
                <a:gd name="T6" fmla="*/ 254 w 628"/>
                <a:gd name="T7" fmla="*/ 70 h 507"/>
                <a:gd name="T8" fmla="*/ 254 w 628"/>
                <a:gd name="T9" fmla="*/ 70 h 507"/>
                <a:gd name="T10" fmla="*/ 221 w 628"/>
                <a:gd name="T11" fmla="*/ 129 h 507"/>
                <a:gd name="T12" fmla="*/ 17 w 628"/>
                <a:gd name="T13" fmla="*/ 246 h 507"/>
                <a:gd name="T14" fmla="*/ 17 w 628"/>
                <a:gd name="T15" fmla="*/ 246 h 507"/>
                <a:gd name="T16" fmla="*/ 0 w 628"/>
                <a:gd name="T17" fmla="*/ 278 h 507"/>
                <a:gd name="T18" fmla="*/ 0 w 628"/>
                <a:gd name="T19" fmla="*/ 278 h 507"/>
                <a:gd name="T20" fmla="*/ 5 w 628"/>
                <a:gd name="T21" fmla="*/ 290 h 507"/>
                <a:gd name="T22" fmla="*/ 377 w 628"/>
                <a:gd name="T23" fmla="*/ 506 h 507"/>
                <a:gd name="T24" fmla="*/ 377 w 628"/>
                <a:gd name="T25" fmla="*/ 506 h 507"/>
                <a:gd name="T26" fmla="*/ 371 w 628"/>
                <a:gd name="T27" fmla="*/ 493 h 507"/>
                <a:gd name="T28" fmla="*/ 371 w 628"/>
                <a:gd name="T29" fmla="*/ 493 h 507"/>
                <a:gd name="T30" fmla="*/ 390 w 628"/>
                <a:gd name="T31" fmla="*/ 462 h 507"/>
                <a:gd name="T32" fmla="*/ 593 w 628"/>
                <a:gd name="T33" fmla="*/ 345 h 507"/>
                <a:gd name="T34" fmla="*/ 593 w 628"/>
                <a:gd name="T35" fmla="*/ 345 h 507"/>
                <a:gd name="T36" fmla="*/ 627 w 628"/>
                <a:gd name="T37" fmla="*/ 286 h 507"/>
                <a:gd name="T38" fmla="*/ 627 w 628"/>
                <a:gd name="T39" fmla="*/ 286 h 507"/>
                <a:gd name="T40" fmla="*/ 595 w 628"/>
                <a:gd name="T41" fmla="*/ 216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8" h="507">
                  <a:moveTo>
                    <a:pt x="595" y="216"/>
                  </a:moveTo>
                  <a:lnTo>
                    <a:pt x="223" y="0"/>
                  </a:lnTo>
                  <a:lnTo>
                    <a:pt x="223" y="0"/>
                  </a:lnTo>
                  <a:cubicBezTo>
                    <a:pt x="244" y="11"/>
                    <a:pt x="254" y="36"/>
                    <a:pt x="254" y="70"/>
                  </a:cubicBezTo>
                  <a:lnTo>
                    <a:pt x="254" y="70"/>
                  </a:lnTo>
                  <a:cubicBezTo>
                    <a:pt x="254" y="91"/>
                    <a:pt x="240" y="117"/>
                    <a:pt x="221" y="129"/>
                  </a:cubicBezTo>
                  <a:lnTo>
                    <a:pt x="17" y="246"/>
                  </a:lnTo>
                  <a:lnTo>
                    <a:pt x="17" y="246"/>
                  </a:lnTo>
                  <a:cubicBezTo>
                    <a:pt x="7" y="252"/>
                    <a:pt x="0" y="267"/>
                    <a:pt x="0" y="278"/>
                  </a:cubicBezTo>
                  <a:lnTo>
                    <a:pt x="0" y="278"/>
                  </a:lnTo>
                  <a:cubicBezTo>
                    <a:pt x="0" y="284"/>
                    <a:pt x="3" y="288"/>
                    <a:pt x="5" y="290"/>
                  </a:cubicBezTo>
                  <a:lnTo>
                    <a:pt x="377" y="506"/>
                  </a:lnTo>
                  <a:lnTo>
                    <a:pt x="377" y="506"/>
                  </a:lnTo>
                  <a:cubicBezTo>
                    <a:pt x="373" y="504"/>
                    <a:pt x="371" y="500"/>
                    <a:pt x="371" y="493"/>
                  </a:cubicBezTo>
                  <a:lnTo>
                    <a:pt x="371" y="493"/>
                  </a:lnTo>
                  <a:cubicBezTo>
                    <a:pt x="371" y="483"/>
                    <a:pt x="379" y="468"/>
                    <a:pt x="390" y="462"/>
                  </a:cubicBezTo>
                  <a:lnTo>
                    <a:pt x="593" y="345"/>
                  </a:lnTo>
                  <a:lnTo>
                    <a:pt x="593" y="345"/>
                  </a:lnTo>
                  <a:cubicBezTo>
                    <a:pt x="612" y="335"/>
                    <a:pt x="627" y="307"/>
                    <a:pt x="627" y="286"/>
                  </a:cubicBezTo>
                  <a:lnTo>
                    <a:pt x="627" y="286"/>
                  </a:lnTo>
                  <a:cubicBezTo>
                    <a:pt x="627" y="252"/>
                    <a:pt x="616" y="227"/>
                    <a:pt x="595" y="216"/>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31" name="Freeform 384">
              <a:extLst>
                <a:ext uri="{FF2B5EF4-FFF2-40B4-BE49-F238E27FC236}">
                  <a16:creationId xmlns:a16="http://schemas.microsoft.com/office/drawing/2014/main" id="{7BF792B9-981E-9D49-897E-49F89B9C2160}"/>
                </a:ext>
              </a:extLst>
            </p:cNvPr>
            <p:cNvSpPr>
              <a:spLocks noChangeArrowheads="1"/>
            </p:cNvSpPr>
            <p:nvPr/>
          </p:nvSpPr>
          <p:spPr bwMode="auto">
            <a:xfrm>
              <a:off x="4142233" y="7370059"/>
              <a:ext cx="392465" cy="261643"/>
            </a:xfrm>
            <a:custGeom>
              <a:avLst/>
              <a:gdLst>
                <a:gd name="T0" fmla="*/ 398 w 399"/>
                <a:gd name="T1" fmla="*/ 216 h 264"/>
                <a:gd name="T2" fmla="*/ 28 w 399"/>
                <a:gd name="T3" fmla="*/ 0 h 264"/>
                <a:gd name="T4" fmla="*/ 0 w 399"/>
                <a:gd name="T5" fmla="*/ 47 h 264"/>
                <a:gd name="T6" fmla="*/ 373 w 399"/>
                <a:gd name="T7" fmla="*/ 263 h 264"/>
                <a:gd name="T8" fmla="*/ 398 w 399"/>
                <a:gd name="T9" fmla="*/ 216 h 264"/>
              </a:gdLst>
              <a:ahLst/>
              <a:cxnLst>
                <a:cxn ang="0">
                  <a:pos x="T0" y="T1"/>
                </a:cxn>
                <a:cxn ang="0">
                  <a:pos x="T2" y="T3"/>
                </a:cxn>
                <a:cxn ang="0">
                  <a:pos x="T4" y="T5"/>
                </a:cxn>
                <a:cxn ang="0">
                  <a:pos x="T6" y="T7"/>
                </a:cxn>
                <a:cxn ang="0">
                  <a:pos x="T8" y="T9"/>
                </a:cxn>
              </a:cxnLst>
              <a:rect l="0" t="0" r="r" b="b"/>
              <a:pathLst>
                <a:path w="399" h="264">
                  <a:moveTo>
                    <a:pt x="398" y="216"/>
                  </a:moveTo>
                  <a:lnTo>
                    <a:pt x="28" y="0"/>
                  </a:lnTo>
                  <a:lnTo>
                    <a:pt x="0" y="47"/>
                  </a:lnTo>
                  <a:lnTo>
                    <a:pt x="373" y="263"/>
                  </a:lnTo>
                  <a:lnTo>
                    <a:pt x="398" y="216"/>
                  </a:lnTo>
                </a:path>
              </a:pathLst>
            </a:custGeom>
            <a:solidFill>
              <a:srgbClr val="21252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32" name="Freeform 385">
              <a:extLst>
                <a:ext uri="{FF2B5EF4-FFF2-40B4-BE49-F238E27FC236}">
                  <a16:creationId xmlns:a16="http://schemas.microsoft.com/office/drawing/2014/main" id="{B58E1B38-FC21-2446-8D09-A63E1B9CC46F}"/>
                </a:ext>
              </a:extLst>
            </p:cNvPr>
            <p:cNvSpPr>
              <a:spLocks noChangeArrowheads="1"/>
            </p:cNvSpPr>
            <p:nvPr/>
          </p:nvSpPr>
          <p:spPr bwMode="auto">
            <a:xfrm>
              <a:off x="4168397" y="7370059"/>
              <a:ext cx="627944" cy="361939"/>
            </a:xfrm>
            <a:custGeom>
              <a:avLst/>
              <a:gdLst>
                <a:gd name="T0" fmla="*/ 633 w 634"/>
                <a:gd name="T1" fmla="*/ 367 h 368"/>
                <a:gd name="T2" fmla="*/ 262 w 634"/>
                <a:gd name="T3" fmla="*/ 151 h 368"/>
                <a:gd name="T4" fmla="*/ 0 w 634"/>
                <a:gd name="T5" fmla="*/ 0 h 368"/>
                <a:gd name="T6" fmla="*/ 370 w 634"/>
                <a:gd name="T7" fmla="*/ 216 h 368"/>
                <a:gd name="T8" fmla="*/ 633 w 634"/>
                <a:gd name="T9" fmla="*/ 367 h 368"/>
              </a:gdLst>
              <a:ahLst/>
              <a:cxnLst>
                <a:cxn ang="0">
                  <a:pos x="T0" y="T1"/>
                </a:cxn>
                <a:cxn ang="0">
                  <a:pos x="T2" y="T3"/>
                </a:cxn>
                <a:cxn ang="0">
                  <a:pos x="T4" y="T5"/>
                </a:cxn>
                <a:cxn ang="0">
                  <a:pos x="T6" y="T7"/>
                </a:cxn>
                <a:cxn ang="0">
                  <a:pos x="T8" y="T9"/>
                </a:cxn>
              </a:cxnLst>
              <a:rect l="0" t="0" r="r" b="b"/>
              <a:pathLst>
                <a:path w="634" h="368">
                  <a:moveTo>
                    <a:pt x="633" y="367"/>
                  </a:moveTo>
                  <a:lnTo>
                    <a:pt x="262" y="151"/>
                  </a:lnTo>
                  <a:lnTo>
                    <a:pt x="0" y="0"/>
                  </a:lnTo>
                  <a:lnTo>
                    <a:pt x="370" y="216"/>
                  </a:lnTo>
                  <a:lnTo>
                    <a:pt x="633" y="367"/>
                  </a:lnTo>
                </a:path>
              </a:pathLst>
            </a:custGeom>
            <a:solidFill>
              <a:srgbClr val="1C1E1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33" name="Freeform 386">
              <a:extLst>
                <a:ext uri="{FF2B5EF4-FFF2-40B4-BE49-F238E27FC236}">
                  <a16:creationId xmlns:a16="http://schemas.microsoft.com/office/drawing/2014/main" id="{7686AC90-A2FA-8A44-B7B4-5813FE8C8C3F}"/>
                </a:ext>
              </a:extLst>
            </p:cNvPr>
            <p:cNvSpPr>
              <a:spLocks noChangeArrowheads="1"/>
            </p:cNvSpPr>
            <p:nvPr/>
          </p:nvSpPr>
          <p:spPr bwMode="auto">
            <a:xfrm>
              <a:off x="4508534" y="7583733"/>
              <a:ext cx="322694" cy="488401"/>
            </a:xfrm>
            <a:custGeom>
              <a:avLst/>
              <a:gdLst>
                <a:gd name="T0" fmla="*/ 25 w 325"/>
                <a:gd name="T1" fmla="*/ 0 h 492"/>
                <a:gd name="T2" fmla="*/ 0 w 325"/>
                <a:gd name="T3" fmla="*/ 47 h 492"/>
                <a:gd name="T4" fmla="*/ 262 w 325"/>
                <a:gd name="T5" fmla="*/ 197 h 492"/>
                <a:gd name="T6" fmla="*/ 262 w 325"/>
                <a:gd name="T7" fmla="*/ 197 h 492"/>
                <a:gd name="T8" fmla="*/ 294 w 325"/>
                <a:gd name="T9" fmla="*/ 267 h 492"/>
                <a:gd name="T10" fmla="*/ 294 w 325"/>
                <a:gd name="T11" fmla="*/ 267 h 492"/>
                <a:gd name="T12" fmla="*/ 260 w 325"/>
                <a:gd name="T13" fmla="*/ 326 h 492"/>
                <a:gd name="T14" fmla="*/ 57 w 325"/>
                <a:gd name="T15" fmla="*/ 443 h 492"/>
                <a:gd name="T16" fmla="*/ 57 w 325"/>
                <a:gd name="T17" fmla="*/ 443 h 492"/>
                <a:gd name="T18" fmla="*/ 40 w 325"/>
                <a:gd name="T19" fmla="*/ 477 h 492"/>
                <a:gd name="T20" fmla="*/ 40 w 325"/>
                <a:gd name="T21" fmla="*/ 477 h 492"/>
                <a:gd name="T22" fmla="*/ 57 w 325"/>
                <a:gd name="T23" fmla="*/ 487 h 492"/>
                <a:gd name="T24" fmla="*/ 260 w 325"/>
                <a:gd name="T25" fmla="*/ 369 h 492"/>
                <a:gd name="T26" fmla="*/ 260 w 325"/>
                <a:gd name="T27" fmla="*/ 369 h 492"/>
                <a:gd name="T28" fmla="*/ 324 w 325"/>
                <a:gd name="T29" fmla="*/ 263 h 492"/>
                <a:gd name="T30" fmla="*/ 324 w 325"/>
                <a:gd name="T31" fmla="*/ 263 h 492"/>
                <a:gd name="T32" fmla="*/ 264 w 325"/>
                <a:gd name="T33" fmla="*/ 151 h 492"/>
                <a:gd name="T34" fmla="*/ 25 w 325"/>
                <a:gd name="T35"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5" h="492">
                  <a:moveTo>
                    <a:pt x="25" y="0"/>
                  </a:moveTo>
                  <a:lnTo>
                    <a:pt x="0" y="47"/>
                  </a:lnTo>
                  <a:lnTo>
                    <a:pt x="262" y="197"/>
                  </a:lnTo>
                  <a:lnTo>
                    <a:pt x="262" y="197"/>
                  </a:lnTo>
                  <a:cubicBezTo>
                    <a:pt x="283" y="208"/>
                    <a:pt x="294" y="233"/>
                    <a:pt x="294" y="267"/>
                  </a:cubicBezTo>
                  <a:lnTo>
                    <a:pt x="294" y="267"/>
                  </a:lnTo>
                  <a:cubicBezTo>
                    <a:pt x="294" y="288"/>
                    <a:pt x="279" y="316"/>
                    <a:pt x="260" y="326"/>
                  </a:cubicBezTo>
                  <a:lnTo>
                    <a:pt x="57" y="443"/>
                  </a:lnTo>
                  <a:lnTo>
                    <a:pt x="57" y="443"/>
                  </a:lnTo>
                  <a:cubicBezTo>
                    <a:pt x="46" y="449"/>
                    <a:pt x="40" y="464"/>
                    <a:pt x="40" y="477"/>
                  </a:cubicBezTo>
                  <a:lnTo>
                    <a:pt x="40" y="477"/>
                  </a:lnTo>
                  <a:cubicBezTo>
                    <a:pt x="40" y="487"/>
                    <a:pt x="48" y="491"/>
                    <a:pt x="57" y="487"/>
                  </a:cubicBezTo>
                  <a:lnTo>
                    <a:pt x="260" y="369"/>
                  </a:lnTo>
                  <a:lnTo>
                    <a:pt x="260" y="369"/>
                  </a:lnTo>
                  <a:cubicBezTo>
                    <a:pt x="300" y="345"/>
                    <a:pt x="324" y="307"/>
                    <a:pt x="324" y="263"/>
                  </a:cubicBezTo>
                  <a:lnTo>
                    <a:pt x="324" y="263"/>
                  </a:lnTo>
                  <a:cubicBezTo>
                    <a:pt x="324" y="216"/>
                    <a:pt x="292" y="168"/>
                    <a:pt x="264" y="151"/>
                  </a:cubicBezTo>
                  <a:lnTo>
                    <a:pt x="25" y="0"/>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34" name="Freeform 388">
              <a:extLst>
                <a:ext uri="{FF2B5EF4-FFF2-40B4-BE49-F238E27FC236}">
                  <a16:creationId xmlns:a16="http://schemas.microsoft.com/office/drawing/2014/main" id="{CA51D06A-9BA8-7344-B716-F3B35B727DAF}"/>
                </a:ext>
              </a:extLst>
            </p:cNvPr>
            <p:cNvSpPr>
              <a:spLocks noChangeArrowheads="1"/>
            </p:cNvSpPr>
            <p:nvPr/>
          </p:nvSpPr>
          <p:spPr bwMode="auto">
            <a:xfrm>
              <a:off x="3767211" y="5778393"/>
              <a:ext cx="1639632" cy="2049540"/>
            </a:xfrm>
            <a:custGeom>
              <a:avLst/>
              <a:gdLst>
                <a:gd name="T0" fmla="*/ 35 w 1658"/>
                <a:gd name="T1" fmla="*/ 1111 h 2071"/>
                <a:gd name="T2" fmla="*/ 38 w 1658"/>
                <a:gd name="T3" fmla="*/ 0 h 2071"/>
                <a:gd name="T4" fmla="*/ 2 w 1658"/>
                <a:gd name="T5" fmla="*/ 21 h 2071"/>
                <a:gd name="T6" fmla="*/ 0 w 1658"/>
                <a:gd name="T7" fmla="*/ 1132 h 2071"/>
                <a:gd name="T8" fmla="*/ 1619 w 1658"/>
                <a:gd name="T9" fmla="*/ 2070 h 2071"/>
                <a:gd name="T10" fmla="*/ 1657 w 1658"/>
                <a:gd name="T11" fmla="*/ 2046 h 2071"/>
                <a:gd name="T12" fmla="*/ 35 w 1658"/>
                <a:gd name="T13" fmla="*/ 1111 h 2071"/>
              </a:gdLst>
              <a:ahLst/>
              <a:cxnLst>
                <a:cxn ang="0">
                  <a:pos x="T0" y="T1"/>
                </a:cxn>
                <a:cxn ang="0">
                  <a:pos x="T2" y="T3"/>
                </a:cxn>
                <a:cxn ang="0">
                  <a:pos x="T4" y="T5"/>
                </a:cxn>
                <a:cxn ang="0">
                  <a:pos x="T6" y="T7"/>
                </a:cxn>
                <a:cxn ang="0">
                  <a:pos x="T8" y="T9"/>
                </a:cxn>
                <a:cxn ang="0">
                  <a:pos x="T10" y="T11"/>
                </a:cxn>
                <a:cxn ang="0">
                  <a:pos x="T12" y="T13"/>
                </a:cxn>
              </a:cxnLst>
              <a:rect l="0" t="0" r="r" b="b"/>
              <a:pathLst>
                <a:path w="1658" h="2071">
                  <a:moveTo>
                    <a:pt x="35" y="1111"/>
                  </a:moveTo>
                  <a:lnTo>
                    <a:pt x="38" y="0"/>
                  </a:lnTo>
                  <a:lnTo>
                    <a:pt x="2" y="21"/>
                  </a:lnTo>
                  <a:lnTo>
                    <a:pt x="0" y="1132"/>
                  </a:lnTo>
                  <a:lnTo>
                    <a:pt x="1619" y="2070"/>
                  </a:lnTo>
                  <a:lnTo>
                    <a:pt x="1657" y="2046"/>
                  </a:lnTo>
                  <a:lnTo>
                    <a:pt x="35" y="1111"/>
                  </a:lnTo>
                </a:path>
              </a:pathLst>
            </a:custGeom>
            <a:solidFill>
              <a:schemeClr val="accent3">
                <a:lumMod val="75000"/>
              </a:schemeClr>
            </a:solidFill>
            <a:ln>
              <a:noFill/>
            </a:ln>
            <a:effectLst/>
          </p:spPr>
          <p:txBody>
            <a:bodyPr wrap="none" anchor="ctr"/>
            <a:lstStyle/>
            <a:p>
              <a:endParaRPr lang="en-SV" sz="900"/>
            </a:p>
          </p:txBody>
        </p:sp>
        <p:sp>
          <p:nvSpPr>
            <p:cNvPr id="135" name="Freeform 389">
              <a:extLst>
                <a:ext uri="{FF2B5EF4-FFF2-40B4-BE49-F238E27FC236}">
                  <a16:creationId xmlns:a16="http://schemas.microsoft.com/office/drawing/2014/main" id="{F293E1E5-BACF-7B40-8255-2C2BEF441672}"/>
                </a:ext>
              </a:extLst>
            </p:cNvPr>
            <p:cNvSpPr>
              <a:spLocks noChangeArrowheads="1"/>
            </p:cNvSpPr>
            <p:nvPr/>
          </p:nvSpPr>
          <p:spPr bwMode="auto">
            <a:xfrm>
              <a:off x="5424286" y="7945674"/>
              <a:ext cx="56688" cy="191872"/>
            </a:xfrm>
            <a:custGeom>
              <a:avLst/>
              <a:gdLst>
                <a:gd name="T0" fmla="*/ 57 w 58"/>
                <a:gd name="T1" fmla="*/ 127 h 194"/>
                <a:gd name="T2" fmla="*/ 57 w 58"/>
                <a:gd name="T3" fmla="*/ 0 h 194"/>
                <a:gd name="T4" fmla="*/ 19 w 58"/>
                <a:gd name="T5" fmla="*/ 21 h 194"/>
                <a:gd name="T6" fmla="*/ 19 w 58"/>
                <a:gd name="T7" fmla="*/ 149 h 194"/>
                <a:gd name="T8" fmla="*/ 19 w 58"/>
                <a:gd name="T9" fmla="*/ 147 h 194"/>
                <a:gd name="T10" fmla="*/ 19 w 58"/>
                <a:gd name="T11" fmla="*/ 147 h 194"/>
                <a:gd name="T12" fmla="*/ 0 w 58"/>
                <a:gd name="T13" fmla="*/ 193 h 194"/>
                <a:gd name="T14" fmla="*/ 36 w 58"/>
                <a:gd name="T15" fmla="*/ 170 h 194"/>
                <a:gd name="T16" fmla="*/ 36 w 58"/>
                <a:gd name="T17" fmla="*/ 170 h 194"/>
                <a:gd name="T18" fmla="*/ 57 w 58"/>
                <a:gd name="T19" fmla="*/ 12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194">
                  <a:moveTo>
                    <a:pt x="57" y="127"/>
                  </a:moveTo>
                  <a:lnTo>
                    <a:pt x="57" y="0"/>
                  </a:lnTo>
                  <a:lnTo>
                    <a:pt x="19" y="21"/>
                  </a:lnTo>
                  <a:lnTo>
                    <a:pt x="19" y="149"/>
                  </a:lnTo>
                  <a:lnTo>
                    <a:pt x="19" y="147"/>
                  </a:lnTo>
                  <a:lnTo>
                    <a:pt x="19" y="147"/>
                  </a:lnTo>
                  <a:cubicBezTo>
                    <a:pt x="19" y="170"/>
                    <a:pt x="13" y="185"/>
                    <a:pt x="0" y="193"/>
                  </a:cubicBezTo>
                  <a:lnTo>
                    <a:pt x="36" y="170"/>
                  </a:lnTo>
                  <a:lnTo>
                    <a:pt x="36" y="170"/>
                  </a:lnTo>
                  <a:cubicBezTo>
                    <a:pt x="49" y="164"/>
                    <a:pt x="57" y="149"/>
                    <a:pt x="57" y="127"/>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36" name="Freeform 390">
              <a:extLst>
                <a:ext uri="{FF2B5EF4-FFF2-40B4-BE49-F238E27FC236}">
                  <a16:creationId xmlns:a16="http://schemas.microsoft.com/office/drawing/2014/main" id="{F553C464-F24A-D04B-AB1B-87388439709F}"/>
                </a:ext>
              </a:extLst>
            </p:cNvPr>
            <p:cNvSpPr>
              <a:spLocks noChangeArrowheads="1"/>
            </p:cNvSpPr>
            <p:nvPr/>
          </p:nvSpPr>
          <p:spPr bwMode="auto">
            <a:xfrm>
              <a:off x="3684355" y="6951429"/>
              <a:ext cx="1761733" cy="1203560"/>
            </a:xfrm>
            <a:custGeom>
              <a:avLst/>
              <a:gdLst>
                <a:gd name="T0" fmla="*/ 1780 w 1781"/>
                <a:gd name="T1" fmla="*/ 1027 h 1217"/>
                <a:gd name="T2" fmla="*/ 0 w 1781"/>
                <a:gd name="T3" fmla="*/ 0 h 1217"/>
                <a:gd name="T4" fmla="*/ 0 w 1781"/>
                <a:gd name="T5" fmla="*/ 127 h 1217"/>
                <a:gd name="T6" fmla="*/ 0 w 1781"/>
                <a:gd name="T7" fmla="*/ 127 h 1217"/>
                <a:gd name="T8" fmla="*/ 70 w 1781"/>
                <a:gd name="T9" fmla="*/ 248 h 1217"/>
                <a:gd name="T10" fmla="*/ 700 w 1781"/>
                <a:gd name="T11" fmla="*/ 612 h 1217"/>
                <a:gd name="T12" fmla="*/ 1084 w 1781"/>
                <a:gd name="T13" fmla="*/ 834 h 1217"/>
                <a:gd name="T14" fmla="*/ 1710 w 1781"/>
                <a:gd name="T15" fmla="*/ 1193 h 1217"/>
                <a:gd name="T16" fmla="*/ 1710 w 1781"/>
                <a:gd name="T17" fmla="*/ 1193 h 1217"/>
                <a:gd name="T18" fmla="*/ 1780 w 1781"/>
                <a:gd name="T19" fmla="*/ 1153 h 1217"/>
                <a:gd name="T20" fmla="*/ 1780 w 1781"/>
                <a:gd name="T21" fmla="*/ 1027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81" h="1217">
                  <a:moveTo>
                    <a:pt x="1780" y="1027"/>
                  </a:moveTo>
                  <a:lnTo>
                    <a:pt x="0" y="0"/>
                  </a:lnTo>
                  <a:lnTo>
                    <a:pt x="0" y="127"/>
                  </a:lnTo>
                  <a:lnTo>
                    <a:pt x="0" y="127"/>
                  </a:lnTo>
                  <a:cubicBezTo>
                    <a:pt x="0" y="172"/>
                    <a:pt x="32" y="227"/>
                    <a:pt x="70" y="248"/>
                  </a:cubicBezTo>
                  <a:lnTo>
                    <a:pt x="700" y="612"/>
                  </a:lnTo>
                  <a:lnTo>
                    <a:pt x="1084" y="834"/>
                  </a:lnTo>
                  <a:lnTo>
                    <a:pt x="1710" y="1193"/>
                  </a:lnTo>
                  <a:lnTo>
                    <a:pt x="1710" y="1193"/>
                  </a:lnTo>
                  <a:cubicBezTo>
                    <a:pt x="1748" y="1216"/>
                    <a:pt x="1780" y="1199"/>
                    <a:pt x="1780" y="1153"/>
                  </a:cubicBezTo>
                  <a:lnTo>
                    <a:pt x="1780" y="1027"/>
                  </a:lnTo>
                </a:path>
              </a:pathLst>
            </a:custGeom>
            <a:solidFill>
              <a:schemeClr val="accent3">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37" name="Freeform 391">
              <a:extLst>
                <a:ext uri="{FF2B5EF4-FFF2-40B4-BE49-F238E27FC236}">
                  <a16:creationId xmlns:a16="http://schemas.microsoft.com/office/drawing/2014/main" id="{4B9109C5-10EE-094F-8AEB-903D1EA0EAEB}"/>
                </a:ext>
              </a:extLst>
            </p:cNvPr>
            <p:cNvSpPr>
              <a:spLocks noChangeArrowheads="1"/>
            </p:cNvSpPr>
            <p:nvPr/>
          </p:nvSpPr>
          <p:spPr bwMode="auto">
            <a:xfrm>
              <a:off x="3789013" y="5787115"/>
              <a:ext cx="1604747" cy="2023376"/>
            </a:xfrm>
            <a:custGeom>
              <a:avLst/>
              <a:gdLst>
                <a:gd name="T0" fmla="*/ 2 w 1624"/>
                <a:gd name="T1" fmla="*/ 0 h 2048"/>
                <a:gd name="T2" fmla="*/ 0 w 1624"/>
                <a:gd name="T3" fmla="*/ 1111 h 2048"/>
                <a:gd name="T4" fmla="*/ 1621 w 1624"/>
                <a:gd name="T5" fmla="*/ 2047 h 2048"/>
                <a:gd name="T6" fmla="*/ 1623 w 1624"/>
                <a:gd name="T7" fmla="*/ 936 h 2048"/>
                <a:gd name="T8" fmla="*/ 2 w 1624"/>
                <a:gd name="T9" fmla="*/ 0 h 2048"/>
              </a:gdLst>
              <a:ahLst/>
              <a:cxnLst>
                <a:cxn ang="0">
                  <a:pos x="T0" y="T1"/>
                </a:cxn>
                <a:cxn ang="0">
                  <a:pos x="T2" y="T3"/>
                </a:cxn>
                <a:cxn ang="0">
                  <a:pos x="T4" y="T5"/>
                </a:cxn>
                <a:cxn ang="0">
                  <a:pos x="T6" y="T7"/>
                </a:cxn>
                <a:cxn ang="0">
                  <a:pos x="T8" y="T9"/>
                </a:cxn>
              </a:cxnLst>
              <a:rect l="0" t="0" r="r" b="b"/>
              <a:pathLst>
                <a:path w="1624" h="2048">
                  <a:moveTo>
                    <a:pt x="2" y="0"/>
                  </a:moveTo>
                  <a:lnTo>
                    <a:pt x="0" y="1111"/>
                  </a:lnTo>
                  <a:lnTo>
                    <a:pt x="1621" y="2047"/>
                  </a:lnTo>
                  <a:lnTo>
                    <a:pt x="1623" y="936"/>
                  </a:lnTo>
                  <a:lnTo>
                    <a:pt x="2" y="0"/>
                  </a:lnTo>
                </a:path>
              </a:pathLst>
            </a:custGeom>
            <a:solidFill>
              <a:schemeClr val="accent2">
                <a:lumMod val="20000"/>
                <a:lumOff val="80000"/>
              </a:schemeClr>
            </a:solidFill>
            <a:ln>
              <a:noFill/>
            </a:ln>
            <a:effectLst/>
          </p:spPr>
          <p:txBody>
            <a:bodyPr wrap="none" anchor="ctr"/>
            <a:lstStyle/>
            <a:p>
              <a:endParaRPr lang="en-SV" sz="900"/>
            </a:p>
          </p:txBody>
        </p:sp>
        <p:sp>
          <p:nvSpPr>
            <p:cNvPr id="138" name="Freeform 392">
              <a:extLst>
                <a:ext uri="{FF2B5EF4-FFF2-40B4-BE49-F238E27FC236}">
                  <a16:creationId xmlns:a16="http://schemas.microsoft.com/office/drawing/2014/main" id="{8A93459E-6C89-284E-A77B-9FCBF736642B}"/>
                </a:ext>
              </a:extLst>
            </p:cNvPr>
            <p:cNvSpPr>
              <a:spLocks noChangeArrowheads="1"/>
            </p:cNvSpPr>
            <p:nvPr/>
          </p:nvSpPr>
          <p:spPr bwMode="auto">
            <a:xfrm>
              <a:off x="5367595" y="6702867"/>
              <a:ext cx="39248" cy="1125067"/>
            </a:xfrm>
            <a:custGeom>
              <a:avLst/>
              <a:gdLst>
                <a:gd name="T0" fmla="*/ 0 w 41"/>
                <a:gd name="T1" fmla="*/ 1135 h 1136"/>
                <a:gd name="T2" fmla="*/ 38 w 41"/>
                <a:gd name="T3" fmla="*/ 1111 h 1136"/>
                <a:gd name="T4" fmla="*/ 40 w 41"/>
                <a:gd name="T5" fmla="*/ 0 h 1136"/>
                <a:gd name="T6" fmla="*/ 4 w 41"/>
                <a:gd name="T7" fmla="*/ 21 h 1136"/>
                <a:gd name="T8" fmla="*/ 0 w 41"/>
                <a:gd name="T9" fmla="*/ 1135 h 1136"/>
              </a:gdLst>
              <a:ahLst/>
              <a:cxnLst>
                <a:cxn ang="0">
                  <a:pos x="T0" y="T1"/>
                </a:cxn>
                <a:cxn ang="0">
                  <a:pos x="T2" y="T3"/>
                </a:cxn>
                <a:cxn ang="0">
                  <a:pos x="T4" y="T5"/>
                </a:cxn>
                <a:cxn ang="0">
                  <a:pos x="T6" y="T7"/>
                </a:cxn>
                <a:cxn ang="0">
                  <a:pos x="T8" y="T9"/>
                </a:cxn>
              </a:cxnLst>
              <a:rect l="0" t="0" r="r" b="b"/>
              <a:pathLst>
                <a:path w="41" h="1136">
                  <a:moveTo>
                    <a:pt x="0" y="1135"/>
                  </a:moveTo>
                  <a:lnTo>
                    <a:pt x="38" y="1111"/>
                  </a:lnTo>
                  <a:lnTo>
                    <a:pt x="40" y="0"/>
                  </a:lnTo>
                  <a:lnTo>
                    <a:pt x="4" y="21"/>
                  </a:lnTo>
                  <a:lnTo>
                    <a:pt x="0" y="1135"/>
                  </a:lnTo>
                </a:path>
              </a:pathLst>
            </a:custGeom>
            <a:solidFill>
              <a:srgbClr val="AAAAA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39" name="Freeform 393">
              <a:extLst>
                <a:ext uri="{FF2B5EF4-FFF2-40B4-BE49-F238E27FC236}">
                  <a16:creationId xmlns:a16="http://schemas.microsoft.com/office/drawing/2014/main" id="{EAAAC71B-9DE2-2849-B3E4-792C1A4095DF}"/>
                </a:ext>
              </a:extLst>
            </p:cNvPr>
            <p:cNvSpPr>
              <a:spLocks noChangeArrowheads="1"/>
            </p:cNvSpPr>
            <p:nvPr/>
          </p:nvSpPr>
          <p:spPr bwMode="auto">
            <a:xfrm>
              <a:off x="3771570" y="5778393"/>
              <a:ext cx="1639632" cy="946279"/>
            </a:xfrm>
            <a:custGeom>
              <a:avLst/>
              <a:gdLst>
                <a:gd name="T0" fmla="*/ 1621 w 1658"/>
                <a:gd name="T1" fmla="*/ 956 h 957"/>
                <a:gd name="T2" fmla="*/ 1657 w 1658"/>
                <a:gd name="T3" fmla="*/ 935 h 957"/>
                <a:gd name="T4" fmla="*/ 36 w 1658"/>
                <a:gd name="T5" fmla="*/ 0 h 957"/>
                <a:gd name="T6" fmla="*/ 0 w 1658"/>
                <a:gd name="T7" fmla="*/ 21 h 957"/>
                <a:gd name="T8" fmla="*/ 1621 w 1658"/>
                <a:gd name="T9" fmla="*/ 956 h 957"/>
              </a:gdLst>
              <a:ahLst/>
              <a:cxnLst>
                <a:cxn ang="0">
                  <a:pos x="T0" y="T1"/>
                </a:cxn>
                <a:cxn ang="0">
                  <a:pos x="T2" y="T3"/>
                </a:cxn>
                <a:cxn ang="0">
                  <a:pos x="T4" y="T5"/>
                </a:cxn>
                <a:cxn ang="0">
                  <a:pos x="T6" y="T7"/>
                </a:cxn>
                <a:cxn ang="0">
                  <a:pos x="T8" y="T9"/>
                </a:cxn>
              </a:cxnLst>
              <a:rect l="0" t="0" r="r" b="b"/>
              <a:pathLst>
                <a:path w="1658" h="957">
                  <a:moveTo>
                    <a:pt x="1621" y="956"/>
                  </a:moveTo>
                  <a:lnTo>
                    <a:pt x="1657" y="935"/>
                  </a:lnTo>
                  <a:lnTo>
                    <a:pt x="36" y="0"/>
                  </a:lnTo>
                  <a:lnTo>
                    <a:pt x="0" y="21"/>
                  </a:lnTo>
                  <a:lnTo>
                    <a:pt x="1621" y="956"/>
                  </a:lnTo>
                </a:path>
              </a:pathLst>
            </a:custGeom>
            <a:solidFill>
              <a:srgbClr val="F2F2F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40" name="Freeform 394">
              <a:extLst>
                <a:ext uri="{FF2B5EF4-FFF2-40B4-BE49-F238E27FC236}">
                  <a16:creationId xmlns:a16="http://schemas.microsoft.com/office/drawing/2014/main" id="{FA512EE8-F326-0742-8D70-38907E3EB818}"/>
                </a:ext>
              </a:extLst>
            </p:cNvPr>
            <p:cNvSpPr>
              <a:spLocks noChangeArrowheads="1"/>
            </p:cNvSpPr>
            <p:nvPr/>
          </p:nvSpPr>
          <p:spPr bwMode="auto">
            <a:xfrm>
              <a:off x="3706160" y="5682457"/>
              <a:ext cx="1779176" cy="2285019"/>
            </a:xfrm>
            <a:custGeom>
              <a:avLst/>
              <a:gdLst>
                <a:gd name="T0" fmla="*/ 1797 w 1798"/>
                <a:gd name="T1" fmla="*/ 1082 h 2311"/>
                <a:gd name="T2" fmla="*/ 1797 w 1798"/>
                <a:gd name="T3" fmla="*/ 1082 h 2311"/>
                <a:gd name="T4" fmla="*/ 1727 w 1798"/>
                <a:gd name="T5" fmla="*/ 959 h 2311"/>
                <a:gd name="T6" fmla="*/ 87 w 1798"/>
                <a:gd name="T7" fmla="*/ 13 h 2311"/>
                <a:gd name="T8" fmla="*/ 87 w 1798"/>
                <a:gd name="T9" fmla="*/ 13 h 2311"/>
                <a:gd name="T10" fmla="*/ 38 w 1798"/>
                <a:gd name="T11" fmla="*/ 9 h 2311"/>
                <a:gd name="T12" fmla="*/ 0 w 1798"/>
                <a:gd name="T13" fmla="*/ 30 h 2311"/>
                <a:gd name="T14" fmla="*/ 0 w 1798"/>
                <a:gd name="T15" fmla="*/ 30 h 2311"/>
                <a:gd name="T16" fmla="*/ 51 w 1798"/>
                <a:gd name="T17" fmla="*/ 34 h 2311"/>
                <a:gd name="T18" fmla="*/ 1689 w 1798"/>
                <a:gd name="T19" fmla="*/ 983 h 2311"/>
                <a:gd name="T20" fmla="*/ 1689 w 1798"/>
                <a:gd name="T21" fmla="*/ 983 h 2311"/>
                <a:gd name="T22" fmla="*/ 1759 w 1798"/>
                <a:gd name="T23" fmla="*/ 1103 h 2311"/>
                <a:gd name="T24" fmla="*/ 1757 w 1798"/>
                <a:gd name="T25" fmla="*/ 2210 h 2311"/>
                <a:gd name="T26" fmla="*/ 1757 w 1798"/>
                <a:gd name="T27" fmla="*/ 2310 h 2311"/>
                <a:gd name="T28" fmla="*/ 1795 w 1798"/>
                <a:gd name="T29" fmla="*/ 2289 h 2311"/>
                <a:gd name="T30" fmla="*/ 1795 w 1798"/>
                <a:gd name="T31" fmla="*/ 2187 h 2311"/>
                <a:gd name="T32" fmla="*/ 1797 w 1798"/>
                <a:gd name="T33" fmla="*/ 1082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98" h="2311">
                  <a:moveTo>
                    <a:pt x="1797" y="1082"/>
                  </a:moveTo>
                  <a:lnTo>
                    <a:pt x="1797" y="1082"/>
                  </a:lnTo>
                  <a:cubicBezTo>
                    <a:pt x="1797" y="1040"/>
                    <a:pt x="1767" y="983"/>
                    <a:pt x="1727" y="959"/>
                  </a:cubicBezTo>
                  <a:lnTo>
                    <a:pt x="87" y="13"/>
                  </a:lnTo>
                  <a:lnTo>
                    <a:pt x="87" y="13"/>
                  </a:lnTo>
                  <a:cubicBezTo>
                    <a:pt x="68" y="2"/>
                    <a:pt x="51" y="0"/>
                    <a:pt x="38" y="9"/>
                  </a:cubicBezTo>
                  <a:lnTo>
                    <a:pt x="0" y="30"/>
                  </a:lnTo>
                  <a:lnTo>
                    <a:pt x="0" y="30"/>
                  </a:lnTo>
                  <a:cubicBezTo>
                    <a:pt x="13" y="24"/>
                    <a:pt x="32" y="24"/>
                    <a:pt x="51" y="34"/>
                  </a:cubicBezTo>
                  <a:lnTo>
                    <a:pt x="1689" y="983"/>
                  </a:lnTo>
                  <a:lnTo>
                    <a:pt x="1689" y="983"/>
                  </a:lnTo>
                  <a:cubicBezTo>
                    <a:pt x="1727" y="1004"/>
                    <a:pt x="1759" y="1057"/>
                    <a:pt x="1759" y="1103"/>
                  </a:cubicBezTo>
                  <a:lnTo>
                    <a:pt x="1757" y="2210"/>
                  </a:lnTo>
                  <a:lnTo>
                    <a:pt x="1757" y="2310"/>
                  </a:lnTo>
                  <a:lnTo>
                    <a:pt x="1795" y="2289"/>
                  </a:lnTo>
                  <a:lnTo>
                    <a:pt x="1795" y="2187"/>
                  </a:lnTo>
                  <a:lnTo>
                    <a:pt x="1797" y="1082"/>
                  </a:lnTo>
                </a:path>
              </a:pathLst>
            </a:custGeom>
            <a:solidFill>
              <a:schemeClr val="accent3">
                <a:lumMod val="75000"/>
              </a:schemeClr>
            </a:solidFill>
            <a:ln>
              <a:noFill/>
            </a:ln>
            <a:effectLst/>
          </p:spPr>
          <p:txBody>
            <a:bodyPr wrap="none" anchor="ctr"/>
            <a:lstStyle/>
            <a:p>
              <a:endParaRPr lang="en-SV" sz="900"/>
            </a:p>
          </p:txBody>
        </p:sp>
        <p:sp>
          <p:nvSpPr>
            <p:cNvPr id="141" name="Freeform 395">
              <a:extLst>
                <a:ext uri="{FF2B5EF4-FFF2-40B4-BE49-F238E27FC236}">
                  <a16:creationId xmlns:a16="http://schemas.microsoft.com/office/drawing/2014/main" id="{4AC80B32-1777-984C-9369-F89225A0E45F}"/>
                </a:ext>
              </a:extLst>
            </p:cNvPr>
            <p:cNvSpPr>
              <a:spLocks noChangeArrowheads="1"/>
            </p:cNvSpPr>
            <p:nvPr/>
          </p:nvSpPr>
          <p:spPr bwMode="auto">
            <a:xfrm>
              <a:off x="3684355" y="5695541"/>
              <a:ext cx="1761733" cy="2271936"/>
            </a:xfrm>
            <a:custGeom>
              <a:avLst/>
              <a:gdLst>
                <a:gd name="T0" fmla="*/ 1712 w 1783"/>
                <a:gd name="T1" fmla="*/ 967 h 2298"/>
                <a:gd name="T2" fmla="*/ 1712 w 1783"/>
                <a:gd name="T3" fmla="*/ 967 h 2298"/>
                <a:gd name="T4" fmla="*/ 1782 w 1783"/>
                <a:gd name="T5" fmla="*/ 1090 h 2298"/>
                <a:gd name="T6" fmla="*/ 1780 w 1783"/>
                <a:gd name="T7" fmla="*/ 2195 h 2298"/>
                <a:gd name="T8" fmla="*/ 1780 w 1783"/>
                <a:gd name="T9" fmla="*/ 2214 h 2298"/>
                <a:gd name="T10" fmla="*/ 1780 w 1783"/>
                <a:gd name="T11" fmla="*/ 2297 h 2298"/>
                <a:gd name="T12" fmla="*/ 0 w 1783"/>
                <a:gd name="T13" fmla="*/ 1270 h 2298"/>
                <a:gd name="T14" fmla="*/ 0 w 1783"/>
                <a:gd name="T15" fmla="*/ 1270 h 2298"/>
                <a:gd name="T16" fmla="*/ 4 w 1783"/>
                <a:gd name="T17" fmla="*/ 61 h 2298"/>
                <a:gd name="T18" fmla="*/ 4 w 1783"/>
                <a:gd name="T19" fmla="*/ 61 h 2298"/>
                <a:gd name="T20" fmla="*/ 74 w 1783"/>
                <a:gd name="T21" fmla="*/ 21 h 2298"/>
                <a:gd name="T22" fmla="*/ 1712 w 1783"/>
                <a:gd name="T23" fmla="*/ 967 h 2298"/>
                <a:gd name="T24" fmla="*/ 85 w 1783"/>
                <a:gd name="T25" fmla="*/ 1215 h 2298"/>
                <a:gd name="T26" fmla="*/ 1704 w 1783"/>
                <a:gd name="T27" fmla="*/ 2153 h 2298"/>
                <a:gd name="T28" fmla="*/ 1708 w 1783"/>
                <a:gd name="T29" fmla="*/ 1039 h 2298"/>
                <a:gd name="T30" fmla="*/ 87 w 1783"/>
                <a:gd name="T31" fmla="*/ 104 h 2298"/>
                <a:gd name="T32" fmla="*/ 85 w 1783"/>
                <a:gd name="T33" fmla="*/ 1215 h 2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83" h="2298">
                  <a:moveTo>
                    <a:pt x="1712" y="967"/>
                  </a:moveTo>
                  <a:lnTo>
                    <a:pt x="1712" y="967"/>
                  </a:lnTo>
                  <a:cubicBezTo>
                    <a:pt x="1752" y="991"/>
                    <a:pt x="1782" y="1046"/>
                    <a:pt x="1782" y="1090"/>
                  </a:cubicBezTo>
                  <a:lnTo>
                    <a:pt x="1780" y="2195"/>
                  </a:lnTo>
                  <a:lnTo>
                    <a:pt x="1780" y="2214"/>
                  </a:lnTo>
                  <a:lnTo>
                    <a:pt x="1780" y="2297"/>
                  </a:lnTo>
                  <a:lnTo>
                    <a:pt x="0" y="1270"/>
                  </a:lnTo>
                  <a:lnTo>
                    <a:pt x="0" y="1270"/>
                  </a:lnTo>
                  <a:cubicBezTo>
                    <a:pt x="0" y="1253"/>
                    <a:pt x="0" y="1270"/>
                    <a:pt x="4" y="61"/>
                  </a:cubicBezTo>
                  <a:lnTo>
                    <a:pt x="4" y="61"/>
                  </a:lnTo>
                  <a:cubicBezTo>
                    <a:pt x="4" y="17"/>
                    <a:pt x="36" y="0"/>
                    <a:pt x="74" y="21"/>
                  </a:cubicBezTo>
                  <a:lnTo>
                    <a:pt x="1712" y="967"/>
                  </a:lnTo>
                  <a:close/>
                  <a:moveTo>
                    <a:pt x="85" y="1215"/>
                  </a:moveTo>
                  <a:lnTo>
                    <a:pt x="1704" y="2153"/>
                  </a:lnTo>
                  <a:lnTo>
                    <a:pt x="1708" y="1039"/>
                  </a:lnTo>
                  <a:lnTo>
                    <a:pt x="87" y="104"/>
                  </a:lnTo>
                  <a:lnTo>
                    <a:pt x="85" y="1215"/>
                  </a:lnTo>
                  <a:close/>
                </a:path>
              </a:pathLst>
            </a:custGeom>
            <a:solidFill>
              <a:schemeClr val="accent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42" name="Freeform 396">
              <a:extLst>
                <a:ext uri="{FF2B5EF4-FFF2-40B4-BE49-F238E27FC236}">
                  <a16:creationId xmlns:a16="http://schemas.microsoft.com/office/drawing/2014/main" id="{CA6F9B63-6137-D04D-9273-7A6BEDFCBF90}"/>
                </a:ext>
              </a:extLst>
            </p:cNvPr>
            <p:cNvSpPr>
              <a:spLocks noChangeArrowheads="1"/>
            </p:cNvSpPr>
            <p:nvPr/>
          </p:nvSpPr>
          <p:spPr bwMode="auto">
            <a:xfrm>
              <a:off x="7059556" y="9157956"/>
              <a:ext cx="619223" cy="501482"/>
            </a:xfrm>
            <a:custGeom>
              <a:avLst/>
              <a:gdLst>
                <a:gd name="T0" fmla="*/ 594 w 626"/>
                <a:gd name="T1" fmla="*/ 216 h 509"/>
                <a:gd name="T2" fmla="*/ 221 w 626"/>
                <a:gd name="T3" fmla="*/ 0 h 509"/>
                <a:gd name="T4" fmla="*/ 221 w 626"/>
                <a:gd name="T5" fmla="*/ 0 h 509"/>
                <a:gd name="T6" fmla="*/ 253 w 626"/>
                <a:gd name="T7" fmla="*/ 70 h 509"/>
                <a:gd name="T8" fmla="*/ 253 w 626"/>
                <a:gd name="T9" fmla="*/ 70 h 509"/>
                <a:gd name="T10" fmla="*/ 219 w 626"/>
                <a:gd name="T11" fmla="*/ 129 h 509"/>
                <a:gd name="T12" fmla="*/ 17 w 626"/>
                <a:gd name="T13" fmla="*/ 248 h 509"/>
                <a:gd name="T14" fmla="*/ 17 w 626"/>
                <a:gd name="T15" fmla="*/ 248 h 509"/>
                <a:gd name="T16" fmla="*/ 0 w 626"/>
                <a:gd name="T17" fmla="*/ 280 h 509"/>
                <a:gd name="T18" fmla="*/ 0 w 626"/>
                <a:gd name="T19" fmla="*/ 280 h 509"/>
                <a:gd name="T20" fmla="*/ 4 w 626"/>
                <a:gd name="T21" fmla="*/ 292 h 509"/>
                <a:gd name="T22" fmla="*/ 376 w 626"/>
                <a:gd name="T23" fmla="*/ 508 h 509"/>
                <a:gd name="T24" fmla="*/ 376 w 626"/>
                <a:gd name="T25" fmla="*/ 508 h 509"/>
                <a:gd name="T26" fmla="*/ 369 w 626"/>
                <a:gd name="T27" fmla="*/ 495 h 509"/>
                <a:gd name="T28" fmla="*/ 369 w 626"/>
                <a:gd name="T29" fmla="*/ 495 h 509"/>
                <a:gd name="T30" fmla="*/ 388 w 626"/>
                <a:gd name="T31" fmla="*/ 464 h 509"/>
                <a:gd name="T32" fmla="*/ 591 w 626"/>
                <a:gd name="T33" fmla="*/ 345 h 509"/>
                <a:gd name="T34" fmla="*/ 591 w 626"/>
                <a:gd name="T35" fmla="*/ 345 h 509"/>
                <a:gd name="T36" fmla="*/ 625 w 626"/>
                <a:gd name="T37" fmla="*/ 286 h 509"/>
                <a:gd name="T38" fmla="*/ 625 w 626"/>
                <a:gd name="T39" fmla="*/ 286 h 509"/>
                <a:gd name="T40" fmla="*/ 594 w 626"/>
                <a:gd name="T41" fmla="*/ 216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6" h="509">
                  <a:moveTo>
                    <a:pt x="594" y="216"/>
                  </a:moveTo>
                  <a:lnTo>
                    <a:pt x="221" y="0"/>
                  </a:lnTo>
                  <a:lnTo>
                    <a:pt x="221" y="0"/>
                  </a:lnTo>
                  <a:cubicBezTo>
                    <a:pt x="242" y="13"/>
                    <a:pt x="253" y="38"/>
                    <a:pt x="253" y="70"/>
                  </a:cubicBezTo>
                  <a:lnTo>
                    <a:pt x="253" y="70"/>
                  </a:lnTo>
                  <a:cubicBezTo>
                    <a:pt x="253" y="91"/>
                    <a:pt x="238" y="119"/>
                    <a:pt x="219" y="129"/>
                  </a:cubicBezTo>
                  <a:lnTo>
                    <a:pt x="17" y="248"/>
                  </a:lnTo>
                  <a:lnTo>
                    <a:pt x="17" y="248"/>
                  </a:lnTo>
                  <a:cubicBezTo>
                    <a:pt x="6" y="252"/>
                    <a:pt x="0" y="267"/>
                    <a:pt x="0" y="280"/>
                  </a:cubicBezTo>
                  <a:lnTo>
                    <a:pt x="0" y="280"/>
                  </a:lnTo>
                  <a:cubicBezTo>
                    <a:pt x="0" y="286"/>
                    <a:pt x="2" y="290"/>
                    <a:pt x="4" y="292"/>
                  </a:cubicBezTo>
                  <a:lnTo>
                    <a:pt x="376" y="508"/>
                  </a:lnTo>
                  <a:lnTo>
                    <a:pt x="376" y="508"/>
                  </a:lnTo>
                  <a:cubicBezTo>
                    <a:pt x="371" y="506"/>
                    <a:pt x="369" y="502"/>
                    <a:pt x="369" y="495"/>
                  </a:cubicBezTo>
                  <a:lnTo>
                    <a:pt x="369" y="495"/>
                  </a:lnTo>
                  <a:cubicBezTo>
                    <a:pt x="369" y="483"/>
                    <a:pt x="378" y="468"/>
                    <a:pt x="388" y="464"/>
                  </a:cubicBezTo>
                  <a:lnTo>
                    <a:pt x="591" y="345"/>
                  </a:lnTo>
                  <a:lnTo>
                    <a:pt x="591" y="345"/>
                  </a:lnTo>
                  <a:cubicBezTo>
                    <a:pt x="611" y="335"/>
                    <a:pt x="625" y="309"/>
                    <a:pt x="625" y="286"/>
                  </a:cubicBezTo>
                  <a:lnTo>
                    <a:pt x="625" y="286"/>
                  </a:lnTo>
                  <a:cubicBezTo>
                    <a:pt x="625" y="254"/>
                    <a:pt x="615" y="229"/>
                    <a:pt x="594" y="216"/>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43" name="Freeform 397">
              <a:extLst>
                <a:ext uri="{FF2B5EF4-FFF2-40B4-BE49-F238E27FC236}">
                  <a16:creationId xmlns:a16="http://schemas.microsoft.com/office/drawing/2014/main" id="{6124D6F9-E404-CA4C-A56A-0338177ACD91}"/>
                </a:ext>
              </a:extLst>
            </p:cNvPr>
            <p:cNvSpPr>
              <a:spLocks noChangeArrowheads="1"/>
            </p:cNvSpPr>
            <p:nvPr/>
          </p:nvSpPr>
          <p:spPr bwMode="auto">
            <a:xfrm>
              <a:off x="7020311" y="8966084"/>
              <a:ext cx="392465" cy="257281"/>
            </a:xfrm>
            <a:custGeom>
              <a:avLst/>
              <a:gdLst>
                <a:gd name="T0" fmla="*/ 397 w 398"/>
                <a:gd name="T1" fmla="*/ 216 h 262"/>
                <a:gd name="T2" fmla="*/ 27 w 398"/>
                <a:gd name="T3" fmla="*/ 0 h 262"/>
                <a:gd name="T4" fmla="*/ 0 w 398"/>
                <a:gd name="T5" fmla="*/ 45 h 262"/>
                <a:gd name="T6" fmla="*/ 371 w 398"/>
                <a:gd name="T7" fmla="*/ 261 h 262"/>
                <a:gd name="T8" fmla="*/ 397 w 398"/>
                <a:gd name="T9" fmla="*/ 216 h 262"/>
              </a:gdLst>
              <a:ahLst/>
              <a:cxnLst>
                <a:cxn ang="0">
                  <a:pos x="T0" y="T1"/>
                </a:cxn>
                <a:cxn ang="0">
                  <a:pos x="T2" y="T3"/>
                </a:cxn>
                <a:cxn ang="0">
                  <a:pos x="T4" y="T5"/>
                </a:cxn>
                <a:cxn ang="0">
                  <a:pos x="T6" y="T7"/>
                </a:cxn>
                <a:cxn ang="0">
                  <a:pos x="T8" y="T9"/>
                </a:cxn>
              </a:cxnLst>
              <a:rect l="0" t="0" r="r" b="b"/>
              <a:pathLst>
                <a:path w="398" h="262">
                  <a:moveTo>
                    <a:pt x="397" y="216"/>
                  </a:moveTo>
                  <a:lnTo>
                    <a:pt x="27" y="0"/>
                  </a:lnTo>
                  <a:lnTo>
                    <a:pt x="0" y="45"/>
                  </a:lnTo>
                  <a:lnTo>
                    <a:pt x="371" y="261"/>
                  </a:lnTo>
                  <a:lnTo>
                    <a:pt x="397" y="216"/>
                  </a:lnTo>
                </a:path>
              </a:pathLst>
            </a:custGeom>
            <a:solidFill>
              <a:srgbClr val="21252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44" name="Freeform 398">
              <a:extLst>
                <a:ext uri="{FF2B5EF4-FFF2-40B4-BE49-F238E27FC236}">
                  <a16:creationId xmlns:a16="http://schemas.microsoft.com/office/drawing/2014/main" id="{6C34EDF1-C8D6-6D45-9F9C-21EEACA8942A}"/>
                </a:ext>
              </a:extLst>
            </p:cNvPr>
            <p:cNvSpPr>
              <a:spLocks noChangeArrowheads="1"/>
            </p:cNvSpPr>
            <p:nvPr/>
          </p:nvSpPr>
          <p:spPr bwMode="auto">
            <a:xfrm>
              <a:off x="7046475" y="8966084"/>
              <a:ext cx="627944" cy="361939"/>
            </a:xfrm>
            <a:custGeom>
              <a:avLst/>
              <a:gdLst>
                <a:gd name="T0" fmla="*/ 632 w 633"/>
                <a:gd name="T1" fmla="*/ 367 h 368"/>
                <a:gd name="T2" fmla="*/ 262 w 633"/>
                <a:gd name="T3" fmla="*/ 149 h 368"/>
                <a:gd name="T4" fmla="*/ 0 w 633"/>
                <a:gd name="T5" fmla="*/ 0 h 368"/>
                <a:gd name="T6" fmla="*/ 370 w 633"/>
                <a:gd name="T7" fmla="*/ 216 h 368"/>
                <a:gd name="T8" fmla="*/ 632 w 633"/>
                <a:gd name="T9" fmla="*/ 367 h 368"/>
              </a:gdLst>
              <a:ahLst/>
              <a:cxnLst>
                <a:cxn ang="0">
                  <a:pos x="T0" y="T1"/>
                </a:cxn>
                <a:cxn ang="0">
                  <a:pos x="T2" y="T3"/>
                </a:cxn>
                <a:cxn ang="0">
                  <a:pos x="T4" y="T5"/>
                </a:cxn>
                <a:cxn ang="0">
                  <a:pos x="T6" y="T7"/>
                </a:cxn>
                <a:cxn ang="0">
                  <a:pos x="T8" y="T9"/>
                </a:cxn>
              </a:cxnLst>
              <a:rect l="0" t="0" r="r" b="b"/>
              <a:pathLst>
                <a:path w="633" h="368">
                  <a:moveTo>
                    <a:pt x="632" y="367"/>
                  </a:moveTo>
                  <a:lnTo>
                    <a:pt x="262" y="149"/>
                  </a:lnTo>
                  <a:lnTo>
                    <a:pt x="0" y="0"/>
                  </a:lnTo>
                  <a:lnTo>
                    <a:pt x="370" y="216"/>
                  </a:lnTo>
                  <a:lnTo>
                    <a:pt x="632" y="367"/>
                  </a:lnTo>
                </a:path>
              </a:pathLst>
            </a:custGeom>
            <a:solidFill>
              <a:srgbClr val="1C1E1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45" name="Freeform 399">
              <a:extLst>
                <a:ext uri="{FF2B5EF4-FFF2-40B4-BE49-F238E27FC236}">
                  <a16:creationId xmlns:a16="http://schemas.microsoft.com/office/drawing/2014/main" id="{1D6EDEB3-216A-0144-A195-50323F3192FE}"/>
                </a:ext>
              </a:extLst>
            </p:cNvPr>
            <p:cNvSpPr>
              <a:spLocks noChangeArrowheads="1"/>
            </p:cNvSpPr>
            <p:nvPr/>
          </p:nvSpPr>
          <p:spPr bwMode="auto">
            <a:xfrm>
              <a:off x="7386612" y="9179758"/>
              <a:ext cx="322694" cy="488401"/>
            </a:xfrm>
            <a:custGeom>
              <a:avLst/>
              <a:gdLst>
                <a:gd name="T0" fmla="*/ 26 w 325"/>
                <a:gd name="T1" fmla="*/ 0 h 492"/>
                <a:gd name="T2" fmla="*/ 0 w 325"/>
                <a:gd name="T3" fmla="*/ 45 h 492"/>
                <a:gd name="T4" fmla="*/ 263 w 325"/>
                <a:gd name="T5" fmla="*/ 195 h 492"/>
                <a:gd name="T6" fmla="*/ 263 w 325"/>
                <a:gd name="T7" fmla="*/ 195 h 492"/>
                <a:gd name="T8" fmla="*/ 294 w 325"/>
                <a:gd name="T9" fmla="*/ 265 h 492"/>
                <a:gd name="T10" fmla="*/ 294 w 325"/>
                <a:gd name="T11" fmla="*/ 265 h 492"/>
                <a:gd name="T12" fmla="*/ 260 w 325"/>
                <a:gd name="T13" fmla="*/ 324 h 492"/>
                <a:gd name="T14" fmla="*/ 57 w 325"/>
                <a:gd name="T15" fmla="*/ 443 h 492"/>
                <a:gd name="T16" fmla="*/ 57 w 325"/>
                <a:gd name="T17" fmla="*/ 443 h 492"/>
                <a:gd name="T18" fmla="*/ 40 w 325"/>
                <a:gd name="T19" fmla="*/ 474 h 492"/>
                <a:gd name="T20" fmla="*/ 40 w 325"/>
                <a:gd name="T21" fmla="*/ 474 h 492"/>
                <a:gd name="T22" fmla="*/ 57 w 325"/>
                <a:gd name="T23" fmla="*/ 485 h 492"/>
                <a:gd name="T24" fmla="*/ 260 w 325"/>
                <a:gd name="T25" fmla="*/ 369 h 492"/>
                <a:gd name="T26" fmla="*/ 260 w 325"/>
                <a:gd name="T27" fmla="*/ 369 h 492"/>
                <a:gd name="T28" fmla="*/ 324 w 325"/>
                <a:gd name="T29" fmla="*/ 261 h 492"/>
                <a:gd name="T30" fmla="*/ 324 w 325"/>
                <a:gd name="T31" fmla="*/ 261 h 492"/>
                <a:gd name="T32" fmla="*/ 265 w 325"/>
                <a:gd name="T33" fmla="*/ 151 h 492"/>
                <a:gd name="T34" fmla="*/ 26 w 325"/>
                <a:gd name="T35"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5" h="492">
                  <a:moveTo>
                    <a:pt x="26" y="0"/>
                  </a:moveTo>
                  <a:lnTo>
                    <a:pt x="0" y="45"/>
                  </a:lnTo>
                  <a:lnTo>
                    <a:pt x="263" y="195"/>
                  </a:lnTo>
                  <a:lnTo>
                    <a:pt x="263" y="195"/>
                  </a:lnTo>
                  <a:cubicBezTo>
                    <a:pt x="282" y="208"/>
                    <a:pt x="294" y="233"/>
                    <a:pt x="294" y="265"/>
                  </a:cubicBezTo>
                  <a:lnTo>
                    <a:pt x="294" y="265"/>
                  </a:lnTo>
                  <a:cubicBezTo>
                    <a:pt x="294" y="288"/>
                    <a:pt x="280" y="314"/>
                    <a:pt x="260" y="324"/>
                  </a:cubicBezTo>
                  <a:lnTo>
                    <a:pt x="57" y="443"/>
                  </a:lnTo>
                  <a:lnTo>
                    <a:pt x="57" y="443"/>
                  </a:lnTo>
                  <a:cubicBezTo>
                    <a:pt x="47" y="449"/>
                    <a:pt x="40" y="462"/>
                    <a:pt x="40" y="474"/>
                  </a:cubicBezTo>
                  <a:lnTo>
                    <a:pt x="40" y="474"/>
                  </a:lnTo>
                  <a:cubicBezTo>
                    <a:pt x="40" y="487"/>
                    <a:pt x="47" y="491"/>
                    <a:pt x="57" y="485"/>
                  </a:cubicBezTo>
                  <a:lnTo>
                    <a:pt x="260" y="369"/>
                  </a:lnTo>
                  <a:lnTo>
                    <a:pt x="260" y="369"/>
                  </a:lnTo>
                  <a:cubicBezTo>
                    <a:pt x="301" y="345"/>
                    <a:pt x="324" y="307"/>
                    <a:pt x="324" y="261"/>
                  </a:cubicBezTo>
                  <a:lnTo>
                    <a:pt x="324" y="261"/>
                  </a:lnTo>
                  <a:cubicBezTo>
                    <a:pt x="324" y="216"/>
                    <a:pt x="292" y="165"/>
                    <a:pt x="265" y="151"/>
                  </a:cubicBezTo>
                  <a:lnTo>
                    <a:pt x="26" y="0"/>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46" name="Freeform 400">
              <a:extLst>
                <a:ext uri="{FF2B5EF4-FFF2-40B4-BE49-F238E27FC236}">
                  <a16:creationId xmlns:a16="http://schemas.microsoft.com/office/drawing/2014/main" id="{8CCDC5D3-D86C-9E4E-95B1-7F725A9FCBD4}"/>
                </a:ext>
              </a:extLst>
            </p:cNvPr>
            <p:cNvSpPr>
              <a:spLocks noChangeArrowheads="1"/>
            </p:cNvSpPr>
            <p:nvPr/>
          </p:nvSpPr>
          <p:spPr bwMode="auto">
            <a:xfrm>
              <a:off x="6584239" y="7278482"/>
              <a:ext cx="87214" cy="34886"/>
            </a:xfrm>
            <a:custGeom>
              <a:avLst/>
              <a:gdLst>
                <a:gd name="T0" fmla="*/ 39 w 88"/>
                <a:gd name="T1" fmla="*/ 7 h 35"/>
                <a:gd name="T2" fmla="*/ 0 w 88"/>
                <a:gd name="T3" fmla="*/ 30 h 35"/>
                <a:gd name="T4" fmla="*/ 0 w 88"/>
                <a:gd name="T5" fmla="*/ 30 h 35"/>
                <a:gd name="T6" fmla="*/ 51 w 88"/>
                <a:gd name="T7" fmla="*/ 34 h 35"/>
                <a:gd name="T8" fmla="*/ 87 w 88"/>
                <a:gd name="T9" fmla="*/ 13 h 35"/>
                <a:gd name="T10" fmla="*/ 87 w 88"/>
                <a:gd name="T11" fmla="*/ 13 h 35"/>
                <a:gd name="T12" fmla="*/ 39 w 88"/>
                <a:gd name="T13" fmla="*/ 7 h 35"/>
              </a:gdLst>
              <a:ahLst/>
              <a:cxnLst>
                <a:cxn ang="0">
                  <a:pos x="T0" y="T1"/>
                </a:cxn>
                <a:cxn ang="0">
                  <a:pos x="T2" y="T3"/>
                </a:cxn>
                <a:cxn ang="0">
                  <a:pos x="T4" y="T5"/>
                </a:cxn>
                <a:cxn ang="0">
                  <a:pos x="T6" y="T7"/>
                </a:cxn>
                <a:cxn ang="0">
                  <a:pos x="T8" y="T9"/>
                </a:cxn>
                <a:cxn ang="0">
                  <a:pos x="T10" y="T11"/>
                </a:cxn>
                <a:cxn ang="0">
                  <a:pos x="T12" y="T13"/>
                </a:cxn>
              </a:cxnLst>
              <a:rect l="0" t="0" r="r" b="b"/>
              <a:pathLst>
                <a:path w="88" h="35">
                  <a:moveTo>
                    <a:pt x="39" y="7"/>
                  </a:moveTo>
                  <a:lnTo>
                    <a:pt x="0" y="30"/>
                  </a:lnTo>
                  <a:lnTo>
                    <a:pt x="0" y="30"/>
                  </a:lnTo>
                  <a:cubicBezTo>
                    <a:pt x="13" y="22"/>
                    <a:pt x="32" y="24"/>
                    <a:pt x="51" y="34"/>
                  </a:cubicBezTo>
                  <a:lnTo>
                    <a:pt x="87" y="13"/>
                  </a:lnTo>
                  <a:lnTo>
                    <a:pt x="87" y="13"/>
                  </a:lnTo>
                  <a:cubicBezTo>
                    <a:pt x="68" y="0"/>
                    <a:pt x="51" y="0"/>
                    <a:pt x="39" y="7"/>
                  </a:cubicBezTo>
                </a:path>
              </a:pathLst>
            </a:custGeom>
            <a:solidFill>
              <a:srgbClr val="696E7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47" name="Freeform 401">
              <a:extLst>
                <a:ext uri="{FF2B5EF4-FFF2-40B4-BE49-F238E27FC236}">
                  <a16:creationId xmlns:a16="http://schemas.microsoft.com/office/drawing/2014/main" id="{0A05AC13-EC22-2C44-909C-FEED96A23EE8}"/>
                </a:ext>
              </a:extLst>
            </p:cNvPr>
            <p:cNvSpPr>
              <a:spLocks noChangeArrowheads="1"/>
            </p:cNvSpPr>
            <p:nvPr/>
          </p:nvSpPr>
          <p:spPr bwMode="auto">
            <a:xfrm>
              <a:off x="6645289" y="7374418"/>
              <a:ext cx="1639632" cy="2045181"/>
            </a:xfrm>
            <a:custGeom>
              <a:avLst/>
              <a:gdLst>
                <a:gd name="T0" fmla="*/ 36 w 1657"/>
                <a:gd name="T1" fmla="*/ 1110 h 2068"/>
                <a:gd name="T2" fmla="*/ 38 w 1657"/>
                <a:gd name="T3" fmla="*/ 0 h 2068"/>
                <a:gd name="T4" fmla="*/ 2 w 1657"/>
                <a:gd name="T5" fmla="*/ 21 h 2068"/>
                <a:gd name="T6" fmla="*/ 0 w 1657"/>
                <a:gd name="T7" fmla="*/ 1131 h 2068"/>
                <a:gd name="T8" fmla="*/ 1618 w 1657"/>
                <a:gd name="T9" fmla="*/ 2067 h 2068"/>
                <a:gd name="T10" fmla="*/ 1656 w 1657"/>
                <a:gd name="T11" fmla="*/ 2045 h 2068"/>
                <a:gd name="T12" fmla="*/ 36 w 1657"/>
                <a:gd name="T13" fmla="*/ 1110 h 2068"/>
              </a:gdLst>
              <a:ahLst/>
              <a:cxnLst>
                <a:cxn ang="0">
                  <a:pos x="T0" y="T1"/>
                </a:cxn>
                <a:cxn ang="0">
                  <a:pos x="T2" y="T3"/>
                </a:cxn>
                <a:cxn ang="0">
                  <a:pos x="T4" y="T5"/>
                </a:cxn>
                <a:cxn ang="0">
                  <a:pos x="T6" y="T7"/>
                </a:cxn>
                <a:cxn ang="0">
                  <a:pos x="T8" y="T9"/>
                </a:cxn>
                <a:cxn ang="0">
                  <a:pos x="T10" y="T11"/>
                </a:cxn>
                <a:cxn ang="0">
                  <a:pos x="T12" y="T13"/>
                </a:cxn>
              </a:cxnLst>
              <a:rect l="0" t="0" r="r" b="b"/>
              <a:pathLst>
                <a:path w="1657" h="2068">
                  <a:moveTo>
                    <a:pt x="36" y="1110"/>
                  </a:moveTo>
                  <a:lnTo>
                    <a:pt x="38" y="0"/>
                  </a:lnTo>
                  <a:lnTo>
                    <a:pt x="2" y="21"/>
                  </a:lnTo>
                  <a:lnTo>
                    <a:pt x="0" y="1131"/>
                  </a:lnTo>
                  <a:lnTo>
                    <a:pt x="1618" y="2067"/>
                  </a:lnTo>
                  <a:lnTo>
                    <a:pt x="1656" y="2045"/>
                  </a:lnTo>
                  <a:lnTo>
                    <a:pt x="36" y="1110"/>
                  </a:lnTo>
                </a:path>
              </a:pathLst>
            </a:custGeom>
            <a:solidFill>
              <a:schemeClr val="accent1"/>
            </a:solidFill>
            <a:ln>
              <a:noFill/>
            </a:ln>
            <a:effectLst/>
          </p:spPr>
          <p:txBody>
            <a:bodyPr wrap="none" anchor="ctr"/>
            <a:lstStyle/>
            <a:p>
              <a:endParaRPr lang="en-SV" sz="900"/>
            </a:p>
          </p:txBody>
        </p:sp>
        <p:sp>
          <p:nvSpPr>
            <p:cNvPr id="148" name="Freeform 402">
              <a:extLst>
                <a:ext uri="{FF2B5EF4-FFF2-40B4-BE49-F238E27FC236}">
                  <a16:creationId xmlns:a16="http://schemas.microsoft.com/office/drawing/2014/main" id="{D9971FFA-2E14-E94B-909F-F5767BB5BFA0}"/>
                </a:ext>
              </a:extLst>
            </p:cNvPr>
            <p:cNvSpPr>
              <a:spLocks noChangeArrowheads="1"/>
            </p:cNvSpPr>
            <p:nvPr/>
          </p:nvSpPr>
          <p:spPr bwMode="auto">
            <a:xfrm>
              <a:off x="8302364" y="9541700"/>
              <a:ext cx="56688" cy="191872"/>
            </a:xfrm>
            <a:custGeom>
              <a:avLst/>
              <a:gdLst>
                <a:gd name="T0" fmla="*/ 57 w 58"/>
                <a:gd name="T1" fmla="*/ 130 h 196"/>
                <a:gd name="T2" fmla="*/ 57 w 58"/>
                <a:gd name="T3" fmla="*/ 0 h 196"/>
                <a:gd name="T4" fmla="*/ 19 w 58"/>
                <a:gd name="T5" fmla="*/ 24 h 196"/>
                <a:gd name="T6" fmla="*/ 19 w 58"/>
                <a:gd name="T7" fmla="*/ 151 h 196"/>
                <a:gd name="T8" fmla="*/ 19 w 58"/>
                <a:gd name="T9" fmla="*/ 151 h 196"/>
                <a:gd name="T10" fmla="*/ 19 w 58"/>
                <a:gd name="T11" fmla="*/ 151 h 196"/>
                <a:gd name="T12" fmla="*/ 0 w 58"/>
                <a:gd name="T13" fmla="*/ 195 h 196"/>
                <a:gd name="T14" fmla="*/ 36 w 58"/>
                <a:gd name="T15" fmla="*/ 174 h 196"/>
                <a:gd name="T16" fmla="*/ 36 w 58"/>
                <a:gd name="T17" fmla="*/ 174 h 196"/>
                <a:gd name="T18" fmla="*/ 57 w 58"/>
                <a:gd name="T19" fmla="*/ 13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196">
                  <a:moveTo>
                    <a:pt x="57" y="130"/>
                  </a:moveTo>
                  <a:lnTo>
                    <a:pt x="57" y="0"/>
                  </a:lnTo>
                  <a:lnTo>
                    <a:pt x="19" y="24"/>
                  </a:lnTo>
                  <a:lnTo>
                    <a:pt x="19" y="151"/>
                  </a:lnTo>
                  <a:lnTo>
                    <a:pt x="19" y="151"/>
                  </a:lnTo>
                  <a:lnTo>
                    <a:pt x="19" y="151"/>
                  </a:lnTo>
                  <a:cubicBezTo>
                    <a:pt x="19" y="172"/>
                    <a:pt x="11" y="189"/>
                    <a:pt x="0" y="195"/>
                  </a:cubicBezTo>
                  <a:lnTo>
                    <a:pt x="36" y="174"/>
                  </a:lnTo>
                  <a:lnTo>
                    <a:pt x="36" y="174"/>
                  </a:lnTo>
                  <a:cubicBezTo>
                    <a:pt x="49" y="166"/>
                    <a:pt x="57" y="151"/>
                    <a:pt x="57" y="130"/>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49" name="Freeform 403">
              <a:extLst>
                <a:ext uri="{FF2B5EF4-FFF2-40B4-BE49-F238E27FC236}">
                  <a16:creationId xmlns:a16="http://schemas.microsoft.com/office/drawing/2014/main" id="{99B632AC-1B6C-C740-9E0E-2FA02971452C}"/>
                </a:ext>
              </a:extLst>
            </p:cNvPr>
            <p:cNvSpPr>
              <a:spLocks noChangeArrowheads="1"/>
            </p:cNvSpPr>
            <p:nvPr/>
          </p:nvSpPr>
          <p:spPr bwMode="auto">
            <a:xfrm>
              <a:off x="6562434" y="8547454"/>
              <a:ext cx="1761733" cy="1207919"/>
            </a:xfrm>
            <a:custGeom>
              <a:avLst/>
              <a:gdLst>
                <a:gd name="T0" fmla="*/ 1779 w 1780"/>
                <a:gd name="T1" fmla="*/ 1029 h 1220"/>
                <a:gd name="T2" fmla="*/ 0 w 1780"/>
                <a:gd name="T3" fmla="*/ 0 h 1220"/>
                <a:gd name="T4" fmla="*/ 0 w 1780"/>
                <a:gd name="T5" fmla="*/ 127 h 1220"/>
                <a:gd name="T6" fmla="*/ 0 w 1780"/>
                <a:gd name="T7" fmla="*/ 127 h 1220"/>
                <a:gd name="T8" fmla="*/ 70 w 1780"/>
                <a:gd name="T9" fmla="*/ 250 h 1220"/>
                <a:gd name="T10" fmla="*/ 702 w 1780"/>
                <a:gd name="T11" fmla="*/ 614 h 1220"/>
                <a:gd name="T12" fmla="*/ 1083 w 1780"/>
                <a:gd name="T13" fmla="*/ 834 h 1220"/>
                <a:gd name="T14" fmla="*/ 1709 w 1780"/>
                <a:gd name="T15" fmla="*/ 1196 h 1220"/>
                <a:gd name="T16" fmla="*/ 1709 w 1780"/>
                <a:gd name="T17" fmla="*/ 1196 h 1220"/>
                <a:gd name="T18" fmla="*/ 1779 w 1780"/>
                <a:gd name="T19" fmla="*/ 1156 h 1220"/>
                <a:gd name="T20" fmla="*/ 1779 w 1780"/>
                <a:gd name="T21" fmla="*/ 1029 h 1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80" h="1220">
                  <a:moveTo>
                    <a:pt x="1779" y="1029"/>
                  </a:moveTo>
                  <a:lnTo>
                    <a:pt x="0" y="0"/>
                  </a:lnTo>
                  <a:lnTo>
                    <a:pt x="0" y="127"/>
                  </a:lnTo>
                  <a:lnTo>
                    <a:pt x="0" y="127"/>
                  </a:lnTo>
                  <a:cubicBezTo>
                    <a:pt x="0" y="174"/>
                    <a:pt x="32" y="226"/>
                    <a:pt x="70" y="250"/>
                  </a:cubicBezTo>
                  <a:lnTo>
                    <a:pt x="702" y="614"/>
                  </a:lnTo>
                  <a:lnTo>
                    <a:pt x="1083" y="834"/>
                  </a:lnTo>
                  <a:lnTo>
                    <a:pt x="1709" y="1196"/>
                  </a:lnTo>
                  <a:lnTo>
                    <a:pt x="1709" y="1196"/>
                  </a:lnTo>
                  <a:cubicBezTo>
                    <a:pt x="1748" y="1219"/>
                    <a:pt x="1779" y="1200"/>
                    <a:pt x="1779" y="1156"/>
                  </a:cubicBezTo>
                  <a:lnTo>
                    <a:pt x="1779" y="1029"/>
                  </a:lnTo>
                </a:path>
              </a:pathLst>
            </a:custGeom>
            <a:solidFill>
              <a:schemeClr val="accent3">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50" name="Freeform 404">
              <a:extLst>
                <a:ext uri="{FF2B5EF4-FFF2-40B4-BE49-F238E27FC236}">
                  <a16:creationId xmlns:a16="http://schemas.microsoft.com/office/drawing/2014/main" id="{0AB7BB53-CC4B-5647-A55B-1938E0EBC43F}"/>
                </a:ext>
              </a:extLst>
            </p:cNvPr>
            <p:cNvSpPr>
              <a:spLocks noChangeArrowheads="1"/>
            </p:cNvSpPr>
            <p:nvPr/>
          </p:nvSpPr>
          <p:spPr bwMode="auto">
            <a:xfrm>
              <a:off x="6667091" y="7378780"/>
              <a:ext cx="1604747" cy="2027735"/>
            </a:xfrm>
            <a:custGeom>
              <a:avLst/>
              <a:gdLst>
                <a:gd name="T0" fmla="*/ 2 w 1623"/>
                <a:gd name="T1" fmla="*/ 0 h 2049"/>
                <a:gd name="T2" fmla="*/ 0 w 1623"/>
                <a:gd name="T3" fmla="*/ 1112 h 2049"/>
                <a:gd name="T4" fmla="*/ 1620 w 1623"/>
                <a:gd name="T5" fmla="*/ 2048 h 2049"/>
                <a:gd name="T6" fmla="*/ 1622 w 1623"/>
                <a:gd name="T7" fmla="*/ 935 h 2049"/>
                <a:gd name="T8" fmla="*/ 2 w 1623"/>
                <a:gd name="T9" fmla="*/ 0 h 2049"/>
              </a:gdLst>
              <a:ahLst/>
              <a:cxnLst>
                <a:cxn ang="0">
                  <a:pos x="T0" y="T1"/>
                </a:cxn>
                <a:cxn ang="0">
                  <a:pos x="T2" y="T3"/>
                </a:cxn>
                <a:cxn ang="0">
                  <a:pos x="T4" y="T5"/>
                </a:cxn>
                <a:cxn ang="0">
                  <a:pos x="T6" y="T7"/>
                </a:cxn>
                <a:cxn ang="0">
                  <a:pos x="T8" y="T9"/>
                </a:cxn>
              </a:cxnLst>
              <a:rect l="0" t="0" r="r" b="b"/>
              <a:pathLst>
                <a:path w="1623" h="2049">
                  <a:moveTo>
                    <a:pt x="2" y="0"/>
                  </a:moveTo>
                  <a:lnTo>
                    <a:pt x="0" y="1112"/>
                  </a:lnTo>
                  <a:lnTo>
                    <a:pt x="1620" y="2048"/>
                  </a:lnTo>
                  <a:lnTo>
                    <a:pt x="1622" y="935"/>
                  </a:lnTo>
                  <a:lnTo>
                    <a:pt x="2" y="0"/>
                  </a:lnTo>
                </a:path>
              </a:pathLst>
            </a:custGeom>
            <a:solidFill>
              <a:schemeClr val="accent2">
                <a:lumMod val="20000"/>
                <a:lumOff val="80000"/>
              </a:schemeClr>
            </a:solidFill>
            <a:ln>
              <a:noFill/>
            </a:ln>
            <a:effectLst/>
          </p:spPr>
          <p:txBody>
            <a:bodyPr wrap="none" anchor="ctr"/>
            <a:lstStyle/>
            <a:p>
              <a:endParaRPr lang="en-SV" sz="900"/>
            </a:p>
          </p:txBody>
        </p:sp>
        <p:sp>
          <p:nvSpPr>
            <p:cNvPr id="151" name="Freeform 405">
              <a:extLst>
                <a:ext uri="{FF2B5EF4-FFF2-40B4-BE49-F238E27FC236}">
                  <a16:creationId xmlns:a16="http://schemas.microsoft.com/office/drawing/2014/main" id="{2F5C23EB-78C6-664F-B1CD-6EC3709496E0}"/>
                </a:ext>
              </a:extLst>
            </p:cNvPr>
            <p:cNvSpPr>
              <a:spLocks noChangeArrowheads="1"/>
            </p:cNvSpPr>
            <p:nvPr/>
          </p:nvSpPr>
          <p:spPr bwMode="auto">
            <a:xfrm>
              <a:off x="8245673" y="8298892"/>
              <a:ext cx="39248" cy="1120707"/>
            </a:xfrm>
            <a:custGeom>
              <a:avLst/>
              <a:gdLst>
                <a:gd name="T0" fmla="*/ 0 w 41"/>
                <a:gd name="T1" fmla="*/ 1133 h 1134"/>
                <a:gd name="T2" fmla="*/ 38 w 41"/>
                <a:gd name="T3" fmla="*/ 1111 h 1134"/>
                <a:gd name="T4" fmla="*/ 40 w 41"/>
                <a:gd name="T5" fmla="*/ 0 h 1134"/>
                <a:gd name="T6" fmla="*/ 4 w 41"/>
                <a:gd name="T7" fmla="*/ 21 h 1134"/>
                <a:gd name="T8" fmla="*/ 0 w 41"/>
                <a:gd name="T9" fmla="*/ 1133 h 1134"/>
              </a:gdLst>
              <a:ahLst/>
              <a:cxnLst>
                <a:cxn ang="0">
                  <a:pos x="T0" y="T1"/>
                </a:cxn>
                <a:cxn ang="0">
                  <a:pos x="T2" y="T3"/>
                </a:cxn>
                <a:cxn ang="0">
                  <a:pos x="T4" y="T5"/>
                </a:cxn>
                <a:cxn ang="0">
                  <a:pos x="T6" y="T7"/>
                </a:cxn>
                <a:cxn ang="0">
                  <a:pos x="T8" y="T9"/>
                </a:cxn>
              </a:cxnLst>
              <a:rect l="0" t="0" r="r" b="b"/>
              <a:pathLst>
                <a:path w="41" h="1134">
                  <a:moveTo>
                    <a:pt x="0" y="1133"/>
                  </a:moveTo>
                  <a:lnTo>
                    <a:pt x="38" y="1111"/>
                  </a:lnTo>
                  <a:lnTo>
                    <a:pt x="40" y="0"/>
                  </a:lnTo>
                  <a:lnTo>
                    <a:pt x="4" y="21"/>
                  </a:lnTo>
                  <a:lnTo>
                    <a:pt x="0" y="1133"/>
                  </a:lnTo>
                </a:path>
              </a:pathLst>
            </a:custGeom>
            <a:solidFill>
              <a:srgbClr val="AAAAA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52" name="Freeform 406">
              <a:extLst>
                <a:ext uri="{FF2B5EF4-FFF2-40B4-BE49-F238E27FC236}">
                  <a16:creationId xmlns:a16="http://schemas.microsoft.com/office/drawing/2014/main" id="{83D5AD75-5B22-3043-AF87-D009AB48A7B6}"/>
                </a:ext>
              </a:extLst>
            </p:cNvPr>
            <p:cNvSpPr>
              <a:spLocks noChangeArrowheads="1"/>
            </p:cNvSpPr>
            <p:nvPr/>
          </p:nvSpPr>
          <p:spPr bwMode="auto">
            <a:xfrm>
              <a:off x="6649648" y="7374418"/>
              <a:ext cx="1639632" cy="946279"/>
            </a:xfrm>
            <a:custGeom>
              <a:avLst/>
              <a:gdLst>
                <a:gd name="T0" fmla="*/ 1620 w 1657"/>
                <a:gd name="T1" fmla="*/ 955 h 956"/>
                <a:gd name="T2" fmla="*/ 1656 w 1657"/>
                <a:gd name="T3" fmla="*/ 934 h 956"/>
                <a:gd name="T4" fmla="*/ 36 w 1657"/>
                <a:gd name="T5" fmla="*/ 0 h 956"/>
                <a:gd name="T6" fmla="*/ 0 w 1657"/>
                <a:gd name="T7" fmla="*/ 21 h 956"/>
                <a:gd name="T8" fmla="*/ 1620 w 1657"/>
                <a:gd name="T9" fmla="*/ 955 h 956"/>
              </a:gdLst>
              <a:ahLst/>
              <a:cxnLst>
                <a:cxn ang="0">
                  <a:pos x="T0" y="T1"/>
                </a:cxn>
                <a:cxn ang="0">
                  <a:pos x="T2" y="T3"/>
                </a:cxn>
                <a:cxn ang="0">
                  <a:pos x="T4" y="T5"/>
                </a:cxn>
                <a:cxn ang="0">
                  <a:pos x="T6" y="T7"/>
                </a:cxn>
                <a:cxn ang="0">
                  <a:pos x="T8" y="T9"/>
                </a:cxn>
              </a:cxnLst>
              <a:rect l="0" t="0" r="r" b="b"/>
              <a:pathLst>
                <a:path w="1657" h="956">
                  <a:moveTo>
                    <a:pt x="1620" y="955"/>
                  </a:moveTo>
                  <a:lnTo>
                    <a:pt x="1656" y="934"/>
                  </a:lnTo>
                  <a:lnTo>
                    <a:pt x="36" y="0"/>
                  </a:lnTo>
                  <a:lnTo>
                    <a:pt x="0" y="21"/>
                  </a:lnTo>
                  <a:lnTo>
                    <a:pt x="1620" y="955"/>
                  </a:lnTo>
                </a:path>
              </a:pathLst>
            </a:custGeom>
            <a:solidFill>
              <a:srgbClr val="F2F2F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53" name="Freeform 407">
              <a:extLst>
                <a:ext uri="{FF2B5EF4-FFF2-40B4-BE49-F238E27FC236}">
                  <a16:creationId xmlns:a16="http://schemas.microsoft.com/office/drawing/2014/main" id="{475A116F-D7F4-9C44-B543-9C2A2EE961E0}"/>
                </a:ext>
              </a:extLst>
            </p:cNvPr>
            <p:cNvSpPr>
              <a:spLocks noChangeArrowheads="1"/>
            </p:cNvSpPr>
            <p:nvPr/>
          </p:nvSpPr>
          <p:spPr bwMode="auto">
            <a:xfrm>
              <a:off x="6584239" y="7278482"/>
              <a:ext cx="1779176" cy="2285019"/>
            </a:xfrm>
            <a:custGeom>
              <a:avLst/>
              <a:gdLst>
                <a:gd name="T0" fmla="*/ 1796 w 1797"/>
                <a:gd name="T1" fmla="*/ 1079 h 2310"/>
                <a:gd name="T2" fmla="*/ 1796 w 1797"/>
                <a:gd name="T3" fmla="*/ 1079 h 2310"/>
                <a:gd name="T4" fmla="*/ 1727 w 1797"/>
                <a:gd name="T5" fmla="*/ 958 h 2310"/>
                <a:gd name="T6" fmla="*/ 87 w 1797"/>
                <a:gd name="T7" fmla="*/ 13 h 2310"/>
                <a:gd name="T8" fmla="*/ 87 w 1797"/>
                <a:gd name="T9" fmla="*/ 13 h 2310"/>
                <a:gd name="T10" fmla="*/ 39 w 1797"/>
                <a:gd name="T11" fmla="*/ 7 h 2310"/>
                <a:gd name="T12" fmla="*/ 0 w 1797"/>
                <a:gd name="T13" fmla="*/ 30 h 2310"/>
                <a:gd name="T14" fmla="*/ 0 w 1797"/>
                <a:gd name="T15" fmla="*/ 30 h 2310"/>
                <a:gd name="T16" fmla="*/ 51 w 1797"/>
                <a:gd name="T17" fmla="*/ 34 h 2310"/>
                <a:gd name="T18" fmla="*/ 1689 w 1797"/>
                <a:gd name="T19" fmla="*/ 979 h 2310"/>
                <a:gd name="T20" fmla="*/ 1689 w 1797"/>
                <a:gd name="T21" fmla="*/ 979 h 2310"/>
                <a:gd name="T22" fmla="*/ 1758 w 1797"/>
                <a:gd name="T23" fmla="*/ 1100 h 2310"/>
                <a:gd name="T24" fmla="*/ 1756 w 1797"/>
                <a:gd name="T25" fmla="*/ 2207 h 2310"/>
                <a:gd name="T26" fmla="*/ 1756 w 1797"/>
                <a:gd name="T27" fmla="*/ 2309 h 2310"/>
                <a:gd name="T28" fmla="*/ 1794 w 1797"/>
                <a:gd name="T29" fmla="*/ 2285 h 2310"/>
                <a:gd name="T30" fmla="*/ 1794 w 1797"/>
                <a:gd name="T31" fmla="*/ 2186 h 2310"/>
                <a:gd name="T32" fmla="*/ 1796 w 1797"/>
                <a:gd name="T33" fmla="*/ 1079 h 2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97" h="2310">
                  <a:moveTo>
                    <a:pt x="1796" y="1079"/>
                  </a:moveTo>
                  <a:lnTo>
                    <a:pt x="1796" y="1079"/>
                  </a:lnTo>
                  <a:cubicBezTo>
                    <a:pt x="1796" y="1037"/>
                    <a:pt x="1767" y="982"/>
                    <a:pt x="1727" y="958"/>
                  </a:cubicBezTo>
                  <a:lnTo>
                    <a:pt x="87" y="13"/>
                  </a:lnTo>
                  <a:lnTo>
                    <a:pt x="87" y="13"/>
                  </a:lnTo>
                  <a:cubicBezTo>
                    <a:pt x="68" y="0"/>
                    <a:pt x="51" y="0"/>
                    <a:pt x="39" y="7"/>
                  </a:cubicBezTo>
                  <a:lnTo>
                    <a:pt x="0" y="30"/>
                  </a:lnTo>
                  <a:lnTo>
                    <a:pt x="0" y="30"/>
                  </a:lnTo>
                  <a:cubicBezTo>
                    <a:pt x="13" y="22"/>
                    <a:pt x="32" y="24"/>
                    <a:pt x="51" y="34"/>
                  </a:cubicBezTo>
                  <a:lnTo>
                    <a:pt x="1689" y="979"/>
                  </a:lnTo>
                  <a:lnTo>
                    <a:pt x="1689" y="979"/>
                  </a:lnTo>
                  <a:cubicBezTo>
                    <a:pt x="1727" y="1001"/>
                    <a:pt x="1758" y="1056"/>
                    <a:pt x="1758" y="1100"/>
                  </a:cubicBezTo>
                  <a:lnTo>
                    <a:pt x="1756" y="2207"/>
                  </a:lnTo>
                  <a:lnTo>
                    <a:pt x="1756" y="2309"/>
                  </a:lnTo>
                  <a:lnTo>
                    <a:pt x="1794" y="2285"/>
                  </a:lnTo>
                  <a:lnTo>
                    <a:pt x="1794" y="2186"/>
                  </a:lnTo>
                  <a:lnTo>
                    <a:pt x="1796" y="1079"/>
                  </a:lnTo>
                </a:path>
              </a:pathLst>
            </a:custGeom>
            <a:solidFill>
              <a:schemeClr val="accent1"/>
            </a:solidFill>
            <a:ln>
              <a:noFill/>
            </a:ln>
            <a:effectLst/>
          </p:spPr>
          <p:txBody>
            <a:bodyPr wrap="none" anchor="ctr"/>
            <a:lstStyle/>
            <a:p>
              <a:endParaRPr lang="en-SV" sz="900"/>
            </a:p>
          </p:txBody>
        </p:sp>
        <p:sp>
          <p:nvSpPr>
            <p:cNvPr id="154" name="Freeform 408">
              <a:extLst>
                <a:ext uri="{FF2B5EF4-FFF2-40B4-BE49-F238E27FC236}">
                  <a16:creationId xmlns:a16="http://schemas.microsoft.com/office/drawing/2014/main" id="{F1FE27EB-111C-6740-AF06-C17B6AF7CF4A}"/>
                </a:ext>
              </a:extLst>
            </p:cNvPr>
            <p:cNvSpPr>
              <a:spLocks noChangeArrowheads="1"/>
            </p:cNvSpPr>
            <p:nvPr/>
          </p:nvSpPr>
          <p:spPr bwMode="auto">
            <a:xfrm>
              <a:off x="6562434" y="7291566"/>
              <a:ext cx="1761733" cy="2271936"/>
            </a:xfrm>
            <a:custGeom>
              <a:avLst/>
              <a:gdLst>
                <a:gd name="T0" fmla="*/ 1712 w 1782"/>
                <a:gd name="T1" fmla="*/ 968 h 2299"/>
                <a:gd name="T2" fmla="*/ 1712 w 1782"/>
                <a:gd name="T3" fmla="*/ 968 h 2299"/>
                <a:gd name="T4" fmla="*/ 1781 w 1782"/>
                <a:gd name="T5" fmla="*/ 1089 h 2299"/>
                <a:gd name="T6" fmla="*/ 1779 w 1782"/>
                <a:gd name="T7" fmla="*/ 2196 h 2299"/>
                <a:gd name="T8" fmla="*/ 1779 w 1782"/>
                <a:gd name="T9" fmla="*/ 2213 h 2299"/>
                <a:gd name="T10" fmla="*/ 1779 w 1782"/>
                <a:gd name="T11" fmla="*/ 2298 h 2299"/>
                <a:gd name="T12" fmla="*/ 0 w 1782"/>
                <a:gd name="T13" fmla="*/ 1269 h 2299"/>
                <a:gd name="T14" fmla="*/ 0 w 1782"/>
                <a:gd name="T15" fmla="*/ 1269 h 2299"/>
                <a:gd name="T16" fmla="*/ 4 w 1782"/>
                <a:gd name="T17" fmla="*/ 63 h 2299"/>
                <a:gd name="T18" fmla="*/ 4 w 1782"/>
                <a:gd name="T19" fmla="*/ 63 h 2299"/>
                <a:gd name="T20" fmla="*/ 74 w 1782"/>
                <a:gd name="T21" fmla="*/ 23 h 2299"/>
                <a:gd name="T22" fmla="*/ 1712 w 1782"/>
                <a:gd name="T23" fmla="*/ 968 h 2299"/>
                <a:gd name="T24" fmla="*/ 85 w 1782"/>
                <a:gd name="T25" fmla="*/ 1216 h 2299"/>
                <a:gd name="T26" fmla="*/ 1703 w 1782"/>
                <a:gd name="T27" fmla="*/ 2152 h 2299"/>
                <a:gd name="T28" fmla="*/ 1707 w 1782"/>
                <a:gd name="T29" fmla="*/ 1040 h 2299"/>
                <a:gd name="T30" fmla="*/ 87 w 1782"/>
                <a:gd name="T31" fmla="*/ 106 h 2299"/>
                <a:gd name="T32" fmla="*/ 85 w 1782"/>
                <a:gd name="T33" fmla="*/ 1216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82" h="2299">
                  <a:moveTo>
                    <a:pt x="1712" y="968"/>
                  </a:moveTo>
                  <a:lnTo>
                    <a:pt x="1712" y="968"/>
                  </a:lnTo>
                  <a:cubicBezTo>
                    <a:pt x="1752" y="992"/>
                    <a:pt x="1781" y="1045"/>
                    <a:pt x="1781" y="1089"/>
                  </a:cubicBezTo>
                  <a:lnTo>
                    <a:pt x="1779" y="2196"/>
                  </a:lnTo>
                  <a:lnTo>
                    <a:pt x="1779" y="2213"/>
                  </a:lnTo>
                  <a:lnTo>
                    <a:pt x="1779" y="2298"/>
                  </a:lnTo>
                  <a:lnTo>
                    <a:pt x="0" y="1269"/>
                  </a:lnTo>
                  <a:lnTo>
                    <a:pt x="0" y="1269"/>
                  </a:lnTo>
                  <a:cubicBezTo>
                    <a:pt x="0" y="1254"/>
                    <a:pt x="0" y="1269"/>
                    <a:pt x="4" y="63"/>
                  </a:cubicBezTo>
                  <a:lnTo>
                    <a:pt x="4" y="63"/>
                  </a:lnTo>
                  <a:cubicBezTo>
                    <a:pt x="4" y="19"/>
                    <a:pt x="36" y="0"/>
                    <a:pt x="74" y="23"/>
                  </a:cubicBezTo>
                  <a:lnTo>
                    <a:pt x="1712" y="968"/>
                  </a:lnTo>
                  <a:close/>
                  <a:moveTo>
                    <a:pt x="85" y="1216"/>
                  </a:moveTo>
                  <a:lnTo>
                    <a:pt x="1703" y="2152"/>
                  </a:lnTo>
                  <a:lnTo>
                    <a:pt x="1707" y="1040"/>
                  </a:lnTo>
                  <a:lnTo>
                    <a:pt x="87" y="106"/>
                  </a:lnTo>
                  <a:lnTo>
                    <a:pt x="85" y="1216"/>
                  </a:lnTo>
                  <a:close/>
                </a:path>
              </a:pathLst>
            </a:custGeom>
            <a:solidFill>
              <a:schemeClr val="accent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55" name="Freeform 409">
              <a:extLst>
                <a:ext uri="{FF2B5EF4-FFF2-40B4-BE49-F238E27FC236}">
                  <a16:creationId xmlns:a16="http://schemas.microsoft.com/office/drawing/2014/main" id="{64EC44EF-F41A-F240-853D-EB6721C3DB47}"/>
                </a:ext>
              </a:extLst>
            </p:cNvPr>
            <p:cNvSpPr>
              <a:spLocks noChangeArrowheads="1"/>
            </p:cNvSpPr>
            <p:nvPr/>
          </p:nvSpPr>
          <p:spPr bwMode="auto">
            <a:xfrm>
              <a:off x="6274626" y="6388895"/>
              <a:ext cx="619223" cy="501485"/>
            </a:xfrm>
            <a:custGeom>
              <a:avLst/>
              <a:gdLst>
                <a:gd name="T0" fmla="*/ 595 w 628"/>
                <a:gd name="T1" fmla="*/ 215 h 509"/>
                <a:gd name="T2" fmla="*/ 222 w 628"/>
                <a:gd name="T3" fmla="*/ 0 h 509"/>
                <a:gd name="T4" fmla="*/ 222 w 628"/>
                <a:gd name="T5" fmla="*/ 0 h 509"/>
                <a:gd name="T6" fmla="*/ 254 w 628"/>
                <a:gd name="T7" fmla="*/ 69 h 509"/>
                <a:gd name="T8" fmla="*/ 254 w 628"/>
                <a:gd name="T9" fmla="*/ 69 h 509"/>
                <a:gd name="T10" fmla="*/ 220 w 628"/>
                <a:gd name="T11" fmla="*/ 129 h 509"/>
                <a:gd name="T12" fmla="*/ 17 w 628"/>
                <a:gd name="T13" fmla="*/ 247 h 509"/>
                <a:gd name="T14" fmla="*/ 17 w 628"/>
                <a:gd name="T15" fmla="*/ 247 h 509"/>
                <a:gd name="T16" fmla="*/ 0 w 628"/>
                <a:gd name="T17" fmla="*/ 279 h 509"/>
                <a:gd name="T18" fmla="*/ 0 w 628"/>
                <a:gd name="T19" fmla="*/ 279 h 509"/>
                <a:gd name="T20" fmla="*/ 4 w 628"/>
                <a:gd name="T21" fmla="*/ 292 h 509"/>
                <a:gd name="T22" fmla="*/ 377 w 628"/>
                <a:gd name="T23" fmla="*/ 508 h 509"/>
                <a:gd name="T24" fmla="*/ 377 w 628"/>
                <a:gd name="T25" fmla="*/ 508 h 509"/>
                <a:gd name="T26" fmla="*/ 370 w 628"/>
                <a:gd name="T27" fmla="*/ 495 h 509"/>
                <a:gd name="T28" fmla="*/ 370 w 628"/>
                <a:gd name="T29" fmla="*/ 495 h 509"/>
                <a:gd name="T30" fmla="*/ 390 w 628"/>
                <a:gd name="T31" fmla="*/ 463 h 509"/>
                <a:gd name="T32" fmla="*/ 593 w 628"/>
                <a:gd name="T33" fmla="*/ 345 h 509"/>
                <a:gd name="T34" fmla="*/ 593 w 628"/>
                <a:gd name="T35" fmla="*/ 345 h 509"/>
                <a:gd name="T36" fmla="*/ 627 w 628"/>
                <a:gd name="T37" fmla="*/ 285 h 509"/>
                <a:gd name="T38" fmla="*/ 627 w 628"/>
                <a:gd name="T39" fmla="*/ 285 h 509"/>
                <a:gd name="T40" fmla="*/ 595 w 628"/>
                <a:gd name="T41" fmla="*/ 215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8" h="509">
                  <a:moveTo>
                    <a:pt x="595" y="215"/>
                  </a:moveTo>
                  <a:lnTo>
                    <a:pt x="222" y="0"/>
                  </a:lnTo>
                  <a:lnTo>
                    <a:pt x="222" y="0"/>
                  </a:lnTo>
                  <a:cubicBezTo>
                    <a:pt x="244" y="12"/>
                    <a:pt x="254" y="38"/>
                    <a:pt x="254" y="69"/>
                  </a:cubicBezTo>
                  <a:lnTo>
                    <a:pt x="254" y="69"/>
                  </a:lnTo>
                  <a:cubicBezTo>
                    <a:pt x="254" y="91"/>
                    <a:pt x="239" y="118"/>
                    <a:pt x="220" y="129"/>
                  </a:cubicBezTo>
                  <a:lnTo>
                    <a:pt x="17" y="247"/>
                  </a:lnTo>
                  <a:lnTo>
                    <a:pt x="17" y="247"/>
                  </a:lnTo>
                  <a:cubicBezTo>
                    <a:pt x="6" y="251"/>
                    <a:pt x="0" y="266"/>
                    <a:pt x="0" y="279"/>
                  </a:cubicBezTo>
                  <a:lnTo>
                    <a:pt x="0" y="279"/>
                  </a:lnTo>
                  <a:cubicBezTo>
                    <a:pt x="0" y="285"/>
                    <a:pt x="2" y="290"/>
                    <a:pt x="4" y="292"/>
                  </a:cubicBezTo>
                  <a:lnTo>
                    <a:pt x="377" y="508"/>
                  </a:lnTo>
                  <a:lnTo>
                    <a:pt x="377" y="508"/>
                  </a:lnTo>
                  <a:cubicBezTo>
                    <a:pt x="373" y="505"/>
                    <a:pt x="370" y="501"/>
                    <a:pt x="370" y="495"/>
                  </a:cubicBezTo>
                  <a:lnTo>
                    <a:pt x="370" y="495"/>
                  </a:lnTo>
                  <a:cubicBezTo>
                    <a:pt x="370" y="482"/>
                    <a:pt x="379" y="467"/>
                    <a:pt x="390" y="463"/>
                  </a:cubicBezTo>
                  <a:lnTo>
                    <a:pt x="593" y="345"/>
                  </a:lnTo>
                  <a:lnTo>
                    <a:pt x="593" y="345"/>
                  </a:lnTo>
                  <a:cubicBezTo>
                    <a:pt x="612" y="334"/>
                    <a:pt x="627" y="309"/>
                    <a:pt x="627" y="285"/>
                  </a:cubicBezTo>
                  <a:lnTo>
                    <a:pt x="627" y="285"/>
                  </a:lnTo>
                  <a:cubicBezTo>
                    <a:pt x="627" y="254"/>
                    <a:pt x="616" y="228"/>
                    <a:pt x="595" y="215"/>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56" name="Freeform 410">
              <a:extLst>
                <a:ext uri="{FF2B5EF4-FFF2-40B4-BE49-F238E27FC236}">
                  <a16:creationId xmlns:a16="http://schemas.microsoft.com/office/drawing/2014/main" id="{A1287AC0-5823-1B44-BA6B-E37646C34EA3}"/>
                </a:ext>
              </a:extLst>
            </p:cNvPr>
            <p:cNvSpPr>
              <a:spLocks noChangeArrowheads="1"/>
            </p:cNvSpPr>
            <p:nvPr/>
          </p:nvSpPr>
          <p:spPr bwMode="auto">
            <a:xfrm>
              <a:off x="6235381" y="6192663"/>
              <a:ext cx="392465" cy="257281"/>
            </a:xfrm>
            <a:custGeom>
              <a:avLst/>
              <a:gdLst>
                <a:gd name="T0" fmla="*/ 398 w 399"/>
                <a:gd name="T1" fmla="*/ 216 h 261"/>
                <a:gd name="T2" fmla="*/ 27 w 399"/>
                <a:gd name="T3" fmla="*/ 0 h 261"/>
                <a:gd name="T4" fmla="*/ 0 w 399"/>
                <a:gd name="T5" fmla="*/ 44 h 261"/>
                <a:gd name="T6" fmla="*/ 372 w 399"/>
                <a:gd name="T7" fmla="*/ 260 h 261"/>
                <a:gd name="T8" fmla="*/ 398 w 399"/>
                <a:gd name="T9" fmla="*/ 216 h 261"/>
              </a:gdLst>
              <a:ahLst/>
              <a:cxnLst>
                <a:cxn ang="0">
                  <a:pos x="T0" y="T1"/>
                </a:cxn>
                <a:cxn ang="0">
                  <a:pos x="T2" y="T3"/>
                </a:cxn>
                <a:cxn ang="0">
                  <a:pos x="T4" y="T5"/>
                </a:cxn>
                <a:cxn ang="0">
                  <a:pos x="T6" y="T7"/>
                </a:cxn>
                <a:cxn ang="0">
                  <a:pos x="T8" y="T9"/>
                </a:cxn>
              </a:cxnLst>
              <a:rect l="0" t="0" r="r" b="b"/>
              <a:pathLst>
                <a:path w="399" h="261">
                  <a:moveTo>
                    <a:pt x="398" y="216"/>
                  </a:moveTo>
                  <a:lnTo>
                    <a:pt x="27" y="0"/>
                  </a:lnTo>
                  <a:lnTo>
                    <a:pt x="0" y="44"/>
                  </a:lnTo>
                  <a:lnTo>
                    <a:pt x="372" y="260"/>
                  </a:lnTo>
                  <a:lnTo>
                    <a:pt x="398" y="216"/>
                  </a:lnTo>
                </a:path>
              </a:pathLst>
            </a:custGeom>
            <a:solidFill>
              <a:srgbClr val="21252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57" name="Freeform 411">
              <a:extLst>
                <a:ext uri="{FF2B5EF4-FFF2-40B4-BE49-F238E27FC236}">
                  <a16:creationId xmlns:a16="http://schemas.microsoft.com/office/drawing/2014/main" id="{DF73FE2C-AE4D-CD48-BBAC-91261826CCD6}"/>
                </a:ext>
              </a:extLst>
            </p:cNvPr>
            <p:cNvSpPr>
              <a:spLocks noChangeArrowheads="1"/>
            </p:cNvSpPr>
            <p:nvPr/>
          </p:nvSpPr>
          <p:spPr bwMode="auto">
            <a:xfrm>
              <a:off x="6261545" y="6192663"/>
              <a:ext cx="627944" cy="361939"/>
            </a:xfrm>
            <a:custGeom>
              <a:avLst/>
              <a:gdLst>
                <a:gd name="T0" fmla="*/ 633 w 634"/>
                <a:gd name="T1" fmla="*/ 366 h 367"/>
                <a:gd name="T2" fmla="*/ 263 w 634"/>
                <a:gd name="T3" fmla="*/ 148 h 367"/>
                <a:gd name="T4" fmla="*/ 0 w 634"/>
                <a:gd name="T5" fmla="*/ 0 h 367"/>
                <a:gd name="T6" fmla="*/ 371 w 634"/>
                <a:gd name="T7" fmla="*/ 216 h 367"/>
                <a:gd name="T8" fmla="*/ 633 w 634"/>
                <a:gd name="T9" fmla="*/ 366 h 367"/>
              </a:gdLst>
              <a:ahLst/>
              <a:cxnLst>
                <a:cxn ang="0">
                  <a:pos x="T0" y="T1"/>
                </a:cxn>
                <a:cxn ang="0">
                  <a:pos x="T2" y="T3"/>
                </a:cxn>
                <a:cxn ang="0">
                  <a:pos x="T4" y="T5"/>
                </a:cxn>
                <a:cxn ang="0">
                  <a:pos x="T6" y="T7"/>
                </a:cxn>
                <a:cxn ang="0">
                  <a:pos x="T8" y="T9"/>
                </a:cxn>
              </a:cxnLst>
              <a:rect l="0" t="0" r="r" b="b"/>
              <a:pathLst>
                <a:path w="634" h="367">
                  <a:moveTo>
                    <a:pt x="633" y="366"/>
                  </a:moveTo>
                  <a:lnTo>
                    <a:pt x="263" y="148"/>
                  </a:lnTo>
                  <a:lnTo>
                    <a:pt x="0" y="0"/>
                  </a:lnTo>
                  <a:lnTo>
                    <a:pt x="371" y="216"/>
                  </a:lnTo>
                  <a:lnTo>
                    <a:pt x="633" y="366"/>
                  </a:lnTo>
                </a:path>
              </a:pathLst>
            </a:custGeom>
            <a:solidFill>
              <a:srgbClr val="1C1E1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58" name="Freeform 412">
              <a:extLst>
                <a:ext uri="{FF2B5EF4-FFF2-40B4-BE49-F238E27FC236}">
                  <a16:creationId xmlns:a16="http://schemas.microsoft.com/office/drawing/2014/main" id="{1600AA33-0C8A-C749-AE3D-DE3AB3A9957D}"/>
                </a:ext>
              </a:extLst>
            </p:cNvPr>
            <p:cNvSpPr>
              <a:spLocks noChangeArrowheads="1"/>
            </p:cNvSpPr>
            <p:nvPr/>
          </p:nvSpPr>
          <p:spPr bwMode="auto">
            <a:xfrm>
              <a:off x="6601681" y="6406338"/>
              <a:ext cx="322694" cy="488401"/>
            </a:xfrm>
            <a:custGeom>
              <a:avLst/>
              <a:gdLst>
                <a:gd name="T0" fmla="*/ 26 w 325"/>
                <a:gd name="T1" fmla="*/ 0 h 492"/>
                <a:gd name="T2" fmla="*/ 0 w 325"/>
                <a:gd name="T3" fmla="*/ 44 h 492"/>
                <a:gd name="T4" fmla="*/ 263 w 325"/>
                <a:gd name="T5" fmla="*/ 194 h 492"/>
                <a:gd name="T6" fmla="*/ 263 w 325"/>
                <a:gd name="T7" fmla="*/ 194 h 492"/>
                <a:gd name="T8" fmla="*/ 295 w 325"/>
                <a:gd name="T9" fmla="*/ 264 h 492"/>
                <a:gd name="T10" fmla="*/ 295 w 325"/>
                <a:gd name="T11" fmla="*/ 264 h 492"/>
                <a:gd name="T12" fmla="*/ 261 w 325"/>
                <a:gd name="T13" fmla="*/ 324 h 492"/>
                <a:gd name="T14" fmla="*/ 58 w 325"/>
                <a:gd name="T15" fmla="*/ 442 h 492"/>
                <a:gd name="T16" fmla="*/ 58 w 325"/>
                <a:gd name="T17" fmla="*/ 442 h 492"/>
                <a:gd name="T18" fmla="*/ 41 w 325"/>
                <a:gd name="T19" fmla="*/ 474 h 492"/>
                <a:gd name="T20" fmla="*/ 41 w 325"/>
                <a:gd name="T21" fmla="*/ 474 h 492"/>
                <a:gd name="T22" fmla="*/ 58 w 325"/>
                <a:gd name="T23" fmla="*/ 484 h 492"/>
                <a:gd name="T24" fmla="*/ 261 w 325"/>
                <a:gd name="T25" fmla="*/ 368 h 492"/>
                <a:gd name="T26" fmla="*/ 261 w 325"/>
                <a:gd name="T27" fmla="*/ 368 h 492"/>
                <a:gd name="T28" fmla="*/ 324 w 325"/>
                <a:gd name="T29" fmla="*/ 260 h 492"/>
                <a:gd name="T30" fmla="*/ 324 w 325"/>
                <a:gd name="T31" fmla="*/ 260 h 492"/>
                <a:gd name="T32" fmla="*/ 265 w 325"/>
                <a:gd name="T33" fmla="*/ 150 h 492"/>
                <a:gd name="T34" fmla="*/ 26 w 325"/>
                <a:gd name="T35"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5" h="492">
                  <a:moveTo>
                    <a:pt x="26" y="0"/>
                  </a:moveTo>
                  <a:lnTo>
                    <a:pt x="0" y="44"/>
                  </a:lnTo>
                  <a:lnTo>
                    <a:pt x="263" y="194"/>
                  </a:lnTo>
                  <a:lnTo>
                    <a:pt x="263" y="194"/>
                  </a:lnTo>
                  <a:cubicBezTo>
                    <a:pt x="284" y="207"/>
                    <a:pt x="295" y="233"/>
                    <a:pt x="295" y="264"/>
                  </a:cubicBezTo>
                  <a:lnTo>
                    <a:pt x="295" y="264"/>
                  </a:lnTo>
                  <a:cubicBezTo>
                    <a:pt x="295" y="288"/>
                    <a:pt x="280" y="313"/>
                    <a:pt x="261" y="324"/>
                  </a:cubicBezTo>
                  <a:lnTo>
                    <a:pt x="58" y="442"/>
                  </a:lnTo>
                  <a:lnTo>
                    <a:pt x="58" y="442"/>
                  </a:lnTo>
                  <a:cubicBezTo>
                    <a:pt x="47" y="448"/>
                    <a:pt x="41" y="461"/>
                    <a:pt x="41" y="474"/>
                  </a:cubicBezTo>
                  <a:lnTo>
                    <a:pt x="41" y="474"/>
                  </a:lnTo>
                  <a:cubicBezTo>
                    <a:pt x="41" y="487"/>
                    <a:pt x="49" y="491"/>
                    <a:pt x="58" y="484"/>
                  </a:cubicBezTo>
                  <a:lnTo>
                    <a:pt x="261" y="368"/>
                  </a:lnTo>
                  <a:lnTo>
                    <a:pt x="261" y="368"/>
                  </a:lnTo>
                  <a:cubicBezTo>
                    <a:pt x="301" y="345"/>
                    <a:pt x="324" y="305"/>
                    <a:pt x="324" y="260"/>
                  </a:cubicBezTo>
                  <a:lnTo>
                    <a:pt x="324" y="260"/>
                  </a:lnTo>
                  <a:cubicBezTo>
                    <a:pt x="324" y="216"/>
                    <a:pt x="292" y="165"/>
                    <a:pt x="265" y="150"/>
                  </a:cubicBezTo>
                  <a:lnTo>
                    <a:pt x="26" y="0"/>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59" name="Freeform 413">
              <a:extLst>
                <a:ext uri="{FF2B5EF4-FFF2-40B4-BE49-F238E27FC236}">
                  <a16:creationId xmlns:a16="http://schemas.microsoft.com/office/drawing/2014/main" id="{F12CD174-3974-2644-8FDB-F5CC9BBEBC84}"/>
                </a:ext>
              </a:extLst>
            </p:cNvPr>
            <p:cNvSpPr>
              <a:spLocks noChangeArrowheads="1"/>
            </p:cNvSpPr>
            <p:nvPr/>
          </p:nvSpPr>
          <p:spPr bwMode="auto">
            <a:xfrm>
              <a:off x="5799308" y="4505062"/>
              <a:ext cx="87214" cy="34886"/>
            </a:xfrm>
            <a:custGeom>
              <a:avLst/>
              <a:gdLst>
                <a:gd name="T0" fmla="*/ 38 w 88"/>
                <a:gd name="T1" fmla="*/ 6 h 35"/>
                <a:gd name="T2" fmla="*/ 0 w 88"/>
                <a:gd name="T3" fmla="*/ 29 h 35"/>
                <a:gd name="T4" fmla="*/ 0 w 88"/>
                <a:gd name="T5" fmla="*/ 29 h 35"/>
                <a:gd name="T6" fmla="*/ 51 w 88"/>
                <a:gd name="T7" fmla="*/ 34 h 35"/>
                <a:gd name="T8" fmla="*/ 87 w 88"/>
                <a:gd name="T9" fmla="*/ 12 h 35"/>
                <a:gd name="T10" fmla="*/ 87 w 88"/>
                <a:gd name="T11" fmla="*/ 12 h 35"/>
                <a:gd name="T12" fmla="*/ 38 w 88"/>
                <a:gd name="T13" fmla="*/ 6 h 35"/>
              </a:gdLst>
              <a:ahLst/>
              <a:cxnLst>
                <a:cxn ang="0">
                  <a:pos x="T0" y="T1"/>
                </a:cxn>
                <a:cxn ang="0">
                  <a:pos x="T2" y="T3"/>
                </a:cxn>
                <a:cxn ang="0">
                  <a:pos x="T4" y="T5"/>
                </a:cxn>
                <a:cxn ang="0">
                  <a:pos x="T6" y="T7"/>
                </a:cxn>
                <a:cxn ang="0">
                  <a:pos x="T8" y="T9"/>
                </a:cxn>
                <a:cxn ang="0">
                  <a:pos x="T10" y="T11"/>
                </a:cxn>
                <a:cxn ang="0">
                  <a:pos x="T12" y="T13"/>
                </a:cxn>
              </a:cxnLst>
              <a:rect l="0" t="0" r="r" b="b"/>
              <a:pathLst>
                <a:path w="88" h="35">
                  <a:moveTo>
                    <a:pt x="38" y="6"/>
                  </a:moveTo>
                  <a:lnTo>
                    <a:pt x="0" y="29"/>
                  </a:lnTo>
                  <a:lnTo>
                    <a:pt x="0" y="29"/>
                  </a:lnTo>
                  <a:cubicBezTo>
                    <a:pt x="12" y="21"/>
                    <a:pt x="31" y="23"/>
                    <a:pt x="51" y="34"/>
                  </a:cubicBezTo>
                  <a:lnTo>
                    <a:pt x="87" y="12"/>
                  </a:lnTo>
                  <a:lnTo>
                    <a:pt x="87" y="12"/>
                  </a:lnTo>
                  <a:cubicBezTo>
                    <a:pt x="67" y="0"/>
                    <a:pt x="51" y="0"/>
                    <a:pt x="38" y="6"/>
                  </a:cubicBezTo>
                </a:path>
              </a:pathLst>
            </a:custGeom>
            <a:solidFill>
              <a:srgbClr val="696E7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60" name="Freeform 414">
              <a:extLst>
                <a:ext uri="{FF2B5EF4-FFF2-40B4-BE49-F238E27FC236}">
                  <a16:creationId xmlns:a16="http://schemas.microsoft.com/office/drawing/2014/main" id="{2C774857-097E-1A4D-9952-FE2E33D6CEF4}"/>
                </a:ext>
              </a:extLst>
            </p:cNvPr>
            <p:cNvSpPr>
              <a:spLocks noChangeArrowheads="1"/>
            </p:cNvSpPr>
            <p:nvPr/>
          </p:nvSpPr>
          <p:spPr bwMode="auto">
            <a:xfrm>
              <a:off x="5860358" y="4600998"/>
              <a:ext cx="1639632" cy="2045181"/>
            </a:xfrm>
            <a:custGeom>
              <a:avLst/>
              <a:gdLst>
                <a:gd name="T0" fmla="*/ 36 w 1657"/>
                <a:gd name="T1" fmla="*/ 1111 h 2069"/>
                <a:gd name="T2" fmla="*/ 38 w 1657"/>
                <a:gd name="T3" fmla="*/ 0 h 2069"/>
                <a:gd name="T4" fmla="*/ 2 w 1657"/>
                <a:gd name="T5" fmla="*/ 21 h 2069"/>
                <a:gd name="T6" fmla="*/ 0 w 1657"/>
                <a:gd name="T7" fmla="*/ 1132 h 2069"/>
                <a:gd name="T8" fmla="*/ 1618 w 1657"/>
                <a:gd name="T9" fmla="*/ 2068 h 2069"/>
                <a:gd name="T10" fmla="*/ 1656 w 1657"/>
                <a:gd name="T11" fmla="*/ 2047 h 2069"/>
                <a:gd name="T12" fmla="*/ 36 w 1657"/>
                <a:gd name="T13" fmla="*/ 1111 h 2069"/>
              </a:gdLst>
              <a:ahLst/>
              <a:cxnLst>
                <a:cxn ang="0">
                  <a:pos x="T0" y="T1"/>
                </a:cxn>
                <a:cxn ang="0">
                  <a:pos x="T2" y="T3"/>
                </a:cxn>
                <a:cxn ang="0">
                  <a:pos x="T4" y="T5"/>
                </a:cxn>
                <a:cxn ang="0">
                  <a:pos x="T6" y="T7"/>
                </a:cxn>
                <a:cxn ang="0">
                  <a:pos x="T8" y="T9"/>
                </a:cxn>
                <a:cxn ang="0">
                  <a:pos x="T10" y="T11"/>
                </a:cxn>
                <a:cxn ang="0">
                  <a:pos x="T12" y="T13"/>
                </a:cxn>
              </a:cxnLst>
              <a:rect l="0" t="0" r="r" b="b"/>
              <a:pathLst>
                <a:path w="1657" h="2069">
                  <a:moveTo>
                    <a:pt x="36" y="1111"/>
                  </a:moveTo>
                  <a:lnTo>
                    <a:pt x="38" y="0"/>
                  </a:lnTo>
                  <a:lnTo>
                    <a:pt x="2" y="21"/>
                  </a:lnTo>
                  <a:lnTo>
                    <a:pt x="0" y="1132"/>
                  </a:lnTo>
                  <a:lnTo>
                    <a:pt x="1618" y="2068"/>
                  </a:lnTo>
                  <a:lnTo>
                    <a:pt x="1656" y="2047"/>
                  </a:lnTo>
                  <a:lnTo>
                    <a:pt x="36" y="1111"/>
                  </a:lnTo>
                </a:path>
              </a:pathLst>
            </a:custGeom>
            <a:solidFill>
              <a:schemeClr val="accent1"/>
            </a:solidFill>
            <a:ln>
              <a:noFill/>
            </a:ln>
            <a:effectLst/>
          </p:spPr>
          <p:txBody>
            <a:bodyPr wrap="none" anchor="ctr"/>
            <a:lstStyle/>
            <a:p>
              <a:endParaRPr lang="en-SV" sz="900"/>
            </a:p>
          </p:txBody>
        </p:sp>
        <p:sp>
          <p:nvSpPr>
            <p:cNvPr id="161" name="Freeform 415">
              <a:extLst>
                <a:ext uri="{FF2B5EF4-FFF2-40B4-BE49-F238E27FC236}">
                  <a16:creationId xmlns:a16="http://schemas.microsoft.com/office/drawing/2014/main" id="{4BC95563-44F3-C94D-BCDC-5A360ABCB2A6}"/>
                </a:ext>
              </a:extLst>
            </p:cNvPr>
            <p:cNvSpPr>
              <a:spLocks noChangeArrowheads="1"/>
            </p:cNvSpPr>
            <p:nvPr/>
          </p:nvSpPr>
          <p:spPr bwMode="auto">
            <a:xfrm>
              <a:off x="7517434" y="6768279"/>
              <a:ext cx="56688" cy="191872"/>
            </a:xfrm>
            <a:custGeom>
              <a:avLst/>
              <a:gdLst>
                <a:gd name="T0" fmla="*/ 58 w 59"/>
                <a:gd name="T1" fmla="*/ 129 h 196"/>
                <a:gd name="T2" fmla="*/ 58 w 59"/>
                <a:gd name="T3" fmla="*/ 0 h 196"/>
                <a:gd name="T4" fmla="*/ 20 w 59"/>
                <a:gd name="T5" fmla="*/ 23 h 196"/>
                <a:gd name="T6" fmla="*/ 20 w 59"/>
                <a:gd name="T7" fmla="*/ 150 h 196"/>
                <a:gd name="T8" fmla="*/ 20 w 59"/>
                <a:gd name="T9" fmla="*/ 150 h 196"/>
                <a:gd name="T10" fmla="*/ 20 w 59"/>
                <a:gd name="T11" fmla="*/ 150 h 196"/>
                <a:gd name="T12" fmla="*/ 0 w 59"/>
                <a:gd name="T13" fmla="*/ 195 h 196"/>
                <a:gd name="T14" fmla="*/ 36 w 59"/>
                <a:gd name="T15" fmla="*/ 173 h 196"/>
                <a:gd name="T16" fmla="*/ 36 w 59"/>
                <a:gd name="T17" fmla="*/ 173 h 196"/>
                <a:gd name="T18" fmla="*/ 58 w 59"/>
                <a:gd name="T19" fmla="*/ 12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196">
                  <a:moveTo>
                    <a:pt x="58" y="129"/>
                  </a:moveTo>
                  <a:lnTo>
                    <a:pt x="58" y="0"/>
                  </a:lnTo>
                  <a:lnTo>
                    <a:pt x="20" y="23"/>
                  </a:lnTo>
                  <a:lnTo>
                    <a:pt x="20" y="150"/>
                  </a:lnTo>
                  <a:lnTo>
                    <a:pt x="20" y="150"/>
                  </a:lnTo>
                  <a:lnTo>
                    <a:pt x="20" y="150"/>
                  </a:lnTo>
                  <a:cubicBezTo>
                    <a:pt x="20" y="171"/>
                    <a:pt x="11" y="188"/>
                    <a:pt x="0" y="195"/>
                  </a:cubicBezTo>
                  <a:lnTo>
                    <a:pt x="36" y="173"/>
                  </a:lnTo>
                  <a:lnTo>
                    <a:pt x="36" y="173"/>
                  </a:lnTo>
                  <a:cubicBezTo>
                    <a:pt x="49" y="165"/>
                    <a:pt x="58" y="150"/>
                    <a:pt x="58" y="129"/>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62" name="Freeform 416">
              <a:extLst>
                <a:ext uri="{FF2B5EF4-FFF2-40B4-BE49-F238E27FC236}">
                  <a16:creationId xmlns:a16="http://schemas.microsoft.com/office/drawing/2014/main" id="{0BB9381A-65D5-C546-900E-CA4B9D0188BC}"/>
                </a:ext>
              </a:extLst>
            </p:cNvPr>
            <p:cNvSpPr>
              <a:spLocks noChangeArrowheads="1"/>
            </p:cNvSpPr>
            <p:nvPr/>
          </p:nvSpPr>
          <p:spPr bwMode="auto">
            <a:xfrm>
              <a:off x="5777503" y="5774034"/>
              <a:ext cx="1761733" cy="1207919"/>
            </a:xfrm>
            <a:custGeom>
              <a:avLst/>
              <a:gdLst>
                <a:gd name="T0" fmla="*/ 1780 w 1781"/>
                <a:gd name="T1" fmla="*/ 1029 h 1221"/>
                <a:gd name="T2" fmla="*/ 0 w 1781"/>
                <a:gd name="T3" fmla="*/ 0 h 1221"/>
                <a:gd name="T4" fmla="*/ 0 w 1781"/>
                <a:gd name="T5" fmla="*/ 127 h 1221"/>
                <a:gd name="T6" fmla="*/ 0 w 1781"/>
                <a:gd name="T7" fmla="*/ 127 h 1221"/>
                <a:gd name="T8" fmla="*/ 70 w 1781"/>
                <a:gd name="T9" fmla="*/ 250 h 1221"/>
                <a:gd name="T10" fmla="*/ 703 w 1781"/>
                <a:gd name="T11" fmla="*/ 614 h 1221"/>
                <a:gd name="T12" fmla="*/ 1084 w 1781"/>
                <a:gd name="T13" fmla="*/ 834 h 1221"/>
                <a:gd name="T14" fmla="*/ 1710 w 1781"/>
                <a:gd name="T15" fmla="*/ 1196 h 1221"/>
                <a:gd name="T16" fmla="*/ 1710 w 1781"/>
                <a:gd name="T17" fmla="*/ 1196 h 1221"/>
                <a:gd name="T18" fmla="*/ 1780 w 1781"/>
                <a:gd name="T19" fmla="*/ 1156 h 1221"/>
                <a:gd name="T20" fmla="*/ 1780 w 1781"/>
                <a:gd name="T21" fmla="*/ 1029 h 1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81" h="1221">
                  <a:moveTo>
                    <a:pt x="1780" y="1029"/>
                  </a:moveTo>
                  <a:lnTo>
                    <a:pt x="0" y="0"/>
                  </a:lnTo>
                  <a:lnTo>
                    <a:pt x="0" y="127"/>
                  </a:lnTo>
                  <a:lnTo>
                    <a:pt x="0" y="127"/>
                  </a:lnTo>
                  <a:cubicBezTo>
                    <a:pt x="0" y="172"/>
                    <a:pt x="32" y="227"/>
                    <a:pt x="70" y="250"/>
                  </a:cubicBezTo>
                  <a:lnTo>
                    <a:pt x="703" y="614"/>
                  </a:lnTo>
                  <a:lnTo>
                    <a:pt x="1084" y="834"/>
                  </a:lnTo>
                  <a:lnTo>
                    <a:pt x="1710" y="1196"/>
                  </a:lnTo>
                  <a:lnTo>
                    <a:pt x="1710" y="1196"/>
                  </a:lnTo>
                  <a:cubicBezTo>
                    <a:pt x="1748" y="1220"/>
                    <a:pt x="1780" y="1201"/>
                    <a:pt x="1780" y="1156"/>
                  </a:cubicBezTo>
                  <a:lnTo>
                    <a:pt x="1780" y="1029"/>
                  </a:lnTo>
                </a:path>
              </a:pathLst>
            </a:custGeom>
            <a:solidFill>
              <a:schemeClr val="accent3">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63" name="Freeform 417">
              <a:extLst>
                <a:ext uri="{FF2B5EF4-FFF2-40B4-BE49-F238E27FC236}">
                  <a16:creationId xmlns:a16="http://schemas.microsoft.com/office/drawing/2014/main" id="{7EE26FA5-5C60-F44A-8681-52F5027B41EE}"/>
                </a:ext>
              </a:extLst>
            </p:cNvPr>
            <p:cNvSpPr>
              <a:spLocks noChangeArrowheads="1"/>
            </p:cNvSpPr>
            <p:nvPr/>
          </p:nvSpPr>
          <p:spPr bwMode="auto">
            <a:xfrm>
              <a:off x="5882161" y="4605360"/>
              <a:ext cx="1604747" cy="2027735"/>
            </a:xfrm>
            <a:custGeom>
              <a:avLst/>
              <a:gdLst>
                <a:gd name="T0" fmla="*/ 2 w 1624"/>
                <a:gd name="T1" fmla="*/ 0 h 2050"/>
                <a:gd name="T2" fmla="*/ 0 w 1624"/>
                <a:gd name="T3" fmla="*/ 1112 h 2050"/>
                <a:gd name="T4" fmla="*/ 1621 w 1624"/>
                <a:gd name="T5" fmla="*/ 2049 h 2050"/>
                <a:gd name="T6" fmla="*/ 1623 w 1624"/>
                <a:gd name="T7" fmla="*/ 936 h 2050"/>
                <a:gd name="T8" fmla="*/ 2 w 1624"/>
                <a:gd name="T9" fmla="*/ 0 h 2050"/>
              </a:gdLst>
              <a:ahLst/>
              <a:cxnLst>
                <a:cxn ang="0">
                  <a:pos x="T0" y="T1"/>
                </a:cxn>
                <a:cxn ang="0">
                  <a:pos x="T2" y="T3"/>
                </a:cxn>
                <a:cxn ang="0">
                  <a:pos x="T4" y="T5"/>
                </a:cxn>
                <a:cxn ang="0">
                  <a:pos x="T6" y="T7"/>
                </a:cxn>
                <a:cxn ang="0">
                  <a:pos x="T8" y="T9"/>
                </a:cxn>
              </a:cxnLst>
              <a:rect l="0" t="0" r="r" b="b"/>
              <a:pathLst>
                <a:path w="1624" h="2050">
                  <a:moveTo>
                    <a:pt x="2" y="0"/>
                  </a:moveTo>
                  <a:lnTo>
                    <a:pt x="0" y="1112"/>
                  </a:lnTo>
                  <a:lnTo>
                    <a:pt x="1621" y="2049"/>
                  </a:lnTo>
                  <a:lnTo>
                    <a:pt x="1623" y="936"/>
                  </a:lnTo>
                  <a:lnTo>
                    <a:pt x="2" y="0"/>
                  </a:lnTo>
                </a:path>
              </a:pathLst>
            </a:custGeom>
            <a:solidFill>
              <a:schemeClr val="accent2">
                <a:lumMod val="20000"/>
                <a:lumOff val="80000"/>
              </a:schemeClr>
            </a:solidFill>
            <a:ln>
              <a:noFill/>
            </a:ln>
            <a:effectLst/>
          </p:spPr>
          <p:txBody>
            <a:bodyPr wrap="none" anchor="ctr"/>
            <a:lstStyle/>
            <a:p>
              <a:endParaRPr lang="en-SV" sz="900"/>
            </a:p>
          </p:txBody>
        </p:sp>
        <p:sp>
          <p:nvSpPr>
            <p:cNvPr id="164" name="Freeform 418">
              <a:extLst>
                <a:ext uri="{FF2B5EF4-FFF2-40B4-BE49-F238E27FC236}">
                  <a16:creationId xmlns:a16="http://schemas.microsoft.com/office/drawing/2014/main" id="{A9DD496E-902D-AD49-A0EE-27AEE7F77F4E}"/>
                </a:ext>
              </a:extLst>
            </p:cNvPr>
            <p:cNvSpPr>
              <a:spLocks noChangeArrowheads="1"/>
            </p:cNvSpPr>
            <p:nvPr/>
          </p:nvSpPr>
          <p:spPr bwMode="auto">
            <a:xfrm>
              <a:off x="7460743" y="5525471"/>
              <a:ext cx="43607" cy="1120707"/>
            </a:xfrm>
            <a:custGeom>
              <a:avLst/>
              <a:gdLst>
                <a:gd name="T0" fmla="*/ 0 w 42"/>
                <a:gd name="T1" fmla="*/ 1132 h 1133"/>
                <a:gd name="T2" fmla="*/ 38 w 42"/>
                <a:gd name="T3" fmla="*/ 1111 h 1133"/>
                <a:gd name="T4" fmla="*/ 41 w 42"/>
                <a:gd name="T5" fmla="*/ 0 h 1133"/>
                <a:gd name="T6" fmla="*/ 5 w 42"/>
                <a:gd name="T7" fmla="*/ 21 h 1133"/>
                <a:gd name="T8" fmla="*/ 0 w 42"/>
                <a:gd name="T9" fmla="*/ 1132 h 1133"/>
              </a:gdLst>
              <a:ahLst/>
              <a:cxnLst>
                <a:cxn ang="0">
                  <a:pos x="T0" y="T1"/>
                </a:cxn>
                <a:cxn ang="0">
                  <a:pos x="T2" y="T3"/>
                </a:cxn>
                <a:cxn ang="0">
                  <a:pos x="T4" y="T5"/>
                </a:cxn>
                <a:cxn ang="0">
                  <a:pos x="T6" y="T7"/>
                </a:cxn>
                <a:cxn ang="0">
                  <a:pos x="T8" y="T9"/>
                </a:cxn>
              </a:cxnLst>
              <a:rect l="0" t="0" r="r" b="b"/>
              <a:pathLst>
                <a:path w="42" h="1133">
                  <a:moveTo>
                    <a:pt x="0" y="1132"/>
                  </a:moveTo>
                  <a:lnTo>
                    <a:pt x="38" y="1111"/>
                  </a:lnTo>
                  <a:lnTo>
                    <a:pt x="41" y="0"/>
                  </a:lnTo>
                  <a:lnTo>
                    <a:pt x="5" y="21"/>
                  </a:lnTo>
                  <a:lnTo>
                    <a:pt x="0" y="1132"/>
                  </a:lnTo>
                </a:path>
              </a:pathLst>
            </a:custGeom>
            <a:solidFill>
              <a:srgbClr val="AAAAA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65" name="Freeform 419">
              <a:extLst>
                <a:ext uri="{FF2B5EF4-FFF2-40B4-BE49-F238E27FC236}">
                  <a16:creationId xmlns:a16="http://schemas.microsoft.com/office/drawing/2014/main" id="{29E720B5-E0C3-3846-91F7-D3211D343583}"/>
                </a:ext>
              </a:extLst>
            </p:cNvPr>
            <p:cNvSpPr>
              <a:spLocks noChangeArrowheads="1"/>
            </p:cNvSpPr>
            <p:nvPr/>
          </p:nvSpPr>
          <p:spPr bwMode="auto">
            <a:xfrm>
              <a:off x="5864718" y="4600998"/>
              <a:ext cx="1639632" cy="946279"/>
            </a:xfrm>
            <a:custGeom>
              <a:avLst/>
              <a:gdLst>
                <a:gd name="T0" fmla="*/ 1621 w 1658"/>
                <a:gd name="T1" fmla="*/ 957 h 958"/>
                <a:gd name="T2" fmla="*/ 1657 w 1658"/>
                <a:gd name="T3" fmla="*/ 936 h 958"/>
                <a:gd name="T4" fmla="*/ 36 w 1658"/>
                <a:gd name="T5" fmla="*/ 0 h 958"/>
                <a:gd name="T6" fmla="*/ 0 w 1658"/>
                <a:gd name="T7" fmla="*/ 21 h 958"/>
                <a:gd name="T8" fmla="*/ 1621 w 1658"/>
                <a:gd name="T9" fmla="*/ 957 h 958"/>
              </a:gdLst>
              <a:ahLst/>
              <a:cxnLst>
                <a:cxn ang="0">
                  <a:pos x="T0" y="T1"/>
                </a:cxn>
                <a:cxn ang="0">
                  <a:pos x="T2" y="T3"/>
                </a:cxn>
                <a:cxn ang="0">
                  <a:pos x="T4" y="T5"/>
                </a:cxn>
                <a:cxn ang="0">
                  <a:pos x="T6" y="T7"/>
                </a:cxn>
                <a:cxn ang="0">
                  <a:pos x="T8" y="T9"/>
                </a:cxn>
              </a:cxnLst>
              <a:rect l="0" t="0" r="r" b="b"/>
              <a:pathLst>
                <a:path w="1658" h="958">
                  <a:moveTo>
                    <a:pt x="1621" y="957"/>
                  </a:moveTo>
                  <a:lnTo>
                    <a:pt x="1657" y="936"/>
                  </a:lnTo>
                  <a:lnTo>
                    <a:pt x="36" y="0"/>
                  </a:lnTo>
                  <a:lnTo>
                    <a:pt x="0" y="21"/>
                  </a:lnTo>
                  <a:lnTo>
                    <a:pt x="1621" y="957"/>
                  </a:lnTo>
                </a:path>
              </a:pathLst>
            </a:custGeom>
            <a:solidFill>
              <a:srgbClr val="F2F2F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66" name="Freeform 420">
              <a:extLst>
                <a:ext uri="{FF2B5EF4-FFF2-40B4-BE49-F238E27FC236}">
                  <a16:creationId xmlns:a16="http://schemas.microsoft.com/office/drawing/2014/main" id="{C49F9226-9E1D-174A-B056-FA0F4A0014EB}"/>
                </a:ext>
              </a:extLst>
            </p:cNvPr>
            <p:cNvSpPr>
              <a:spLocks noChangeArrowheads="1"/>
            </p:cNvSpPr>
            <p:nvPr/>
          </p:nvSpPr>
          <p:spPr bwMode="auto">
            <a:xfrm>
              <a:off x="5799308" y="4505062"/>
              <a:ext cx="1779176" cy="2285019"/>
            </a:xfrm>
            <a:custGeom>
              <a:avLst/>
              <a:gdLst>
                <a:gd name="T0" fmla="*/ 1796 w 1797"/>
                <a:gd name="T1" fmla="*/ 1079 h 2310"/>
                <a:gd name="T2" fmla="*/ 1796 w 1797"/>
                <a:gd name="T3" fmla="*/ 1079 h 2310"/>
                <a:gd name="T4" fmla="*/ 1726 w 1797"/>
                <a:gd name="T5" fmla="*/ 959 h 2310"/>
                <a:gd name="T6" fmla="*/ 87 w 1797"/>
                <a:gd name="T7" fmla="*/ 12 h 2310"/>
                <a:gd name="T8" fmla="*/ 87 w 1797"/>
                <a:gd name="T9" fmla="*/ 12 h 2310"/>
                <a:gd name="T10" fmla="*/ 38 w 1797"/>
                <a:gd name="T11" fmla="*/ 6 h 2310"/>
                <a:gd name="T12" fmla="*/ 0 w 1797"/>
                <a:gd name="T13" fmla="*/ 29 h 2310"/>
                <a:gd name="T14" fmla="*/ 0 w 1797"/>
                <a:gd name="T15" fmla="*/ 29 h 2310"/>
                <a:gd name="T16" fmla="*/ 51 w 1797"/>
                <a:gd name="T17" fmla="*/ 34 h 2310"/>
                <a:gd name="T18" fmla="*/ 1688 w 1797"/>
                <a:gd name="T19" fmla="*/ 980 h 2310"/>
                <a:gd name="T20" fmla="*/ 1688 w 1797"/>
                <a:gd name="T21" fmla="*/ 980 h 2310"/>
                <a:gd name="T22" fmla="*/ 1758 w 1797"/>
                <a:gd name="T23" fmla="*/ 1100 h 2310"/>
                <a:gd name="T24" fmla="*/ 1756 w 1797"/>
                <a:gd name="T25" fmla="*/ 2207 h 2310"/>
                <a:gd name="T26" fmla="*/ 1756 w 1797"/>
                <a:gd name="T27" fmla="*/ 2309 h 2310"/>
                <a:gd name="T28" fmla="*/ 1794 w 1797"/>
                <a:gd name="T29" fmla="*/ 2286 h 2310"/>
                <a:gd name="T30" fmla="*/ 1794 w 1797"/>
                <a:gd name="T31" fmla="*/ 2186 h 2310"/>
                <a:gd name="T32" fmla="*/ 1796 w 1797"/>
                <a:gd name="T33" fmla="*/ 1079 h 2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97" h="2310">
                  <a:moveTo>
                    <a:pt x="1796" y="1079"/>
                  </a:moveTo>
                  <a:lnTo>
                    <a:pt x="1796" y="1079"/>
                  </a:lnTo>
                  <a:cubicBezTo>
                    <a:pt x="1796" y="1039"/>
                    <a:pt x="1766" y="982"/>
                    <a:pt x="1726" y="959"/>
                  </a:cubicBezTo>
                  <a:lnTo>
                    <a:pt x="87" y="12"/>
                  </a:lnTo>
                  <a:lnTo>
                    <a:pt x="87" y="12"/>
                  </a:lnTo>
                  <a:cubicBezTo>
                    <a:pt x="67" y="0"/>
                    <a:pt x="51" y="0"/>
                    <a:pt x="38" y="6"/>
                  </a:cubicBezTo>
                  <a:lnTo>
                    <a:pt x="0" y="29"/>
                  </a:lnTo>
                  <a:lnTo>
                    <a:pt x="0" y="29"/>
                  </a:lnTo>
                  <a:cubicBezTo>
                    <a:pt x="12" y="21"/>
                    <a:pt x="31" y="23"/>
                    <a:pt x="51" y="34"/>
                  </a:cubicBezTo>
                  <a:lnTo>
                    <a:pt x="1688" y="980"/>
                  </a:lnTo>
                  <a:lnTo>
                    <a:pt x="1688" y="980"/>
                  </a:lnTo>
                  <a:cubicBezTo>
                    <a:pt x="1726" y="1001"/>
                    <a:pt x="1758" y="1056"/>
                    <a:pt x="1758" y="1100"/>
                  </a:cubicBezTo>
                  <a:lnTo>
                    <a:pt x="1756" y="2207"/>
                  </a:lnTo>
                  <a:lnTo>
                    <a:pt x="1756" y="2309"/>
                  </a:lnTo>
                  <a:lnTo>
                    <a:pt x="1794" y="2286"/>
                  </a:lnTo>
                  <a:lnTo>
                    <a:pt x="1794" y="2186"/>
                  </a:lnTo>
                  <a:lnTo>
                    <a:pt x="1796" y="1079"/>
                  </a:lnTo>
                </a:path>
              </a:pathLst>
            </a:custGeom>
            <a:solidFill>
              <a:schemeClr val="accent1"/>
            </a:solidFill>
            <a:ln>
              <a:noFill/>
            </a:ln>
            <a:effectLst/>
          </p:spPr>
          <p:txBody>
            <a:bodyPr wrap="none" anchor="ctr"/>
            <a:lstStyle/>
            <a:p>
              <a:endParaRPr lang="en-SV" sz="900"/>
            </a:p>
          </p:txBody>
        </p:sp>
        <p:sp>
          <p:nvSpPr>
            <p:cNvPr id="167" name="Freeform 421">
              <a:extLst>
                <a:ext uri="{FF2B5EF4-FFF2-40B4-BE49-F238E27FC236}">
                  <a16:creationId xmlns:a16="http://schemas.microsoft.com/office/drawing/2014/main" id="{7B3AB60F-AF73-494B-8E0A-558FCDC6293C}"/>
                </a:ext>
              </a:extLst>
            </p:cNvPr>
            <p:cNvSpPr>
              <a:spLocks noChangeArrowheads="1"/>
            </p:cNvSpPr>
            <p:nvPr/>
          </p:nvSpPr>
          <p:spPr bwMode="auto">
            <a:xfrm>
              <a:off x="5777503" y="4518145"/>
              <a:ext cx="1761733" cy="2276298"/>
            </a:xfrm>
            <a:custGeom>
              <a:avLst/>
              <a:gdLst>
                <a:gd name="T0" fmla="*/ 1712 w 1783"/>
                <a:gd name="T1" fmla="*/ 970 h 2300"/>
                <a:gd name="T2" fmla="*/ 1712 w 1783"/>
                <a:gd name="T3" fmla="*/ 970 h 2300"/>
                <a:gd name="T4" fmla="*/ 1782 w 1783"/>
                <a:gd name="T5" fmla="*/ 1090 h 2300"/>
                <a:gd name="T6" fmla="*/ 1780 w 1783"/>
                <a:gd name="T7" fmla="*/ 2197 h 2300"/>
                <a:gd name="T8" fmla="*/ 1780 w 1783"/>
                <a:gd name="T9" fmla="*/ 2214 h 2300"/>
                <a:gd name="T10" fmla="*/ 1780 w 1783"/>
                <a:gd name="T11" fmla="*/ 2299 h 2300"/>
                <a:gd name="T12" fmla="*/ 0 w 1783"/>
                <a:gd name="T13" fmla="*/ 1270 h 2300"/>
                <a:gd name="T14" fmla="*/ 0 w 1783"/>
                <a:gd name="T15" fmla="*/ 1270 h 2300"/>
                <a:gd name="T16" fmla="*/ 5 w 1783"/>
                <a:gd name="T17" fmla="*/ 64 h 2300"/>
                <a:gd name="T18" fmla="*/ 5 w 1783"/>
                <a:gd name="T19" fmla="*/ 64 h 2300"/>
                <a:gd name="T20" fmla="*/ 75 w 1783"/>
                <a:gd name="T21" fmla="*/ 24 h 2300"/>
                <a:gd name="T22" fmla="*/ 1712 w 1783"/>
                <a:gd name="T23" fmla="*/ 970 h 2300"/>
                <a:gd name="T24" fmla="*/ 85 w 1783"/>
                <a:gd name="T25" fmla="*/ 1217 h 2300"/>
                <a:gd name="T26" fmla="*/ 1703 w 1783"/>
                <a:gd name="T27" fmla="*/ 2153 h 2300"/>
                <a:gd name="T28" fmla="*/ 1708 w 1783"/>
                <a:gd name="T29" fmla="*/ 1042 h 2300"/>
                <a:gd name="T30" fmla="*/ 87 w 1783"/>
                <a:gd name="T31" fmla="*/ 106 h 2300"/>
                <a:gd name="T32" fmla="*/ 85 w 1783"/>
                <a:gd name="T33" fmla="*/ 1217 h 2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83" h="2300">
                  <a:moveTo>
                    <a:pt x="1712" y="970"/>
                  </a:moveTo>
                  <a:lnTo>
                    <a:pt x="1712" y="970"/>
                  </a:lnTo>
                  <a:cubicBezTo>
                    <a:pt x="1752" y="991"/>
                    <a:pt x="1782" y="1046"/>
                    <a:pt x="1782" y="1090"/>
                  </a:cubicBezTo>
                  <a:lnTo>
                    <a:pt x="1780" y="2197"/>
                  </a:lnTo>
                  <a:lnTo>
                    <a:pt x="1780" y="2214"/>
                  </a:lnTo>
                  <a:lnTo>
                    <a:pt x="1780" y="2299"/>
                  </a:lnTo>
                  <a:lnTo>
                    <a:pt x="0" y="1270"/>
                  </a:lnTo>
                  <a:lnTo>
                    <a:pt x="0" y="1270"/>
                  </a:lnTo>
                  <a:cubicBezTo>
                    <a:pt x="0" y="1256"/>
                    <a:pt x="0" y="1270"/>
                    <a:pt x="5" y="64"/>
                  </a:cubicBezTo>
                  <a:lnTo>
                    <a:pt x="5" y="64"/>
                  </a:lnTo>
                  <a:cubicBezTo>
                    <a:pt x="5" y="19"/>
                    <a:pt x="36" y="0"/>
                    <a:pt x="75" y="24"/>
                  </a:cubicBezTo>
                  <a:lnTo>
                    <a:pt x="1712" y="970"/>
                  </a:lnTo>
                  <a:close/>
                  <a:moveTo>
                    <a:pt x="85" y="1217"/>
                  </a:moveTo>
                  <a:lnTo>
                    <a:pt x="1703" y="2153"/>
                  </a:lnTo>
                  <a:lnTo>
                    <a:pt x="1708" y="1042"/>
                  </a:lnTo>
                  <a:lnTo>
                    <a:pt x="87" y="106"/>
                  </a:lnTo>
                  <a:lnTo>
                    <a:pt x="85" y="1217"/>
                  </a:lnTo>
                  <a:close/>
                </a:path>
              </a:pathLst>
            </a:custGeom>
            <a:solidFill>
              <a:schemeClr val="accent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68" name="Freeform 422">
              <a:extLst>
                <a:ext uri="{FF2B5EF4-FFF2-40B4-BE49-F238E27FC236}">
                  <a16:creationId xmlns:a16="http://schemas.microsoft.com/office/drawing/2014/main" id="{7A11C782-2D81-3D48-A066-268728082345}"/>
                </a:ext>
              </a:extLst>
            </p:cNvPr>
            <p:cNvSpPr>
              <a:spLocks noChangeArrowheads="1"/>
            </p:cNvSpPr>
            <p:nvPr/>
          </p:nvSpPr>
          <p:spPr bwMode="auto">
            <a:xfrm>
              <a:off x="9017523" y="8085218"/>
              <a:ext cx="623582" cy="501482"/>
            </a:xfrm>
            <a:custGeom>
              <a:avLst/>
              <a:gdLst>
                <a:gd name="T0" fmla="*/ 595 w 630"/>
                <a:gd name="T1" fmla="*/ 216 h 507"/>
                <a:gd name="T2" fmla="*/ 224 w 630"/>
                <a:gd name="T3" fmla="*/ 0 h 507"/>
                <a:gd name="T4" fmla="*/ 224 w 630"/>
                <a:gd name="T5" fmla="*/ 0 h 507"/>
                <a:gd name="T6" fmla="*/ 256 w 630"/>
                <a:gd name="T7" fmla="*/ 70 h 507"/>
                <a:gd name="T8" fmla="*/ 256 w 630"/>
                <a:gd name="T9" fmla="*/ 70 h 507"/>
                <a:gd name="T10" fmla="*/ 222 w 630"/>
                <a:gd name="T11" fmla="*/ 130 h 507"/>
                <a:gd name="T12" fmla="*/ 19 w 630"/>
                <a:gd name="T13" fmla="*/ 246 h 507"/>
                <a:gd name="T14" fmla="*/ 19 w 630"/>
                <a:gd name="T15" fmla="*/ 246 h 507"/>
                <a:gd name="T16" fmla="*/ 0 w 630"/>
                <a:gd name="T17" fmla="*/ 278 h 507"/>
                <a:gd name="T18" fmla="*/ 0 w 630"/>
                <a:gd name="T19" fmla="*/ 278 h 507"/>
                <a:gd name="T20" fmla="*/ 6 w 630"/>
                <a:gd name="T21" fmla="*/ 290 h 507"/>
                <a:gd name="T22" fmla="*/ 377 w 630"/>
                <a:gd name="T23" fmla="*/ 506 h 507"/>
                <a:gd name="T24" fmla="*/ 377 w 630"/>
                <a:gd name="T25" fmla="*/ 506 h 507"/>
                <a:gd name="T26" fmla="*/ 373 w 630"/>
                <a:gd name="T27" fmla="*/ 494 h 507"/>
                <a:gd name="T28" fmla="*/ 373 w 630"/>
                <a:gd name="T29" fmla="*/ 494 h 507"/>
                <a:gd name="T30" fmla="*/ 392 w 630"/>
                <a:gd name="T31" fmla="*/ 462 h 507"/>
                <a:gd name="T32" fmla="*/ 593 w 630"/>
                <a:gd name="T33" fmla="*/ 345 h 507"/>
                <a:gd name="T34" fmla="*/ 593 w 630"/>
                <a:gd name="T35" fmla="*/ 345 h 507"/>
                <a:gd name="T36" fmla="*/ 627 w 630"/>
                <a:gd name="T37" fmla="*/ 286 h 507"/>
                <a:gd name="T38" fmla="*/ 627 w 630"/>
                <a:gd name="T39" fmla="*/ 286 h 507"/>
                <a:gd name="T40" fmla="*/ 595 w 630"/>
                <a:gd name="T41" fmla="*/ 216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30" h="507">
                  <a:moveTo>
                    <a:pt x="595" y="216"/>
                  </a:moveTo>
                  <a:lnTo>
                    <a:pt x="224" y="0"/>
                  </a:lnTo>
                  <a:lnTo>
                    <a:pt x="224" y="0"/>
                  </a:lnTo>
                  <a:cubicBezTo>
                    <a:pt x="243" y="11"/>
                    <a:pt x="256" y="36"/>
                    <a:pt x="256" y="70"/>
                  </a:cubicBezTo>
                  <a:lnTo>
                    <a:pt x="256" y="70"/>
                  </a:lnTo>
                  <a:cubicBezTo>
                    <a:pt x="256" y="91"/>
                    <a:pt x="241" y="117"/>
                    <a:pt x="222" y="130"/>
                  </a:cubicBezTo>
                  <a:lnTo>
                    <a:pt x="19" y="246"/>
                  </a:lnTo>
                  <a:lnTo>
                    <a:pt x="19" y="246"/>
                  </a:lnTo>
                  <a:cubicBezTo>
                    <a:pt x="9" y="252"/>
                    <a:pt x="0" y="267"/>
                    <a:pt x="0" y="278"/>
                  </a:cubicBezTo>
                  <a:lnTo>
                    <a:pt x="0" y="278"/>
                  </a:lnTo>
                  <a:cubicBezTo>
                    <a:pt x="0" y="284"/>
                    <a:pt x="2" y="288"/>
                    <a:pt x="6" y="290"/>
                  </a:cubicBezTo>
                  <a:lnTo>
                    <a:pt x="377" y="506"/>
                  </a:lnTo>
                  <a:lnTo>
                    <a:pt x="377" y="506"/>
                  </a:lnTo>
                  <a:cubicBezTo>
                    <a:pt x="375" y="504"/>
                    <a:pt x="373" y="500"/>
                    <a:pt x="373" y="494"/>
                  </a:cubicBezTo>
                  <a:lnTo>
                    <a:pt x="373" y="494"/>
                  </a:lnTo>
                  <a:cubicBezTo>
                    <a:pt x="373" y="483"/>
                    <a:pt x="381" y="468"/>
                    <a:pt x="392" y="462"/>
                  </a:cubicBezTo>
                  <a:lnTo>
                    <a:pt x="593" y="345"/>
                  </a:lnTo>
                  <a:lnTo>
                    <a:pt x="593" y="345"/>
                  </a:lnTo>
                  <a:cubicBezTo>
                    <a:pt x="612" y="335"/>
                    <a:pt x="629" y="307"/>
                    <a:pt x="627" y="286"/>
                  </a:cubicBezTo>
                  <a:lnTo>
                    <a:pt x="627" y="286"/>
                  </a:lnTo>
                  <a:cubicBezTo>
                    <a:pt x="629" y="252"/>
                    <a:pt x="616" y="227"/>
                    <a:pt x="595" y="216"/>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69" name="Freeform 423">
              <a:extLst>
                <a:ext uri="{FF2B5EF4-FFF2-40B4-BE49-F238E27FC236}">
                  <a16:creationId xmlns:a16="http://schemas.microsoft.com/office/drawing/2014/main" id="{AF2AC3A4-C344-9946-8B98-AFD28C17AC87}"/>
                </a:ext>
              </a:extLst>
            </p:cNvPr>
            <p:cNvSpPr>
              <a:spLocks noChangeArrowheads="1"/>
            </p:cNvSpPr>
            <p:nvPr/>
          </p:nvSpPr>
          <p:spPr bwMode="auto">
            <a:xfrm>
              <a:off x="8982637" y="7893346"/>
              <a:ext cx="392465" cy="257281"/>
            </a:xfrm>
            <a:custGeom>
              <a:avLst/>
              <a:gdLst>
                <a:gd name="T0" fmla="*/ 398 w 399"/>
                <a:gd name="T1" fmla="*/ 214 h 262"/>
                <a:gd name="T2" fmla="*/ 25 w 399"/>
                <a:gd name="T3" fmla="*/ 0 h 262"/>
                <a:gd name="T4" fmla="*/ 0 w 399"/>
                <a:gd name="T5" fmla="*/ 46 h 262"/>
                <a:gd name="T6" fmla="*/ 370 w 399"/>
                <a:gd name="T7" fmla="*/ 261 h 262"/>
                <a:gd name="T8" fmla="*/ 398 w 399"/>
                <a:gd name="T9" fmla="*/ 214 h 262"/>
              </a:gdLst>
              <a:ahLst/>
              <a:cxnLst>
                <a:cxn ang="0">
                  <a:pos x="T0" y="T1"/>
                </a:cxn>
                <a:cxn ang="0">
                  <a:pos x="T2" y="T3"/>
                </a:cxn>
                <a:cxn ang="0">
                  <a:pos x="T4" y="T5"/>
                </a:cxn>
                <a:cxn ang="0">
                  <a:pos x="T6" y="T7"/>
                </a:cxn>
                <a:cxn ang="0">
                  <a:pos x="T8" y="T9"/>
                </a:cxn>
              </a:cxnLst>
              <a:rect l="0" t="0" r="r" b="b"/>
              <a:pathLst>
                <a:path w="399" h="262">
                  <a:moveTo>
                    <a:pt x="398" y="214"/>
                  </a:moveTo>
                  <a:lnTo>
                    <a:pt x="25" y="0"/>
                  </a:lnTo>
                  <a:lnTo>
                    <a:pt x="0" y="46"/>
                  </a:lnTo>
                  <a:lnTo>
                    <a:pt x="370" y="261"/>
                  </a:lnTo>
                  <a:lnTo>
                    <a:pt x="398" y="214"/>
                  </a:lnTo>
                </a:path>
              </a:pathLst>
            </a:custGeom>
            <a:solidFill>
              <a:srgbClr val="21252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70" name="Freeform 424">
              <a:extLst>
                <a:ext uri="{FF2B5EF4-FFF2-40B4-BE49-F238E27FC236}">
                  <a16:creationId xmlns:a16="http://schemas.microsoft.com/office/drawing/2014/main" id="{D2FBBDE8-F6E2-9F47-ABCE-64F963A2DE49}"/>
                </a:ext>
              </a:extLst>
            </p:cNvPr>
            <p:cNvSpPr>
              <a:spLocks noChangeArrowheads="1"/>
            </p:cNvSpPr>
            <p:nvPr/>
          </p:nvSpPr>
          <p:spPr bwMode="auto">
            <a:xfrm>
              <a:off x="9004439" y="7893346"/>
              <a:ext cx="627944" cy="361939"/>
            </a:xfrm>
            <a:custGeom>
              <a:avLst/>
              <a:gdLst>
                <a:gd name="T0" fmla="*/ 635 w 636"/>
                <a:gd name="T1" fmla="*/ 365 h 366"/>
                <a:gd name="T2" fmla="*/ 263 w 636"/>
                <a:gd name="T3" fmla="*/ 150 h 366"/>
                <a:gd name="T4" fmla="*/ 0 w 636"/>
                <a:gd name="T5" fmla="*/ 0 h 366"/>
                <a:gd name="T6" fmla="*/ 373 w 636"/>
                <a:gd name="T7" fmla="*/ 214 h 366"/>
                <a:gd name="T8" fmla="*/ 635 w 636"/>
                <a:gd name="T9" fmla="*/ 365 h 366"/>
              </a:gdLst>
              <a:ahLst/>
              <a:cxnLst>
                <a:cxn ang="0">
                  <a:pos x="T0" y="T1"/>
                </a:cxn>
                <a:cxn ang="0">
                  <a:pos x="T2" y="T3"/>
                </a:cxn>
                <a:cxn ang="0">
                  <a:pos x="T4" y="T5"/>
                </a:cxn>
                <a:cxn ang="0">
                  <a:pos x="T6" y="T7"/>
                </a:cxn>
                <a:cxn ang="0">
                  <a:pos x="T8" y="T9"/>
                </a:cxn>
              </a:cxnLst>
              <a:rect l="0" t="0" r="r" b="b"/>
              <a:pathLst>
                <a:path w="636" h="366">
                  <a:moveTo>
                    <a:pt x="635" y="365"/>
                  </a:moveTo>
                  <a:lnTo>
                    <a:pt x="263" y="150"/>
                  </a:lnTo>
                  <a:lnTo>
                    <a:pt x="0" y="0"/>
                  </a:lnTo>
                  <a:lnTo>
                    <a:pt x="373" y="214"/>
                  </a:lnTo>
                  <a:lnTo>
                    <a:pt x="635" y="365"/>
                  </a:lnTo>
                </a:path>
              </a:pathLst>
            </a:custGeom>
            <a:solidFill>
              <a:srgbClr val="1C1E1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71" name="Freeform 425">
              <a:extLst>
                <a:ext uri="{FF2B5EF4-FFF2-40B4-BE49-F238E27FC236}">
                  <a16:creationId xmlns:a16="http://schemas.microsoft.com/office/drawing/2014/main" id="{59BB0AEA-1405-3541-892C-AA79BABE5537}"/>
                </a:ext>
              </a:extLst>
            </p:cNvPr>
            <p:cNvSpPr>
              <a:spLocks noChangeArrowheads="1"/>
            </p:cNvSpPr>
            <p:nvPr/>
          </p:nvSpPr>
          <p:spPr bwMode="auto">
            <a:xfrm>
              <a:off x="9348938" y="8107020"/>
              <a:ext cx="322694" cy="488401"/>
            </a:xfrm>
            <a:custGeom>
              <a:avLst/>
              <a:gdLst>
                <a:gd name="T0" fmla="*/ 28 w 327"/>
                <a:gd name="T1" fmla="*/ 0 h 493"/>
                <a:gd name="T2" fmla="*/ 0 w 327"/>
                <a:gd name="T3" fmla="*/ 47 h 493"/>
                <a:gd name="T4" fmla="*/ 263 w 327"/>
                <a:gd name="T5" fmla="*/ 197 h 493"/>
                <a:gd name="T6" fmla="*/ 263 w 327"/>
                <a:gd name="T7" fmla="*/ 197 h 493"/>
                <a:gd name="T8" fmla="*/ 297 w 327"/>
                <a:gd name="T9" fmla="*/ 267 h 493"/>
                <a:gd name="T10" fmla="*/ 297 w 327"/>
                <a:gd name="T11" fmla="*/ 267 h 493"/>
                <a:gd name="T12" fmla="*/ 263 w 327"/>
                <a:gd name="T13" fmla="*/ 326 h 493"/>
                <a:gd name="T14" fmla="*/ 60 w 327"/>
                <a:gd name="T15" fmla="*/ 443 h 493"/>
                <a:gd name="T16" fmla="*/ 60 w 327"/>
                <a:gd name="T17" fmla="*/ 443 h 493"/>
                <a:gd name="T18" fmla="*/ 41 w 327"/>
                <a:gd name="T19" fmla="*/ 477 h 493"/>
                <a:gd name="T20" fmla="*/ 41 w 327"/>
                <a:gd name="T21" fmla="*/ 477 h 493"/>
                <a:gd name="T22" fmla="*/ 60 w 327"/>
                <a:gd name="T23" fmla="*/ 487 h 493"/>
                <a:gd name="T24" fmla="*/ 263 w 327"/>
                <a:gd name="T25" fmla="*/ 369 h 493"/>
                <a:gd name="T26" fmla="*/ 263 w 327"/>
                <a:gd name="T27" fmla="*/ 369 h 493"/>
                <a:gd name="T28" fmla="*/ 326 w 327"/>
                <a:gd name="T29" fmla="*/ 263 h 493"/>
                <a:gd name="T30" fmla="*/ 326 w 327"/>
                <a:gd name="T31" fmla="*/ 263 h 493"/>
                <a:gd name="T32" fmla="*/ 265 w 327"/>
                <a:gd name="T33" fmla="*/ 151 h 493"/>
                <a:gd name="T34" fmla="*/ 28 w 327"/>
                <a:gd name="T35" fmla="*/ 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7" h="493">
                  <a:moveTo>
                    <a:pt x="28" y="0"/>
                  </a:moveTo>
                  <a:lnTo>
                    <a:pt x="0" y="47"/>
                  </a:lnTo>
                  <a:lnTo>
                    <a:pt x="263" y="197"/>
                  </a:lnTo>
                  <a:lnTo>
                    <a:pt x="263" y="197"/>
                  </a:lnTo>
                  <a:cubicBezTo>
                    <a:pt x="284" y="208"/>
                    <a:pt x="297" y="233"/>
                    <a:pt x="297" y="267"/>
                  </a:cubicBezTo>
                  <a:lnTo>
                    <a:pt x="297" y="267"/>
                  </a:lnTo>
                  <a:cubicBezTo>
                    <a:pt x="297" y="288"/>
                    <a:pt x="280" y="316"/>
                    <a:pt x="263" y="326"/>
                  </a:cubicBezTo>
                  <a:lnTo>
                    <a:pt x="60" y="443"/>
                  </a:lnTo>
                  <a:lnTo>
                    <a:pt x="60" y="443"/>
                  </a:lnTo>
                  <a:cubicBezTo>
                    <a:pt x="49" y="449"/>
                    <a:pt x="41" y="464"/>
                    <a:pt x="41" y="477"/>
                  </a:cubicBezTo>
                  <a:lnTo>
                    <a:pt x="41" y="477"/>
                  </a:lnTo>
                  <a:cubicBezTo>
                    <a:pt x="41" y="487"/>
                    <a:pt x="49" y="492"/>
                    <a:pt x="60" y="487"/>
                  </a:cubicBezTo>
                  <a:lnTo>
                    <a:pt x="263" y="369"/>
                  </a:lnTo>
                  <a:lnTo>
                    <a:pt x="263" y="369"/>
                  </a:lnTo>
                  <a:cubicBezTo>
                    <a:pt x="301" y="348"/>
                    <a:pt x="326" y="307"/>
                    <a:pt x="326" y="263"/>
                  </a:cubicBezTo>
                  <a:lnTo>
                    <a:pt x="326" y="263"/>
                  </a:lnTo>
                  <a:cubicBezTo>
                    <a:pt x="326" y="219"/>
                    <a:pt x="292" y="168"/>
                    <a:pt x="265" y="151"/>
                  </a:cubicBezTo>
                  <a:lnTo>
                    <a:pt x="28" y="0"/>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72" name="Freeform 427">
              <a:extLst>
                <a:ext uri="{FF2B5EF4-FFF2-40B4-BE49-F238E27FC236}">
                  <a16:creationId xmlns:a16="http://schemas.microsoft.com/office/drawing/2014/main" id="{3393DD02-449E-5448-9C26-37779EE78CD1}"/>
                </a:ext>
              </a:extLst>
            </p:cNvPr>
            <p:cNvSpPr>
              <a:spLocks noChangeArrowheads="1"/>
            </p:cNvSpPr>
            <p:nvPr/>
          </p:nvSpPr>
          <p:spPr bwMode="auto">
            <a:xfrm>
              <a:off x="8607615" y="6301680"/>
              <a:ext cx="1639632" cy="2045181"/>
            </a:xfrm>
            <a:custGeom>
              <a:avLst/>
              <a:gdLst>
                <a:gd name="T0" fmla="*/ 38 w 1658"/>
                <a:gd name="T1" fmla="*/ 1111 h 2070"/>
                <a:gd name="T2" fmla="*/ 40 w 1658"/>
                <a:gd name="T3" fmla="*/ 0 h 2070"/>
                <a:gd name="T4" fmla="*/ 2 w 1658"/>
                <a:gd name="T5" fmla="*/ 21 h 2070"/>
                <a:gd name="T6" fmla="*/ 0 w 1658"/>
                <a:gd name="T7" fmla="*/ 1132 h 2070"/>
                <a:gd name="T8" fmla="*/ 1621 w 1658"/>
                <a:gd name="T9" fmla="*/ 2069 h 2070"/>
                <a:gd name="T10" fmla="*/ 1657 w 1658"/>
                <a:gd name="T11" fmla="*/ 2046 h 2070"/>
                <a:gd name="T12" fmla="*/ 38 w 1658"/>
                <a:gd name="T13" fmla="*/ 1111 h 2070"/>
              </a:gdLst>
              <a:ahLst/>
              <a:cxnLst>
                <a:cxn ang="0">
                  <a:pos x="T0" y="T1"/>
                </a:cxn>
                <a:cxn ang="0">
                  <a:pos x="T2" y="T3"/>
                </a:cxn>
                <a:cxn ang="0">
                  <a:pos x="T4" y="T5"/>
                </a:cxn>
                <a:cxn ang="0">
                  <a:pos x="T6" y="T7"/>
                </a:cxn>
                <a:cxn ang="0">
                  <a:pos x="T8" y="T9"/>
                </a:cxn>
                <a:cxn ang="0">
                  <a:pos x="T10" y="T11"/>
                </a:cxn>
                <a:cxn ang="0">
                  <a:pos x="T12" y="T13"/>
                </a:cxn>
              </a:cxnLst>
              <a:rect l="0" t="0" r="r" b="b"/>
              <a:pathLst>
                <a:path w="1658" h="2070">
                  <a:moveTo>
                    <a:pt x="38" y="1111"/>
                  </a:moveTo>
                  <a:lnTo>
                    <a:pt x="40" y="0"/>
                  </a:lnTo>
                  <a:lnTo>
                    <a:pt x="2" y="21"/>
                  </a:lnTo>
                  <a:lnTo>
                    <a:pt x="0" y="1132"/>
                  </a:lnTo>
                  <a:lnTo>
                    <a:pt x="1621" y="2069"/>
                  </a:lnTo>
                  <a:lnTo>
                    <a:pt x="1657" y="2046"/>
                  </a:lnTo>
                  <a:lnTo>
                    <a:pt x="38" y="1111"/>
                  </a:lnTo>
                </a:path>
              </a:pathLst>
            </a:custGeom>
            <a:solidFill>
              <a:schemeClr val="accent1"/>
            </a:solidFill>
            <a:ln>
              <a:noFill/>
            </a:ln>
            <a:effectLst/>
          </p:spPr>
          <p:txBody>
            <a:bodyPr wrap="none" anchor="ctr"/>
            <a:lstStyle/>
            <a:p>
              <a:endParaRPr lang="en-SV" sz="900"/>
            </a:p>
          </p:txBody>
        </p:sp>
        <p:sp>
          <p:nvSpPr>
            <p:cNvPr id="173" name="Freeform 428">
              <a:extLst>
                <a:ext uri="{FF2B5EF4-FFF2-40B4-BE49-F238E27FC236}">
                  <a16:creationId xmlns:a16="http://schemas.microsoft.com/office/drawing/2014/main" id="{A69DC9CD-8C01-B841-B67F-2F60B087E256}"/>
                </a:ext>
              </a:extLst>
            </p:cNvPr>
            <p:cNvSpPr>
              <a:spLocks noChangeArrowheads="1"/>
            </p:cNvSpPr>
            <p:nvPr/>
          </p:nvSpPr>
          <p:spPr bwMode="auto">
            <a:xfrm>
              <a:off x="10264690" y="8468961"/>
              <a:ext cx="56688" cy="191872"/>
            </a:xfrm>
            <a:custGeom>
              <a:avLst/>
              <a:gdLst>
                <a:gd name="T0" fmla="*/ 58 w 59"/>
                <a:gd name="T1" fmla="*/ 127 h 195"/>
                <a:gd name="T2" fmla="*/ 58 w 59"/>
                <a:gd name="T3" fmla="*/ 0 h 195"/>
                <a:gd name="T4" fmla="*/ 20 w 59"/>
                <a:gd name="T5" fmla="*/ 21 h 195"/>
                <a:gd name="T6" fmla="*/ 22 w 59"/>
                <a:gd name="T7" fmla="*/ 150 h 195"/>
                <a:gd name="T8" fmla="*/ 22 w 59"/>
                <a:gd name="T9" fmla="*/ 148 h 195"/>
                <a:gd name="T10" fmla="*/ 22 w 59"/>
                <a:gd name="T11" fmla="*/ 148 h 195"/>
                <a:gd name="T12" fmla="*/ 0 w 59"/>
                <a:gd name="T13" fmla="*/ 194 h 195"/>
                <a:gd name="T14" fmla="*/ 39 w 59"/>
                <a:gd name="T15" fmla="*/ 171 h 195"/>
                <a:gd name="T16" fmla="*/ 39 w 59"/>
                <a:gd name="T17" fmla="*/ 171 h 195"/>
                <a:gd name="T18" fmla="*/ 58 w 59"/>
                <a:gd name="T19" fmla="*/ 12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195">
                  <a:moveTo>
                    <a:pt x="58" y="127"/>
                  </a:moveTo>
                  <a:lnTo>
                    <a:pt x="58" y="0"/>
                  </a:lnTo>
                  <a:lnTo>
                    <a:pt x="20" y="21"/>
                  </a:lnTo>
                  <a:lnTo>
                    <a:pt x="22" y="150"/>
                  </a:lnTo>
                  <a:lnTo>
                    <a:pt x="22" y="148"/>
                  </a:lnTo>
                  <a:lnTo>
                    <a:pt x="22" y="148"/>
                  </a:lnTo>
                  <a:cubicBezTo>
                    <a:pt x="22" y="171"/>
                    <a:pt x="13" y="186"/>
                    <a:pt x="0" y="194"/>
                  </a:cubicBezTo>
                  <a:lnTo>
                    <a:pt x="39" y="171"/>
                  </a:lnTo>
                  <a:lnTo>
                    <a:pt x="39" y="171"/>
                  </a:lnTo>
                  <a:cubicBezTo>
                    <a:pt x="51" y="165"/>
                    <a:pt x="58" y="150"/>
                    <a:pt x="58" y="127"/>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74" name="Freeform 429">
              <a:extLst>
                <a:ext uri="{FF2B5EF4-FFF2-40B4-BE49-F238E27FC236}">
                  <a16:creationId xmlns:a16="http://schemas.microsoft.com/office/drawing/2014/main" id="{3B8A6359-FE8E-D74F-BA34-B09C15BB6B94}"/>
                </a:ext>
              </a:extLst>
            </p:cNvPr>
            <p:cNvSpPr>
              <a:spLocks noChangeArrowheads="1"/>
            </p:cNvSpPr>
            <p:nvPr/>
          </p:nvSpPr>
          <p:spPr bwMode="auto">
            <a:xfrm>
              <a:off x="8524760" y="7474716"/>
              <a:ext cx="1761733" cy="1203560"/>
            </a:xfrm>
            <a:custGeom>
              <a:avLst/>
              <a:gdLst>
                <a:gd name="T0" fmla="*/ 1780 w 1781"/>
                <a:gd name="T1" fmla="*/ 1026 h 1217"/>
                <a:gd name="T2" fmla="*/ 0 w 1781"/>
                <a:gd name="T3" fmla="*/ 0 h 1217"/>
                <a:gd name="T4" fmla="*/ 0 w 1781"/>
                <a:gd name="T5" fmla="*/ 127 h 1217"/>
                <a:gd name="T6" fmla="*/ 0 w 1781"/>
                <a:gd name="T7" fmla="*/ 127 h 1217"/>
                <a:gd name="T8" fmla="*/ 69 w 1781"/>
                <a:gd name="T9" fmla="*/ 248 h 1217"/>
                <a:gd name="T10" fmla="*/ 700 w 1781"/>
                <a:gd name="T11" fmla="*/ 611 h 1217"/>
                <a:gd name="T12" fmla="*/ 1081 w 1781"/>
                <a:gd name="T13" fmla="*/ 833 h 1217"/>
                <a:gd name="T14" fmla="*/ 1710 w 1781"/>
                <a:gd name="T15" fmla="*/ 1193 h 1217"/>
                <a:gd name="T16" fmla="*/ 1710 w 1781"/>
                <a:gd name="T17" fmla="*/ 1193 h 1217"/>
                <a:gd name="T18" fmla="*/ 1780 w 1781"/>
                <a:gd name="T19" fmla="*/ 1153 h 1217"/>
                <a:gd name="T20" fmla="*/ 1780 w 1781"/>
                <a:gd name="T21" fmla="*/ 1026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81" h="1217">
                  <a:moveTo>
                    <a:pt x="1780" y="1026"/>
                  </a:moveTo>
                  <a:lnTo>
                    <a:pt x="0" y="0"/>
                  </a:lnTo>
                  <a:lnTo>
                    <a:pt x="0" y="127"/>
                  </a:lnTo>
                  <a:lnTo>
                    <a:pt x="0" y="127"/>
                  </a:lnTo>
                  <a:cubicBezTo>
                    <a:pt x="0" y="172"/>
                    <a:pt x="29" y="227"/>
                    <a:pt x="69" y="248"/>
                  </a:cubicBezTo>
                  <a:lnTo>
                    <a:pt x="700" y="611"/>
                  </a:lnTo>
                  <a:lnTo>
                    <a:pt x="1081" y="833"/>
                  </a:lnTo>
                  <a:lnTo>
                    <a:pt x="1710" y="1193"/>
                  </a:lnTo>
                  <a:lnTo>
                    <a:pt x="1710" y="1193"/>
                  </a:lnTo>
                  <a:cubicBezTo>
                    <a:pt x="1748" y="1216"/>
                    <a:pt x="1780" y="1199"/>
                    <a:pt x="1780" y="1153"/>
                  </a:cubicBezTo>
                  <a:lnTo>
                    <a:pt x="1780" y="1026"/>
                  </a:lnTo>
                </a:path>
              </a:pathLst>
            </a:custGeom>
            <a:solidFill>
              <a:schemeClr val="accent3">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75" name="Freeform 430">
              <a:extLst>
                <a:ext uri="{FF2B5EF4-FFF2-40B4-BE49-F238E27FC236}">
                  <a16:creationId xmlns:a16="http://schemas.microsoft.com/office/drawing/2014/main" id="{2D5647FA-A0B7-BC44-A963-B507FD12E893}"/>
                </a:ext>
              </a:extLst>
            </p:cNvPr>
            <p:cNvSpPr>
              <a:spLocks noChangeArrowheads="1"/>
            </p:cNvSpPr>
            <p:nvPr/>
          </p:nvSpPr>
          <p:spPr bwMode="auto">
            <a:xfrm>
              <a:off x="8625058" y="6310402"/>
              <a:ext cx="1609106" cy="2023376"/>
            </a:xfrm>
            <a:custGeom>
              <a:avLst/>
              <a:gdLst>
                <a:gd name="T0" fmla="*/ 5 w 1625"/>
                <a:gd name="T1" fmla="*/ 0 h 2047"/>
                <a:gd name="T2" fmla="*/ 0 w 1625"/>
                <a:gd name="T3" fmla="*/ 1112 h 2047"/>
                <a:gd name="T4" fmla="*/ 1622 w 1625"/>
                <a:gd name="T5" fmla="*/ 2046 h 2047"/>
                <a:gd name="T6" fmla="*/ 1624 w 1625"/>
                <a:gd name="T7" fmla="*/ 936 h 2047"/>
                <a:gd name="T8" fmla="*/ 5 w 1625"/>
                <a:gd name="T9" fmla="*/ 0 h 2047"/>
              </a:gdLst>
              <a:ahLst/>
              <a:cxnLst>
                <a:cxn ang="0">
                  <a:pos x="T0" y="T1"/>
                </a:cxn>
                <a:cxn ang="0">
                  <a:pos x="T2" y="T3"/>
                </a:cxn>
                <a:cxn ang="0">
                  <a:pos x="T4" y="T5"/>
                </a:cxn>
                <a:cxn ang="0">
                  <a:pos x="T6" y="T7"/>
                </a:cxn>
                <a:cxn ang="0">
                  <a:pos x="T8" y="T9"/>
                </a:cxn>
              </a:cxnLst>
              <a:rect l="0" t="0" r="r" b="b"/>
              <a:pathLst>
                <a:path w="1625" h="2047">
                  <a:moveTo>
                    <a:pt x="5" y="0"/>
                  </a:moveTo>
                  <a:lnTo>
                    <a:pt x="0" y="1112"/>
                  </a:lnTo>
                  <a:lnTo>
                    <a:pt x="1622" y="2046"/>
                  </a:lnTo>
                  <a:lnTo>
                    <a:pt x="1624" y="936"/>
                  </a:lnTo>
                  <a:lnTo>
                    <a:pt x="5" y="0"/>
                  </a:lnTo>
                </a:path>
              </a:pathLst>
            </a:custGeom>
            <a:solidFill>
              <a:schemeClr val="accent2">
                <a:lumMod val="20000"/>
                <a:lumOff val="80000"/>
              </a:schemeClr>
            </a:solidFill>
            <a:ln>
              <a:noFill/>
            </a:ln>
            <a:effectLst/>
          </p:spPr>
          <p:txBody>
            <a:bodyPr wrap="none" anchor="ctr"/>
            <a:lstStyle/>
            <a:p>
              <a:endParaRPr lang="en-SV" sz="900"/>
            </a:p>
          </p:txBody>
        </p:sp>
        <p:sp>
          <p:nvSpPr>
            <p:cNvPr id="176" name="Freeform 431">
              <a:extLst>
                <a:ext uri="{FF2B5EF4-FFF2-40B4-BE49-F238E27FC236}">
                  <a16:creationId xmlns:a16="http://schemas.microsoft.com/office/drawing/2014/main" id="{BA9CFC76-D876-0846-8BBC-344D4975C80A}"/>
                </a:ext>
              </a:extLst>
            </p:cNvPr>
            <p:cNvSpPr>
              <a:spLocks noChangeArrowheads="1"/>
            </p:cNvSpPr>
            <p:nvPr/>
          </p:nvSpPr>
          <p:spPr bwMode="auto">
            <a:xfrm>
              <a:off x="10207999" y="7226154"/>
              <a:ext cx="43607" cy="1120707"/>
            </a:xfrm>
            <a:custGeom>
              <a:avLst/>
              <a:gdLst>
                <a:gd name="T0" fmla="*/ 0 w 42"/>
                <a:gd name="T1" fmla="*/ 1134 h 1135"/>
                <a:gd name="T2" fmla="*/ 36 w 42"/>
                <a:gd name="T3" fmla="*/ 1111 h 1135"/>
                <a:gd name="T4" fmla="*/ 41 w 42"/>
                <a:gd name="T5" fmla="*/ 0 h 1135"/>
                <a:gd name="T6" fmla="*/ 3 w 42"/>
                <a:gd name="T7" fmla="*/ 22 h 1135"/>
                <a:gd name="T8" fmla="*/ 0 w 42"/>
                <a:gd name="T9" fmla="*/ 1134 h 1135"/>
              </a:gdLst>
              <a:ahLst/>
              <a:cxnLst>
                <a:cxn ang="0">
                  <a:pos x="T0" y="T1"/>
                </a:cxn>
                <a:cxn ang="0">
                  <a:pos x="T2" y="T3"/>
                </a:cxn>
                <a:cxn ang="0">
                  <a:pos x="T4" y="T5"/>
                </a:cxn>
                <a:cxn ang="0">
                  <a:pos x="T6" y="T7"/>
                </a:cxn>
                <a:cxn ang="0">
                  <a:pos x="T8" y="T9"/>
                </a:cxn>
              </a:cxnLst>
              <a:rect l="0" t="0" r="r" b="b"/>
              <a:pathLst>
                <a:path w="42" h="1135">
                  <a:moveTo>
                    <a:pt x="0" y="1134"/>
                  </a:moveTo>
                  <a:lnTo>
                    <a:pt x="36" y="1111"/>
                  </a:lnTo>
                  <a:lnTo>
                    <a:pt x="41" y="0"/>
                  </a:lnTo>
                  <a:lnTo>
                    <a:pt x="3" y="22"/>
                  </a:lnTo>
                  <a:lnTo>
                    <a:pt x="0" y="1134"/>
                  </a:lnTo>
                </a:path>
              </a:pathLst>
            </a:custGeom>
            <a:solidFill>
              <a:srgbClr val="AAAAA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77" name="Freeform 432">
              <a:extLst>
                <a:ext uri="{FF2B5EF4-FFF2-40B4-BE49-F238E27FC236}">
                  <a16:creationId xmlns:a16="http://schemas.microsoft.com/office/drawing/2014/main" id="{C0A715E9-21E0-5147-8FCA-4C651AD5F1B6}"/>
                </a:ext>
              </a:extLst>
            </p:cNvPr>
            <p:cNvSpPr>
              <a:spLocks noChangeArrowheads="1"/>
            </p:cNvSpPr>
            <p:nvPr/>
          </p:nvSpPr>
          <p:spPr bwMode="auto">
            <a:xfrm>
              <a:off x="8607615" y="6301680"/>
              <a:ext cx="1643992" cy="946279"/>
            </a:xfrm>
            <a:custGeom>
              <a:avLst/>
              <a:gdLst>
                <a:gd name="T0" fmla="*/ 1622 w 1661"/>
                <a:gd name="T1" fmla="*/ 957 h 958"/>
                <a:gd name="T2" fmla="*/ 1660 w 1661"/>
                <a:gd name="T3" fmla="*/ 935 h 958"/>
                <a:gd name="T4" fmla="*/ 38 w 1661"/>
                <a:gd name="T5" fmla="*/ 0 h 958"/>
                <a:gd name="T6" fmla="*/ 0 w 1661"/>
                <a:gd name="T7" fmla="*/ 21 h 958"/>
                <a:gd name="T8" fmla="*/ 1622 w 1661"/>
                <a:gd name="T9" fmla="*/ 957 h 958"/>
              </a:gdLst>
              <a:ahLst/>
              <a:cxnLst>
                <a:cxn ang="0">
                  <a:pos x="T0" y="T1"/>
                </a:cxn>
                <a:cxn ang="0">
                  <a:pos x="T2" y="T3"/>
                </a:cxn>
                <a:cxn ang="0">
                  <a:pos x="T4" y="T5"/>
                </a:cxn>
                <a:cxn ang="0">
                  <a:pos x="T6" y="T7"/>
                </a:cxn>
                <a:cxn ang="0">
                  <a:pos x="T8" y="T9"/>
                </a:cxn>
              </a:cxnLst>
              <a:rect l="0" t="0" r="r" b="b"/>
              <a:pathLst>
                <a:path w="1661" h="958">
                  <a:moveTo>
                    <a:pt x="1622" y="957"/>
                  </a:moveTo>
                  <a:lnTo>
                    <a:pt x="1660" y="935"/>
                  </a:lnTo>
                  <a:lnTo>
                    <a:pt x="38" y="0"/>
                  </a:lnTo>
                  <a:lnTo>
                    <a:pt x="0" y="21"/>
                  </a:lnTo>
                  <a:lnTo>
                    <a:pt x="1622" y="957"/>
                  </a:lnTo>
                </a:path>
              </a:pathLst>
            </a:custGeom>
            <a:solidFill>
              <a:srgbClr val="F2F2F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78" name="Freeform 433">
              <a:extLst>
                <a:ext uri="{FF2B5EF4-FFF2-40B4-BE49-F238E27FC236}">
                  <a16:creationId xmlns:a16="http://schemas.microsoft.com/office/drawing/2014/main" id="{79663C07-B12E-304A-92D6-76838FC5D7A9}"/>
                </a:ext>
              </a:extLst>
            </p:cNvPr>
            <p:cNvSpPr>
              <a:spLocks noChangeArrowheads="1"/>
            </p:cNvSpPr>
            <p:nvPr/>
          </p:nvSpPr>
          <p:spPr bwMode="auto">
            <a:xfrm>
              <a:off x="8546565" y="6205744"/>
              <a:ext cx="1774813" cy="2285019"/>
            </a:xfrm>
            <a:custGeom>
              <a:avLst/>
              <a:gdLst>
                <a:gd name="T0" fmla="*/ 1795 w 1796"/>
                <a:gd name="T1" fmla="*/ 1081 h 2309"/>
                <a:gd name="T2" fmla="*/ 1795 w 1796"/>
                <a:gd name="T3" fmla="*/ 1081 h 2309"/>
                <a:gd name="T4" fmla="*/ 1725 w 1796"/>
                <a:gd name="T5" fmla="*/ 958 h 2309"/>
                <a:gd name="T6" fmla="*/ 87 w 1796"/>
                <a:gd name="T7" fmla="*/ 12 h 2309"/>
                <a:gd name="T8" fmla="*/ 87 w 1796"/>
                <a:gd name="T9" fmla="*/ 12 h 2309"/>
                <a:gd name="T10" fmla="*/ 36 w 1796"/>
                <a:gd name="T11" fmla="*/ 8 h 2309"/>
                <a:gd name="T12" fmla="*/ 0 w 1796"/>
                <a:gd name="T13" fmla="*/ 29 h 2309"/>
                <a:gd name="T14" fmla="*/ 0 w 1796"/>
                <a:gd name="T15" fmla="*/ 29 h 2309"/>
                <a:gd name="T16" fmla="*/ 49 w 1796"/>
                <a:gd name="T17" fmla="*/ 33 h 2309"/>
                <a:gd name="T18" fmla="*/ 1689 w 1796"/>
                <a:gd name="T19" fmla="*/ 982 h 2309"/>
                <a:gd name="T20" fmla="*/ 1689 w 1796"/>
                <a:gd name="T21" fmla="*/ 982 h 2309"/>
                <a:gd name="T22" fmla="*/ 1759 w 1796"/>
                <a:gd name="T23" fmla="*/ 1102 h 2309"/>
                <a:gd name="T24" fmla="*/ 1757 w 1796"/>
                <a:gd name="T25" fmla="*/ 2208 h 2309"/>
                <a:gd name="T26" fmla="*/ 1757 w 1796"/>
                <a:gd name="T27" fmla="*/ 2308 h 2309"/>
                <a:gd name="T28" fmla="*/ 1793 w 1796"/>
                <a:gd name="T29" fmla="*/ 2287 h 2309"/>
                <a:gd name="T30" fmla="*/ 1793 w 1796"/>
                <a:gd name="T31" fmla="*/ 2185 h 2309"/>
                <a:gd name="T32" fmla="*/ 1795 w 1796"/>
                <a:gd name="T33" fmla="*/ 1081 h 2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96" h="2309">
                  <a:moveTo>
                    <a:pt x="1795" y="1081"/>
                  </a:moveTo>
                  <a:lnTo>
                    <a:pt x="1795" y="1081"/>
                  </a:lnTo>
                  <a:cubicBezTo>
                    <a:pt x="1795" y="1039"/>
                    <a:pt x="1765" y="982"/>
                    <a:pt x="1725" y="958"/>
                  </a:cubicBezTo>
                  <a:lnTo>
                    <a:pt x="87" y="12"/>
                  </a:lnTo>
                  <a:lnTo>
                    <a:pt x="87" y="12"/>
                  </a:lnTo>
                  <a:cubicBezTo>
                    <a:pt x="68" y="2"/>
                    <a:pt x="49" y="0"/>
                    <a:pt x="36" y="8"/>
                  </a:cubicBezTo>
                  <a:lnTo>
                    <a:pt x="0" y="29"/>
                  </a:lnTo>
                  <a:lnTo>
                    <a:pt x="0" y="29"/>
                  </a:lnTo>
                  <a:cubicBezTo>
                    <a:pt x="13" y="23"/>
                    <a:pt x="29" y="23"/>
                    <a:pt x="49" y="33"/>
                  </a:cubicBezTo>
                  <a:lnTo>
                    <a:pt x="1689" y="982"/>
                  </a:lnTo>
                  <a:lnTo>
                    <a:pt x="1689" y="982"/>
                  </a:lnTo>
                  <a:cubicBezTo>
                    <a:pt x="1725" y="1003"/>
                    <a:pt x="1759" y="1056"/>
                    <a:pt x="1759" y="1102"/>
                  </a:cubicBezTo>
                  <a:lnTo>
                    <a:pt x="1757" y="2208"/>
                  </a:lnTo>
                  <a:lnTo>
                    <a:pt x="1757" y="2308"/>
                  </a:lnTo>
                  <a:lnTo>
                    <a:pt x="1793" y="2287"/>
                  </a:lnTo>
                  <a:lnTo>
                    <a:pt x="1793" y="2185"/>
                  </a:lnTo>
                  <a:lnTo>
                    <a:pt x="1795" y="1081"/>
                  </a:lnTo>
                </a:path>
              </a:pathLst>
            </a:custGeom>
            <a:solidFill>
              <a:schemeClr val="accent1"/>
            </a:solidFill>
            <a:ln>
              <a:noFill/>
            </a:ln>
            <a:effectLst/>
          </p:spPr>
          <p:txBody>
            <a:bodyPr wrap="none" anchor="ctr"/>
            <a:lstStyle/>
            <a:p>
              <a:endParaRPr lang="en-SV" sz="900"/>
            </a:p>
          </p:txBody>
        </p:sp>
        <p:sp>
          <p:nvSpPr>
            <p:cNvPr id="179" name="Freeform 434">
              <a:extLst>
                <a:ext uri="{FF2B5EF4-FFF2-40B4-BE49-F238E27FC236}">
                  <a16:creationId xmlns:a16="http://schemas.microsoft.com/office/drawing/2014/main" id="{58CDE7D0-733B-2D44-84D4-9B777285B5E0}"/>
                </a:ext>
              </a:extLst>
            </p:cNvPr>
            <p:cNvSpPr>
              <a:spLocks noChangeArrowheads="1"/>
            </p:cNvSpPr>
            <p:nvPr/>
          </p:nvSpPr>
          <p:spPr bwMode="auto">
            <a:xfrm>
              <a:off x="8524760" y="6218828"/>
              <a:ext cx="1761733" cy="2271936"/>
            </a:xfrm>
            <a:custGeom>
              <a:avLst/>
              <a:gdLst>
                <a:gd name="T0" fmla="*/ 1712 w 1783"/>
                <a:gd name="T1" fmla="*/ 968 h 2297"/>
                <a:gd name="T2" fmla="*/ 1712 w 1783"/>
                <a:gd name="T3" fmla="*/ 968 h 2297"/>
                <a:gd name="T4" fmla="*/ 1782 w 1783"/>
                <a:gd name="T5" fmla="*/ 1090 h 2297"/>
                <a:gd name="T6" fmla="*/ 1780 w 1783"/>
                <a:gd name="T7" fmla="*/ 2194 h 2297"/>
                <a:gd name="T8" fmla="*/ 1780 w 1783"/>
                <a:gd name="T9" fmla="*/ 2213 h 2297"/>
                <a:gd name="T10" fmla="*/ 1780 w 1783"/>
                <a:gd name="T11" fmla="*/ 2296 h 2297"/>
                <a:gd name="T12" fmla="*/ 0 w 1783"/>
                <a:gd name="T13" fmla="*/ 1270 h 2297"/>
                <a:gd name="T14" fmla="*/ 0 w 1783"/>
                <a:gd name="T15" fmla="*/ 1270 h 2297"/>
                <a:gd name="T16" fmla="*/ 2 w 1783"/>
                <a:gd name="T17" fmla="*/ 62 h 2297"/>
                <a:gd name="T18" fmla="*/ 2 w 1783"/>
                <a:gd name="T19" fmla="*/ 62 h 2297"/>
                <a:gd name="T20" fmla="*/ 72 w 1783"/>
                <a:gd name="T21" fmla="*/ 21 h 2297"/>
                <a:gd name="T22" fmla="*/ 1712 w 1783"/>
                <a:gd name="T23" fmla="*/ 968 h 2297"/>
                <a:gd name="T24" fmla="*/ 82 w 1783"/>
                <a:gd name="T25" fmla="*/ 1215 h 2297"/>
                <a:gd name="T26" fmla="*/ 1703 w 1783"/>
                <a:gd name="T27" fmla="*/ 2152 h 2297"/>
                <a:gd name="T28" fmla="*/ 1706 w 1783"/>
                <a:gd name="T29" fmla="*/ 1040 h 2297"/>
                <a:gd name="T30" fmla="*/ 84 w 1783"/>
                <a:gd name="T31" fmla="*/ 104 h 2297"/>
                <a:gd name="T32" fmla="*/ 82 w 1783"/>
                <a:gd name="T33" fmla="*/ 1215 h 2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83" h="2297">
                  <a:moveTo>
                    <a:pt x="1712" y="968"/>
                  </a:moveTo>
                  <a:lnTo>
                    <a:pt x="1712" y="968"/>
                  </a:lnTo>
                  <a:cubicBezTo>
                    <a:pt x="1750" y="991"/>
                    <a:pt x="1782" y="1046"/>
                    <a:pt x="1782" y="1090"/>
                  </a:cubicBezTo>
                  <a:lnTo>
                    <a:pt x="1780" y="2194"/>
                  </a:lnTo>
                  <a:lnTo>
                    <a:pt x="1780" y="2213"/>
                  </a:lnTo>
                  <a:lnTo>
                    <a:pt x="1780" y="2296"/>
                  </a:lnTo>
                  <a:lnTo>
                    <a:pt x="0" y="1270"/>
                  </a:lnTo>
                  <a:lnTo>
                    <a:pt x="0" y="1270"/>
                  </a:lnTo>
                  <a:cubicBezTo>
                    <a:pt x="0" y="1253"/>
                    <a:pt x="0" y="1270"/>
                    <a:pt x="2" y="62"/>
                  </a:cubicBezTo>
                  <a:lnTo>
                    <a:pt x="2" y="62"/>
                  </a:lnTo>
                  <a:cubicBezTo>
                    <a:pt x="2" y="17"/>
                    <a:pt x="33" y="0"/>
                    <a:pt x="72" y="21"/>
                  </a:cubicBezTo>
                  <a:lnTo>
                    <a:pt x="1712" y="968"/>
                  </a:lnTo>
                  <a:close/>
                  <a:moveTo>
                    <a:pt x="82" y="1215"/>
                  </a:moveTo>
                  <a:lnTo>
                    <a:pt x="1703" y="2152"/>
                  </a:lnTo>
                  <a:lnTo>
                    <a:pt x="1706" y="1040"/>
                  </a:lnTo>
                  <a:lnTo>
                    <a:pt x="84" y="104"/>
                  </a:lnTo>
                  <a:lnTo>
                    <a:pt x="82" y="1215"/>
                  </a:lnTo>
                  <a:close/>
                </a:path>
              </a:pathLst>
            </a:custGeom>
            <a:solidFill>
              <a:schemeClr val="accent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80" name="Freeform 435">
              <a:extLst>
                <a:ext uri="{FF2B5EF4-FFF2-40B4-BE49-F238E27FC236}">
                  <a16:creationId xmlns:a16="http://schemas.microsoft.com/office/drawing/2014/main" id="{ADD5497C-BC81-1748-9F2C-01A4665805A2}"/>
                </a:ext>
              </a:extLst>
            </p:cNvPr>
            <p:cNvSpPr>
              <a:spLocks noChangeArrowheads="1"/>
            </p:cNvSpPr>
            <p:nvPr/>
          </p:nvSpPr>
          <p:spPr bwMode="auto">
            <a:xfrm>
              <a:off x="9907111" y="10858638"/>
              <a:ext cx="623582" cy="501482"/>
            </a:xfrm>
            <a:custGeom>
              <a:avLst/>
              <a:gdLst>
                <a:gd name="T0" fmla="*/ 594 w 629"/>
                <a:gd name="T1" fmla="*/ 216 h 507"/>
                <a:gd name="T2" fmla="*/ 224 w 629"/>
                <a:gd name="T3" fmla="*/ 0 h 507"/>
                <a:gd name="T4" fmla="*/ 224 w 629"/>
                <a:gd name="T5" fmla="*/ 0 h 507"/>
                <a:gd name="T6" fmla="*/ 256 w 629"/>
                <a:gd name="T7" fmla="*/ 70 h 507"/>
                <a:gd name="T8" fmla="*/ 256 w 629"/>
                <a:gd name="T9" fmla="*/ 70 h 507"/>
                <a:gd name="T10" fmla="*/ 222 w 629"/>
                <a:gd name="T11" fmla="*/ 129 h 507"/>
                <a:gd name="T12" fmla="*/ 19 w 629"/>
                <a:gd name="T13" fmla="*/ 246 h 507"/>
                <a:gd name="T14" fmla="*/ 19 w 629"/>
                <a:gd name="T15" fmla="*/ 246 h 507"/>
                <a:gd name="T16" fmla="*/ 0 w 629"/>
                <a:gd name="T17" fmla="*/ 277 h 507"/>
                <a:gd name="T18" fmla="*/ 0 w 629"/>
                <a:gd name="T19" fmla="*/ 277 h 507"/>
                <a:gd name="T20" fmla="*/ 6 w 629"/>
                <a:gd name="T21" fmla="*/ 290 h 507"/>
                <a:gd name="T22" fmla="*/ 376 w 629"/>
                <a:gd name="T23" fmla="*/ 506 h 507"/>
                <a:gd name="T24" fmla="*/ 376 w 629"/>
                <a:gd name="T25" fmla="*/ 506 h 507"/>
                <a:gd name="T26" fmla="*/ 372 w 629"/>
                <a:gd name="T27" fmla="*/ 493 h 507"/>
                <a:gd name="T28" fmla="*/ 372 w 629"/>
                <a:gd name="T29" fmla="*/ 493 h 507"/>
                <a:gd name="T30" fmla="*/ 391 w 629"/>
                <a:gd name="T31" fmla="*/ 461 h 507"/>
                <a:gd name="T32" fmla="*/ 592 w 629"/>
                <a:gd name="T33" fmla="*/ 345 h 507"/>
                <a:gd name="T34" fmla="*/ 592 w 629"/>
                <a:gd name="T35" fmla="*/ 345 h 507"/>
                <a:gd name="T36" fmla="*/ 626 w 629"/>
                <a:gd name="T37" fmla="*/ 286 h 507"/>
                <a:gd name="T38" fmla="*/ 626 w 629"/>
                <a:gd name="T39" fmla="*/ 286 h 507"/>
                <a:gd name="T40" fmla="*/ 594 w 629"/>
                <a:gd name="T41" fmla="*/ 216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9" h="507">
                  <a:moveTo>
                    <a:pt x="594" y="216"/>
                  </a:moveTo>
                  <a:lnTo>
                    <a:pt x="224" y="0"/>
                  </a:lnTo>
                  <a:lnTo>
                    <a:pt x="224" y="0"/>
                  </a:lnTo>
                  <a:cubicBezTo>
                    <a:pt x="243" y="11"/>
                    <a:pt x="256" y="36"/>
                    <a:pt x="256" y="70"/>
                  </a:cubicBezTo>
                  <a:lnTo>
                    <a:pt x="256" y="70"/>
                  </a:lnTo>
                  <a:cubicBezTo>
                    <a:pt x="256" y="91"/>
                    <a:pt x="241" y="116"/>
                    <a:pt x="222" y="129"/>
                  </a:cubicBezTo>
                  <a:lnTo>
                    <a:pt x="19" y="246"/>
                  </a:lnTo>
                  <a:lnTo>
                    <a:pt x="19" y="246"/>
                  </a:lnTo>
                  <a:cubicBezTo>
                    <a:pt x="8" y="252"/>
                    <a:pt x="0" y="267"/>
                    <a:pt x="0" y="277"/>
                  </a:cubicBezTo>
                  <a:lnTo>
                    <a:pt x="0" y="277"/>
                  </a:lnTo>
                  <a:cubicBezTo>
                    <a:pt x="0" y="284"/>
                    <a:pt x="2" y="288"/>
                    <a:pt x="6" y="290"/>
                  </a:cubicBezTo>
                  <a:lnTo>
                    <a:pt x="376" y="506"/>
                  </a:lnTo>
                  <a:lnTo>
                    <a:pt x="376" y="506"/>
                  </a:lnTo>
                  <a:cubicBezTo>
                    <a:pt x="374" y="504"/>
                    <a:pt x="372" y="500"/>
                    <a:pt x="372" y="493"/>
                  </a:cubicBezTo>
                  <a:lnTo>
                    <a:pt x="372" y="493"/>
                  </a:lnTo>
                  <a:cubicBezTo>
                    <a:pt x="372" y="483"/>
                    <a:pt x="381" y="468"/>
                    <a:pt x="391" y="461"/>
                  </a:cubicBezTo>
                  <a:lnTo>
                    <a:pt x="592" y="345"/>
                  </a:lnTo>
                  <a:lnTo>
                    <a:pt x="592" y="345"/>
                  </a:lnTo>
                  <a:cubicBezTo>
                    <a:pt x="611" y="334"/>
                    <a:pt x="628" y="307"/>
                    <a:pt x="626" y="286"/>
                  </a:cubicBezTo>
                  <a:lnTo>
                    <a:pt x="626" y="286"/>
                  </a:lnTo>
                  <a:cubicBezTo>
                    <a:pt x="628" y="252"/>
                    <a:pt x="616" y="227"/>
                    <a:pt x="594" y="216"/>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81" name="Freeform 436">
              <a:extLst>
                <a:ext uri="{FF2B5EF4-FFF2-40B4-BE49-F238E27FC236}">
                  <a16:creationId xmlns:a16="http://schemas.microsoft.com/office/drawing/2014/main" id="{2248FBF5-869D-A943-8AF1-D7DED6A12001}"/>
                </a:ext>
              </a:extLst>
            </p:cNvPr>
            <p:cNvSpPr>
              <a:spLocks noChangeArrowheads="1"/>
            </p:cNvSpPr>
            <p:nvPr/>
          </p:nvSpPr>
          <p:spPr bwMode="auto">
            <a:xfrm>
              <a:off x="9872225" y="10666766"/>
              <a:ext cx="392465" cy="261643"/>
            </a:xfrm>
            <a:custGeom>
              <a:avLst/>
              <a:gdLst>
                <a:gd name="T0" fmla="*/ 397 w 398"/>
                <a:gd name="T1" fmla="*/ 216 h 264"/>
                <a:gd name="T2" fmla="*/ 25 w 398"/>
                <a:gd name="T3" fmla="*/ 0 h 264"/>
                <a:gd name="T4" fmla="*/ 0 w 398"/>
                <a:gd name="T5" fmla="*/ 47 h 264"/>
                <a:gd name="T6" fmla="*/ 370 w 398"/>
                <a:gd name="T7" fmla="*/ 263 h 264"/>
                <a:gd name="T8" fmla="*/ 397 w 398"/>
                <a:gd name="T9" fmla="*/ 216 h 264"/>
              </a:gdLst>
              <a:ahLst/>
              <a:cxnLst>
                <a:cxn ang="0">
                  <a:pos x="T0" y="T1"/>
                </a:cxn>
                <a:cxn ang="0">
                  <a:pos x="T2" y="T3"/>
                </a:cxn>
                <a:cxn ang="0">
                  <a:pos x="T4" y="T5"/>
                </a:cxn>
                <a:cxn ang="0">
                  <a:pos x="T6" y="T7"/>
                </a:cxn>
                <a:cxn ang="0">
                  <a:pos x="T8" y="T9"/>
                </a:cxn>
              </a:cxnLst>
              <a:rect l="0" t="0" r="r" b="b"/>
              <a:pathLst>
                <a:path w="398" h="264">
                  <a:moveTo>
                    <a:pt x="397" y="216"/>
                  </a:moveTo>
                  <a:lnTo>
                    <a:pt x="25" y="0"/>
                  </a:lnTo>
                  <a:lnTo>
                    <a:pt x="0" y="47"/>
                  </a:lnTo>
                  <a:lnTo>
                    <a:pt x="370" y="263"/>
                  </a:lnTo>
                  <a:lnTo>
                    <a:pt x="397" y="216"/>
                  </a:lnTo>
                </a:path>
              </a:pathLst>
            </a:custGeom>
            <a:solidFill>
              <a:srgbClr val="21252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82" name="Freeform 437">
              <a:extLst>
                <a:ext uri="{FF2B5EF4-FFF2-40B4-BE49-F238E27FC236}">
                  <a16:creationId xmlns:a16="http://schemas.microsoft.com/office/drawing/2014/main" id="{104DF302-A47D-B147-9C7C-E10129DBF3FD}"/>
                </a:ext>
              </a:extLst>
            </p:cNvPr>
            <p:cNvSpPr>
              <a:spLocks noChangeArrowheads="1"/>
            </p:cNvSpPr>
            <p:nvPr/>
          </p:nvSpPr>
          <p:spPr bwMode="auto">
            <a:xfrm>
              <a:off x="9894027" y="10666766"/>
              <a:ext cx="627944" cy="361939"/>
            </a:xfrm>
            <a:custGeom>
              <a:avLst/>
              <a:gdLst>
                <a:gd name="T0" fmla="*/ 635 w 636"/>
                <a:gd name="T1" fmla="*/ 366 h 367"/>
                <a:gd name="T2" fmla="*/ 262 w 636"/>
                <a:gd name="T3" fmla="*/ 150 h 367"/>
                <a:gd name="T4" fmla="*/ 0 w 636"/>
                <a:gd name="T5" fmla="*/ 0 h 367"/>
                <a:gd name="T6" fmla="*/ 372 w 636"/>
                <a:gd name="T7" fmla="*/ 216 h 367"/>
                <a:gd name="T8" fmla="*/ 635 w 636"/>
                <a:gd name="T9" fmla="*/ 366 h 367"/>
              </a:gdLst>
              <a:ahLst/>
              <a:cxnLst>
                <a:cxn ang="0">
                  <a:pos x="T0" y="T1"/>
                </a:cxn>
                <a:cxn ang="0">
                  <a:pos x="T2" y="T3"/>
                </a:cxn>
                <a:cxn ang="0">
                  <a:pos x="T4" y="T5"/>
                </a:cxn>
                <a:cxn ang="0">
                  <a:pos x="T6" y="T7"/>
                </a:cxn>
                <a:cxn ang="0">
                  <a:pos x="T8" y="T9"/>
                </a:cxn>
              </a:cxnLst>
              <a:rect l="0" t="0" r="r" b="b"/>
              <a:pathLst>
                <a:path w="636" h="367">
                  <a:moveTo>
                    <a:pt x="635" y="366"/>
                  </a:moveTo>
                  <a:lnTo>
                    <a:pt x="262" y="150"/>
                  </a:lnTo>
                  <a:lnTo>
                    <a:pt x="0" y="0"/>
                  </a:lnTo>
                  <a:lnTo>
                    <a:pt x="372" y="216"/>
                  </a:lnTo>
                  <a:lnTo>
                    <a:pt x="635" y="366"/>
                  </a:lnTo>
                </a:path>
              </a:pathLst>
            </a:custGeom>
            <a:solidFill>
              <a:srgbClr val="1C1E1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83" name="Freeform 438">
              <a:extLst>
                <a:ext uri="{FF2B5EF4-FFF2-40B4-BE49-F238E27FC236}">
                  <a16:creationId xmlns:a16="http://schemas.microsoft.com/office/drawing/2014/main" id="{2C69A992-728D-2B47-AE3F-83451FBC588E}"/>
                </a:ext>
              </a:extLst>
            </p:cNvPr>
            <p:cNvSpPr>
              <a:spLocks noChangeArrowheads="1"/>
            </p:cNvSpPr>
            <p:nvPr/>
          </p:nvSpPr>
          <p:spPr bwMode="auto">
            <a:xfrm>
              <a:off x="10238526" y="10880440"/>
              <a:ext cx="322694" cy="488401"/>
            </a:xfrm>
            <a:custGeom>
              <a:avLst/>
              <a:gdLst>
                <a:gd name="T0" fmla="*/ 27 w 327"/>
                <a:gd name="T1" fmla="*/ 0 h 492"/>
                <a:gd name="T2" fmla="*/ 0 w 327"/>
                <a:gd name="T3" fmla="*/ 47 h 492"/>
                <a:gd name="T4" fmla="*/ 262 w 327"/>
                <a:gd name="T5" fmla="*/ 197 h 492"/>
                <a:gd name="T6" fmla="*/ 262 w 327"/>
                <a:gd name="T7" fmla="*/ 197 h 492"/>
                <a:gd name="T8" fmla="*/ 296 w 327"/>
                <a:gd name="T9" fmla="*/ 267 h 492"/>
                <a:gd name="T10" fmla="*/ 296 w 327"/>
                <a:gd name="T11" fmla="*/ 267 h 492"/>
                <a:gd name="T12" fmla="*/ 262 w 327"/>
                <a:gd name="T13" fmla="*/ 326 h 492"/>
                <a:gd name="T14" fmla="*/ 59 w 327"/>
                <a:gd name="T15" fmla="*/ 442 h 492"/>
                <a:gd name="T16" fmla="*/ 59 w 327"/>
                <a:gd name="T17" fmla="*/ 442 h 492"/>
                <a:gd name="T18" fmla="*/ 40 w 327"/>
                <a:gd name="T19" fmla="*/ 476 h 492"/>
                <a:gd name="T20" fmla="*/ 40 w 327"/>
                <a:gd name="T21" fmla="*/ 476 h 492"/>
                <a:gd name="T22" fmla="*/ 59 w 327"/>
                <a:gd name="T23" fmla="*/ 487 h 492"/>
                <a:gd name="T24" fmla="*/ 262 w 327"/>
                <a:gd name="T25" fmla="*/ 368 h 492"/>
                <a:gd name="T26" fmla="*/ 262 w 327"/>
                <a:gd name="T27" fmla="*/ 368 h 492"/>
                <a:gd name="T28" fmla="*/ 326 w 327"/>
                <a:gd name="T29" fmla="*/ 263 h 492"/>
                <a:gd name="T30" fmla="*/ 326 w 327"/>
                <a:gd name="T31" fmla="*/ 263 h 492"/>
                <a:gd name="T32" fmla="*/ 265 w 327"/>
                <a:gd name="T33" fmla="*/ 150 h 492"/>
                <a:gd name="T34" fmla="*/ 27 w 327"/>
                <a:gd name="T35"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7" h="492">
                  <a:moveTo>
                    <a:pt x="27" y="0"/>
                  </a:moveTo>
                  <a:lnTo>
                    <a:pt x="0" y="47"/>
                  </a:lnTo>
                  <a:lnTo>
                    <a:pt x="262" y="197"/>
                  </a:lnTo>
                  <a:lnTo>
                    <a:pt x="262" y="197"/>
                  </a:lnTo>
                  <a:cubicBezTo>
                    <a:pt x="284" y="208"/>
                    <a:pt x="296" y="233"/>
                    <a:pt x="296" y="267"/>
                  </a:cubicBezTo>
                  <a:lnTo>
                    <a:pt x="296" y="267"/>
                  </a:lnTo>
                  <a:cubicBezTo>
                    <a:pt x="296" y="288"/>
                    <a:pt x="279" y="315"/>
                    <a:pt x="262" y="326"/>
                  </a:cubicBezTo>
                  <a:lnTo>
                    <a:pt x="59" y="442"/>
                  </a:lnTo>
                  <a:lnTo>
                    <a:pt x="59" y="442"/>
                  </a:lnTo>
                  <a:cubicBezTo>
                    <a:pt x="49" y="449"/>
                    <a:pt x="40" y="464"/>
                    <a:pt x="40" y="476"/>
                  </a:cubicBezTo>
                  <a:lnTo>
                    <a:pt x="40" y="476"/>
                  </a:lnTo>
                  <a:cubicBezTo>
                    <a:pt x="40" y="487"/>
                    <a:pt x="49" y="491"/>
                    <a:pt x="59" y="487"/>
                  </a:cubicBezTo>
                  <a:lnTo>
                    <a:pt x="262" y="368"/>
                  </a:lnTo>
                  <a:lnTo>
                    <a:pt x="262" y="368"/>
                  </a:lnTo>
                  <a:cubicBezTo>
                    <a:pt x="301" y="347"/>
                    <a:pt x="326" y="307"/>
                    <a:pt x="326" y="263"/>
                  </a:cubicBezTo>
                  <a:lnTo>
                    <a:pt x="326" y="263"/>
                  </a:lnTo>
                  <a:cubicBezTo>
                    <a:pt x="326" y="218"/>
                    <a:pt x="292" y="167"/>
                    <a:pt x="265" y="150"/>
                  </a:cubicBezTo>
                  <a:lnTo>
                    <a:pt x="27" y="0"/>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84" name="Freeform 439">
              <a:extLst>
                <a:ext uri="{FF2B5EF4-FFF2-40B4-BE49-F238E27FC236}">
                  <a16:creationId xmlns:a16="http://schemas.microsoft.com/office/drawing/2014/main" id="{BB728B14-55C4-4241-A483-B2BBF3E42303}"/>
                </a:ext>
              </a:extLst>
            </p:cNvPr>
            <p:cNvSpPr>
              <a:spLocks noChangeArrowheads="1"/>
            </p:cNvSpPr>
            <p:nvPr/>
          </p:nvSpPr>
          <p:spPr bwMode="auto">
            <a:xfrm>
              <a:off x="9436152" y="8979165"/>
              <a:ext cx="87214" cy="34886"/>
            </a:xfrm>
            <a:custGeom>
              <a:avLst/>
              <a:gdLst>
                <a:gd name="T0" fmla="*/ 36 w 88"/>
                <a:gd name="T1" fmla="*/ 9 h 35"/>
                <a:gd name="T2" fmla="*/ 0 w 88"/>
                <a:gd name="T3" fmla="*/ 30 h 35"/>
                <a:gd name="T4" fmla="*/ 0 w 88"/>
                <a:gd name="T5" fmla="*/ 30 h 35"/>
                <a:gd name="T6" fmla="*/ 49 w 88"/>
                <a:gd name="T7" fmla="*/ 34 h 35"/>
                <a:gd name="T8" fmla="*/ 87 w 88"/>
                <a:gd name="T9" fmla="*/ 13 h 35"/>
                <a:gd name="T10" fmla="*/ 87 w 88"/>
                <a:gd name="T11" fmla="*/ 13 h 35"/>
                <a:gd name="T12" fmla="*/ 36 w 88"/>
                <a:gd name="T13" fmla="*/ 9 h 35"/>
              </a:gdLst>
              <a:ahLst/>
              <a:cxnLst>
                <a:cxn ang="0">
                  <a:pos x="T0" y="T1"/>
                </a:cxn>
                <a:cxn ang="0">
                  <a:pos x="T2" y="T3"/>
                </a:cxn>
                <a:cxn ang="0">
                  <a:pos x="T4" y="T5"/>
                </a:cxn>
                <a:cxn ang="0">
                  <a:pos x="T6" y="T7"/>
                </a:cxn>
                <a:cxn ang="0">
                  <a:pos x="T8" y="T9"/>
                </a:cxn>
                <a:cxn ang="0">
                  <a:pos x="T10" y="T11"/>
                </a:cxn>
                <a:cxn ang="0">
                  <a:pos x="T12" y="T13"/>
                </a:cxn>
              </a:cxnLst>
              <a:rect l="0" t="0" r="r" b="b"/>
              <a:pathLst>
                <a:path w="88" h="35">
                  <a:moveTo>
                    <a:pt x="36" y="9"/>
                  </a:moveTo>
                  <a:lnTo>
                    <a:pt x="0" y="30"/>
                  </a:lnTo>
                  <a:lnTo>
                    <a:pt x="0" y="30"/>
                  </a:lnTo>
                  <a:cubicBezTo>
                    <a:pt x="13" y="23"/>
                    <a:pt x="30" y="23"/>
                    <a:pt x="49" y="34"/>
                  </a:cubicBezTo>
                  <a:lnTo>
                    <a:pt x="87" y="13"/>
                  </a:lnTo>
                  <a:lnTo>
                    <a:pt x="87" y="13"/>
                  </a:lnTo>
                  <a:cubicBezTo>
                    <a:pt x="68" y="2"/>
                    <a:pt x="49" y="0"/>
                    <a:pt x="36" y="9"/>
                  </a:cubicBezTo>
                </a:path>
              </a:pathLst>
            </a:custGeom>
            <a:solidFill>
              <a:srgbClr val="696E7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85" name="Freeform 440">
              <a:extLst>
                <a:ext uri="{FF2B5EF4-FFF2-40B4-BE49-F238E27FC236}">
                  <a16:creationId xmlns:a16="http://schemas.microsoft.com/office/drawing/2014/main" id="{4EB274CE-6752-5F4E-A9DA-3E48E2428DBF}"/>
                </a:ext>
              </a:extLst>
            </p:cNvPr>
            <p:cNvSpPr>
              <a:spLocks noChangeArrowheads="1"/>
            </p:cNvSpPr>
            <p:nvPr/>
          </p:nvSpPr>
          <p:spPr bwMode="auto">
            <a:xfrm>
              <a:off x="9497203" y="9070741"/>
              <a:ext cx="1639632" cy="2049540"/>
            </a:xfrm>
            <a:custGeom>
              <a:avLst/>
              <a:gdLst>
                <a:gd name="T0" fmla="*/ 38 w 1658"/>
                <a:gd name="T1" fmla="*/ 1112 h 2072"/>
                <a:gd name="T2" fmla="*/ 40 w 1658"/>
                <a:gd name="T3" fmla="*/ 0 h 2072"/>
                <a:gd name="T4" fmla="*/ 2 w 1658"/>
                <a:gd name="T5" fmla="*/ 22 h 2072"/>
                <a:gd name="T6" fmla="*/ 0 w 1658"/>
                <a:gd name="T7" fmla="*/ 1133 h 2072"/>
                <a:gd name="T8" fmla="*/ 1621 w 1658"/>
                <a:gd name="T9" fmla="*/ 2071 h 2072"/>
                <a:gd name="T10" fmla="*/ 1657 w 1658"/>
                <a:gd name="T11" fmla="*/ 2047 h 2072"/>
                <a:gd name="T12" fmla="*/ 38 w 1658"/>
                <a:gd name="T13" fmla="*/ 1112 h 2072"/>
              </a:gdLst>
              <a:ahLst/>
              <a:cxnLst>
                <a:cxn ang="0">
                  <a:pos x="T0" y="T1"/>
                </a:cxn>
                <a:cxn ang="0">
                  <a:pos x="T2" y="T3"/>
                </a:cxn>
                <a:cxn ang="0">
                  <a:pos x="T4" y="T5"/>
                </a:cxn>
                <a:cxn ang="0">
                  <a:pos x="T6" y="T7"/>
                </a:cxn>
                <a:cxn ang="0">
                  <a:pos x="T8" y="T9"/>
                </a:cxn>
                <a:cxn ang="0">
                  <a:pos x="T10" y="T11"/>
                </a:cxn>
                <a:cxn ang="0">
                  <a:pos x="T12" y="T13"/>
                </a:cxn>
              </a:cxnLst>
              <a:rect l="0" t="0" r="r" b="b"/>
              <a:pathLst>
                <a:path w="1658" h="2072">
                  <a:moveTo>
                    <a:pt x="38" y="1112"/>
                  </a:moveTo>
                  <a:lnTo>
                    <a:pt x="40" y="0"/>
                  </a:lnTo>
                  <a:lnTo>
                    <a:pt x="2" y="22"/>
                  </a:lnTo>
                  <a:lnTo>
                    <a:pt x="0" y="1133"/>
                  </a:lnTo>
                  <a:lnTo>
                    <a:pt x="1621" y="2071"/>
                  </a:lnTo>
                  <a:lnTo>
                    <a:pt x="1657" y="2047"/>
                  </a:lnTo>
                  <a:lnTo>
                    <a:pt x="38" y="1112"/>
                  </a:lnTo>
                </a:path>
              </a:pathLst>
            </a:custGeom>
            <a:solidFill>
              <a:schemeClr val="accent1"/>
            </a:solidFill>
            <a:ln>
              <a:noFill/>
            </a:ln>
            <a:effectLst/>
          </p:spPr>
          <p:txBody>
            <a:bodyPr wrap="none" anchor="ctr"/>
            <a:lstStyle/>
            <a:p>
              <a:endParaRPr lang="en-SV" sz="900"/>
            </a:p>
          </p:txBody>
        </p:sp>
        <p:sp>
          <p:nvSpPr>
            <p:cNvPr id="186" name="Freeform 441">
              <a:extLst>
                <a:ext uri="{FF2B5EF4-FFF2-40B4-BE49-F238E27FC236}">
                  <a16:creationId xmlns:a16="http://schemas.microsoft.com/office/drawing/2014/main" id="{EF699DF0-EE63-414B-8232-940DB12820E7}"/>
                </a:ext>
              </a:extLst>
            </p:cNvPr>
            <p:cNvSpPr>
              <a:spLocks noChangeArrowheads="1"/>
            </p:cNvSpPr>
            <p:nvPr/>
          </p:nvSpPr>
          <p:spPr bwMode="auto">
            <a:xfrm>
              <a:off x="11154278" y="11242382"/>
              <a:ext cx="56688" cy="191872"/>
            </a:xfrm>
            <a:custGeom>
              <a:avLst/>
              <a:gdLst>
                <a:gd name="T0" fmla="*/ 57 w 58"/>
                <a:gd name="T1" fmla="*/ 127 h 196"/>
                <a:gd name="T2" fmla="*/ 57 w 58"/>
                <a:gd name="T3" fmla="*/ 0 h 196"/>
                <a:gd name="T4" fmla="*/ 19 w 58"/>
                <a:gd name="T5" fmla="*/ 21 h 196"/>
                <a:gd name="T6" fmla="*/ 21 w 58"/>
                <a:gd name="T7" fmla="*/ 151 h 196"/>
                <a:gd name="T8" fmla="*/ 21 w 58"/>
                <a:gd name="T9" fmla="*/ 148 h 196"/>
                <a:gd name="T10" fmla="*/ 21 w 58"/>
                <a:gd name="T11" fmla="*/ 148 h 196"/>
                <a:gd name="T12" fmla="*/ 0 w 58"/>
                <a:gd name="T13" fmla="*/ 195 h 196"/>
                <a:gd name="T14" fmla="*/ 38 w 58"/>
                <a:gd name="T15" fmla="*/ 172 h 196"/>
                <a:gd name="T16" fmla="*/ 38 w 58"/>
                <a:gd name="T17" fmla="*/ 172 h 196"/>
                <a:gd name="T18" fmla="*/ 57 w 58"/>
                <a:gd name="T19" fmla="*/ 127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196">
                  <a:moveTo>
                    <a:pt x="57" y="127"/>
                  </a:moveTo>
                  <a:lnTo>
                    <a:pt x="57" y="0"/>
                  </a:lnTo>
                  <a:lnTo>
                    <a:pt x="19" y="21"/>
                  </a:lnTo>
                  <a:lnTo>
                    <a:pt x="21" y="151"/>
                  </a:lnTo>
                  <a:lnTo>
                    <a:pt x="21" y="148"/>
                  </a:lnTo>
                  <a:lnTo>
                    <a:pt x="21" y="148"/>
                  </a:lnTo>
                  <a:cubicBezTo>
                    <a:pt x="21" y="172"/>
                    <a:pt x="13" y="187"/>
                    <a:pt x="0" y="195"/>
                  </a:cubicBezTo>
                  <a:lnTo>
                    <a:pt x="38" y="172"/>
                  </a:lnTo>
                  <a:lnTo>
                    <a:pt x="38" y="172"/>
                  </a:lnTo>
                  <a:cubicBezTo>
                    <a:pt x="51" y="165"/>
                    <a:pt x="57" y="151"/>
                    <a:pt x="57" y="127"/>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87" name="Freeform 442">
              <a:extLst>
                <a:ext uri="{FF2B5EF4-FFF2-40B4-BE49-F238E27FC236}">
                  <a16:creationId xmlns:a16="http://schemas.microsoft.com/office/drawing/2014/main" id="{D9C63296-0772-494D-B701-46D506286215}"/>
                </a:ext>
              </a:extLst>
            </p:cNvPr>
            <p:cNvSpPr>
              <a:spLocks noChangeArrowheads="1"/>
            </p:cNvSpPr>
            <p:nvPr/>
          </p:nvSpPr>
          <p:spPr bwMode="auto">
            <a:xfrm>
              <a:off x="9414347" y="10248137"/>
              <a:ext cx="1761733" cy="1203560"/>
            </a:xfrm>
            <a:custGeom>
              <a:avLst/>
              <a:gdLst>
                <a:gd name="T0" fmla="*/ 1780 w 1781"/>
                <a:gd name="T1" fmla="*/ 1026 h 1218"/>
                <a:gd name="T2" fmla="*/ 0 w 1781"/>
                <a:gd name="T3" fmla="*/ 0 h 1218"/>
                <a:gd name="T4" fmla="*/ 0 w 1781"/>
                <a:gd name="T5" fmla="*/ 127 h 1218"/>
                <a:gd name="T6" fmla="*/ 0 w 1781"/>
                <a:gd name="T7" fmla="*/ 127 h 1218"/>
                <a:gd name="T8" fmla="*/ 70 w 1781"/>
                <a:gd name="T9" fmla="*/ 248 h 1218"/>
                <a:gd name="T10" fmla="*/ 701 w 1781"/>
                <a:gd name="T11" fmla="*/ 612 h 1218"/>
                <a:gd name="T12" fmla="*/ 1082 w 1781"/>
                <a:gd name="T13" fmla="*/ 834 h 1218"/>
                <a:gd name="T14" fmla="*/ 1710 w 1781"/>
                <a:gd name="T15" fmla="*/ 1194 h 1218"/>
                <a:gd name="T16" fmla="*/ 1710 w 1781"/>
                <a:gd name="T17" fmla="*/ 1194 h 1218"/>
                <a:gd name="T18" fmla="*/ 1780 w 1781"/>
                <a:gd name="T19" fmla="*/ 1153 h 1218"/>
                <a:gd name="T20" fmla="*/ 1780 w 1781"/>
                <a:gd name="T21" fmla="*/ 1026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81" h="1218">
                  <a:moveTo>
                    <a:pt x="1780" y="1026"/>
                  </a:moveTo>
                  <a:lnTo>
                    <a:pt x="0" y="0"/>
                  </a:lnTo>
                  <a:lnTo>
                    <a:pt x="0" y="127"/>
                  </a:lnTo>
                  <a:lnTo>
                    <a:pt x="0" y="127"/>
                  </a:lnTo>
                  <a:cubicBezTo>
                    <a:pt x="0" y="171"/>
                    <a:pt x="30" y="226"/>
                    <a:pt x="70" y="248"/>
                  </a:cubicBezTo>
                  <a:lnTo>
                    <a:pt x="701" y="612"/>
                  </a:lnTo>
                  <a:lnTo>
                    <a:pt x="1082" y="834"/>
                  </a:lnTo>
                  <a:lnTo>
                    <a:pt x="1710" y="1194"/>
                  </a:lnTo>
                  <a:lnTo>
                    <a:pt x="1710" y="1194"/>
                  </a:lnTo>
                  <a:cubicBezTo>
                    <a:pt x="1748" y="1217"/>
                    <a:pt x="1780" y="1200"/>
                    <a:pt x="1780" y="1153"/>
                  </a:cubicBezTo>
                  <a:lnTo>
                    <a:pt x="1780" y="1026"/>
                  </a:lnTo>
                </a:path>
              </a:pathLst>
            </a:custGeom>
            <a:solidFill>
              <a:schemeClr val="accent3">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88" name="Freeform 443">
              <a:extLst>
                <a:ext uri="{FF2B5EF4-FFF2-40B4-BE49-F238E27FC236}">
                  <a16:creationId xmlns:a16="http://schemas.microsoft.com/office/drawing/2014/main" id="{7C2C4438-291F-D049-AF9A-8158B2A4F557}"/>
                </a:ext>
              </a:extLst>
            </p:cNvPr>
            <p:cNvSpPr>
              <a:spLocks noChangeArrowheads="1"/>
            </p:cNvSpPr>
            <p:nvPr/>
          </p:nvSpPr>
          <p:spPr bwMode="auto">
            <a:xfrm>
              <a:off x="9519005" y="9083822"/>
              <a:ext cx="1604747" cy="2023376"/>
            </a:xfrm>
            <a:custGeom>
              <a:avLst/>
              <a:gdLst>
                <a:gd name="T0" fmla="*/ 4 w 1624"/>
                <a:gd name="T1" fmla="*/ 0 h 2048"/>
                <a:gd name="T2" fmla="*/ 0 w 1624"/>
                <a:gd name="T3" fmla="*/ 1111 h 2048"/>
                <a:gd name="T4" fmla="*/ 1621 w 1624"/>
                <a:gd name="T5" fmla="*/ 2047 h 2048"/>
                <a:gd name="T6" fmla="*/ 1623 w 1624"/>
                <a:gd name="T7" fmla="*/ 935 h 2048"/>
                <a:gd name="T8" fmla="*/ 4 w 1624"/>
                <a:gd name="T9" fmla="*/ 0 h 2048"/>
              </a:gdLst>
              <a:ahLst/>
              <a:cxnLst>
                <a:cxn ang="0">
                  <a:pos x="T0" y="T1"/>
                </a:cxn>
                <a:cxn ang="0">
                  <a:pos x="T2" y="T3"/>
                </a:cxn>
                <a:cxn ang="0">
                  <a:pos x="T4" y="T5"/>
                </a:cxn>
                <a:cxn ang="0">
                  <a:pos x="T6" y="T7"/>
                </a:cxn>
                <a:cxn ang="0">
                  <a:pos x="T8" y="T9"/>
                </a:cxn>
              </a:cxnLst>
              <a:rect l="0" t="0" r="r" b="b"/>
              <a:pathLst>
                <a:path w="1624" h="2048">
                  <a:moveTo>
                    <a:pt x="4" y="0"/>
                  </a:moveTo>
                  <a:lnTo>
                    <a:pt x="0" y="1111"/>
                  </a:lnTo>
                  <a:lnTo>
                    <a:pt x="1621" y="2047"/>
                  </a:lnTo>
                  <a:lnTo>
                    <a:pt x="1623" y="935"/>
                  </a:lnTo>
                  <a:lnTo>
                    <a:pt x="4" y="0"/>
                  </a:lnTo>
                </a:path>
              </a:pathLst>
            </a:custGeom>
            <a:solidFill>
              <a:schemeClr val="accent2">
                <a:lumMod val="20000"/>
                <a:lumOff val="80000"/>
              </a:schemeClr>
            </a:solidFill>
            <a:ln>
              <a:noFill/>
            </a:ln>
            <a:effectLst/>
          </p:spPr>
          <p:txBody>
            <a:bodyPr wrap="none" anchor="ctr"/>
            <a:lstStyle/>
            <a:p>
              <a:endParaRPr lang="en-SV" sz="900"/>
            </a:p>
          </p:txBody>
        </p:sp>
        <p:sp>
          <p:nvSpPr>
            <p:cNvPr id="189" name="Freeform 444">
              <a:extLst>
                <a:ext uri="{FF2B5EF4-FFF2-40B4-BE49-F238E27FC236}">
                  <a16:creationId xmlns:a16="http://schemas.microsoft.com/office/drawing/2014/main" id="{75E1FBBB-6B5E-F640-A595-9569572A7462}"/>
                </a:ext>
              </a:extLst>
            </p:cNvPr>
            <p:cNvSpPr>
              <a:spLocks noChangeArrowheads="1"/>
            </p:cNvSpPr>
            <p:nvPr/>
          </p:nvSpPr>
          <p:spPr bwMode="auto">
            <a:xfrm>
              <a:off x="11097587" y="9999574"/>
              <a:ext cx="39248" cy="1125067"/>
            </a:xfrm>
            <a:custGeom>
              <a:avLst/>
              <a:gdLst>
                <a:gd name="T0" fmla="*/ 0 w 41"/>
                <a:gd name="T1" fmla="*/ 1135 h 1136"/>
                <a:gd name="T2" fmla="*/ 36 w 41"/>
                <a:gd name="T3" fmla="*/ 1111 h 1136"/>
                <a:gd name="T4" fmla="*/ 40 w 41"/>
                <a:gd name="T5" fmla="*/ 0 h 1136"/>
                <a:gd name="T6" fmla="*/ 2 w 41"/>
                <a:gd name="T7" fmla="*/ 21 h 1136"/>
                <a:gd name="T8" fmla="*/ 0 w 41"/>
                <a:gd name="T9" fmla="*/ 1135 h 1136"/>
              </a:gdLst>
              <a:ahLst/>
              <a:cxnLst>
                <a:cxn ang="0">
                  <a:pos x="T0" y="T1"/>
                </a:cxn>
                <a:cxn ang="0">
                  <a:pos x="T2" y="T3"/>
                </a:cxn>
                <a:cxn ang="0">
                  <a:pos x="T4" y="T5"/>
                </a:cxn>
                <a:cxn ang="0">
                  <a:pos x="T6" y="T7"/>
                </a:cxn>
                <a:cxn ang="0">
                  <a:pos x="T8" y="T9"/>
                </a:cxn>
              </a:cxnLst>
              <a:rect l="0" t="0" r="r" b="b"/>
              <a:pathLst>
                <a:path w="41" h="1136">
                  <a:moveTo>
                    <a:pt x="0" y="1135"/>
                  </a:moveTo>
                  <a:lnTo>
                    <a:pt x="36" y="1111"/>
                  </a:lnTo>
                  <a:lnTo>
                    <a:pt x="40" y="0"/>
                  </a:lnTo>
                  <a:lnTo>
                    <a:pt x="2" y="21"/>
                  </a:lnTo>
                  <a:lnTo>
                    <a:pt x="0" y="1135"/>
                  </a:lnTo>
                </a:path>
              </a:pathLst>
            </a:custGeom>
            <a:solidFill>
              <a:srgbClr val="AAAAA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90" name="Freeform 445">
              <a:extLst>
                <a:ext uri="{FF2B5EF4-FFF2-40B4-BE49-F238E27FC236}">
                  <a16:creationId xmlns:a16="http://schemas.microsoft.com/office/drawing/2014/main" id="{3AC9E9DC-7255-FF42-8E7A-937813C1B60E}"/>
                </a:ext>
              </a:extLst>
            </p:cNvPr>
            <p:cNvSpPr>
              <a:spLocks noChangeArrowheads="1"/>
            </p:cNvSpPr>
            <p:nvPr/>
          </p:nvSpPr>
          <p:spPr bwMode="auto">
            <a:xfrm>
              <a:off x="9497203" y="9070741"/>
              <a:ext cx="1639632" cy="946276"/>
            </a:xfrm>
            <a:custGeom>
              <a:avLst/>
              <a:gdLst>
                <a:gd name="T0" fmla="*/ 1621 w 1660"/>
                <a:gd name="T1" fmla="*/ 957 h 958"/>
                <a:gd name="T2" fmla="*/ 1659 w 1660"/>
                <a:gd name="T3" fmla="*/ 936 h 958"/>
                <a:gd name="T4" fmla="*/ 38 w 1660"/>
                <a:gd name="T5" fmla="*/ 0 h 958"/>
                <a:gd name="T6" fmla="*/ 0 w 1660"/>
                <a:gd name="T7" fmla="*/ 22 h 958"/>
                <a:gd name="T8" fmla="*/ 1621 w 1660"/>
                <a:gd name="T9" fmla="*/ 957 h 958"/>
              </a:gdLst>
              <a:ahLst/>
              <a:cxnLst>
                <a:cxn ang="0">
                  <a:pos x="T0" y="T1"/>
                </a:cxn>
                <a:cxn ang="0">
                  <a:pos x="T2" y="T3"/>
                </a:cxn>
                <a:cxn ang="0">
                  <a:pos x="T4" y="T5"/>
                </a:cxn>
                <a:cxn ang="0">
                  <a:pos x="T6" y="T7"/>
                </a:cxn>
                <a:cxn ang="0">
                  <a:pos x="T8" y="T9"/>
                </a:cxn>
              </a:cxnLst>
              <a:rect l="0" t="0" r="r" b="b"/>
              <a:pathLst>
                <a:path w="1660" h="958">
                  <a:moveTo>
                    <a:pt x="1621" y="957"/>
                  </a:moveTo>
                  <a:lnTo>
                    <a:pt x="1659" y="936"/>
                  </a:lnTo>
                  <a:lnTo>
                    <a:pt x="38" y="0"/>
                  </a:lnTo>
                  <a:lnTo>
                    <a:pt x="0" y="22"/>
                  </a:lnTo>
                  <a:lnTo>
                    <a:pt x="1621" y="957"/>
                  </a:lnTo>
                </a:path>
              </a:pathLst>
            </a:custGeom>
            <a:solidFill>
              <a:srgbClr val="F2F2F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91" name="Freeform 446">
              <a:extLst>
                <a:ext uri="{FF2B5EF4-FFF2-40B4-BE49-F238E27FC236}">
                  <a16:creationId xmlns:a16="http://schemas.microsoft.com/office/drawing/2014/main" id="{B89C71D3-260F-1943-B781-A14FA455398D}"/>
                </a:ext>
              </a:extLst>
            </p:cNvPr>
            <p:cNvSpPr>
              <a:spLocks noChangeArrowheads="1"/>
            </p:cNvSpPr>
            <p:nvPr/>
          </p:nvSpPr>
          <p:spPr bwMode="auto">
            <a:xfrm>
              <a:off x="9436152" y="8979165"/>
              <a:ext cx="1774813" cy="2285019"/>
            </a:xfrm>
            <a:custGeom>
              <a:avLst/>
              <a:gdLst>
                <a:gd name="T0" fmla="*/ 1795 w 1796"/>
                <a:gd name="T1" fmla="*/ 1080 h 2310"/>
                <a:gd name="T2" fmla="*/ 1795 w 1796"/>
                <a:gd name="T3" fmla="*/ 1080 h 2310"/>
                <a:gd name="T4" fmla="*/ 1725 w 1796"/>
                <a:gd name="T5" fmla="*/ 959 h 2310"/>
                <a:gd name="T6" fmla="*/ 87 w 1796"/>
                <a:gd name="T7" fmla="*/ 13 h 2310"/>
                <a:gd name="T8" fmla="*/ 87 w 1796"/>
                <a:gd name="T9" fmla="*/ 13 h 2310"/>
                <a:gd name="T10" fmla="*/ 36 w 1796"/>
                <a:gd name="T11" fmla="*/ 9 h 2310"/>
                <a:gd name="T12" fmla="*/ 0 w 1796"/>
                <a:gd name="T13" fmla="*/ 30 h 2310"/>
                <a:gd name="T14" fmla="*/ 0 w 1796"/>
                <a:gd name="T15" fmla="*/ 30 h 2310"/>
                <a:gd name="T16" fmla="*/ 49 w 1796"/>
                <a:gd name="T17" fmla="*/ 34 h 2310"/>
                <a:gd name="T18" fmla="*/ 1689 w 1796"/>
                <a:gd name="T19" fmla="*/ 982 h 2310"/>
                <a:gd name="T20" fmla="*/ 1689 w 1796"/>
                <a:gd name="T21" fmla="*/ 982 h 2310"/>
                <a:gd name="T22" fmla="*/ 1759 w 1796"/>
                <a:gd name="T23" fmla="*/ 1103 h 2310"/>
                <a:gd name="T24" fmla="*/ 1757 w 1796"/>
                <a:gd name="T25" fmla="*/ 2208 h 2310"/>
                <a:gd name="T26" fmla="*/ 1757 w 1796"/>
                <a:gd name="T27" fmla="*/ 2309 h 2310"/>
                <a:gd name="T28" fmla="*/ 1793 w 1796"/>
                <a:gd name="T29" fmla="*/ 2288 h 2310"/>
                <a:gd name="T30" fmla="*/ 1793 w 1796"/>
                <a:gd name="T31" fmla="*/ 2187 h 2310"/>
                <a:gd name="T32" fmla="*/ 1795 w 1796"/>
                <a:gd name="T33" fmla="*/ 1080 h 2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96" h="2310">
                  <a:moveTo>
                    <a:pt x="1795" y="1080"/>
                  </a:moveTo>
                  <a:lnTo>
                    <a:pt x="1795" y="1080"/>
                  </a:lnTo>
                  <a:cubicBezTo>
                    <a:pt x="1795" y="1039"/>
                    <a:pt x="1766" y="982"/>
                    <a:pt x="1725" y="959"/>
                  </a:cubicBezTo>
                  <a:lnTo>
                    <a:pt x="87" y="13"/>
                  </a:lnTo>
                  <a:lnTo>
                    <a:pt x="87" y="13"/>
                  </a:lnTo>
                  <a:cubicBezTo>
                    <a:pt x="68" y="2"/>
                    <a:pt x="49" y="0"/>
                    <a:pt x="36" y="9"/>
                  </a:cubicBezTo>
                  <a:lnTo>
                    <a:pt x="0" y="30"/>
                  </a:lnTo>
                  <a:lnTo>
                    <a:pt x="0" y="30"/>
                  </a:lnTo>
                  <a:cubicBezTo>
                    <a:pt x="13" y="23"/>
                    <a:pt x="30" y="23"/>
                    <a:pt x="49" y="34"/>
                  </a:cubicBezTo>
                  <a:lnTo>
                    <a:pt x="1689" y="982"/>
                  </a:lnTo>
                  <a:lnTo>
                    <a:pt x="1689" y="982"/>
                  </a:lnTo>
                  <a:cubicBezTo>
                    <a:pt x="1725" y="1003"/>
                    <a:pt x="1759" y="1056"/>
                    <a:pt x="1759" y="1103"/>
                  </a:cubicBezTo>
                  <a:lnTo>
                    <a:pt x="1757" y="2208"/>
                  </a:lnTo>
                  <a:lnTo>
                    <a:pt x="1757" y="2309"/>
                  </a:lnTo>
                  <a:lnTo>
                    <a:pt x="1793" y="2288"/>
                  </a:lnTo>
                  <a:lnTo>
                    <a:pt x="1793" y="2187"/>
                  </a:lnTo>
                  <a:lnTo>
                    <a:pt x="1795" y="1080"/>
                  </a:lnTo>
                </a:path>
              </a:pathLst>
            </a:custGeom>
            <a:solidFill>
              <a:schemeClr val="accent1"/>
            </a:solidFill>
            <a:ln>
              <a:noFill/>
            </a:ln>
            <a:effectLst/>
          </p:spPr>
          <p:txBody>
            <a:bodyPr wrap="none" anchor="ctr"/>
            <a:lstStyle/>
            <a:p>
              <a:endParaRPr lang="en-SV" sz="900"/>
            </a:p>
          </p:txBody>
        </p:sp>
        <p:sp>
          <p:nvSpPr>
            <p:cNvPr id="192" name="Freeform 447">
              <a:extLst>
                <a:ext uri="{FF2B5EF4-FFF2-40B4-BE49-F238E27FC236}">
                  <a16:creationId xmlns:a16="http://schemas.microsoft.com/office/drawing/2014/main" id="{057455D5-8B67-004B-8B66-9F64DF9669FD}"/>
                </a:ext>
              </a:extLst>
            </p:cNvPr>
            <p:cNvSpPr>
              <a:spLocks noChangeArrowheads="1"/>
            </p:cNvSpPr>
            <p:nvPr/>
          </p:nvSpPr>
          <p:spPr bwMode="auto">
            <a:xfrm>
              <a:off x="9414347" y="8992248"/>
              <a:ext cx="1761733" cy="2271936"/>
            </a:xfrm>
            <a:custGeom>
              <a:avLst/>
              <a:gdLst>
                <a:gd name="T0" fmla="*/ 1712 w 1783"/>
                <a:gd name="T1" fmla="*/ 967 h 2297"/>
                <a:gd name="T2" fmla="*/ 1712 w 1783"/>
                <a:gd name="T3" fmla="*/ 967 h 2297"/>
                <a:gd name="T4" fmla="*/ 1782 w 1783"/>
                <a:gd name="T5" fmla="*/ 1090 h 2297"/>
                <a:gd name="T6" fmla="*/ 1780 w 1783"/>
                <a:gd name="T7" fmla="*/ 2195 h 2297"/>
                <a:gd name="T8" fmla="*/ 1780 w 1783"/>
                <a:gd name="T9" fmla="*/ 2214 h 2297"/>
                <a:gd name="T10" fmla="*/ 1780 w 1783"/>
                <a:gd name="T11" fmla="*/ 2296 h 2297"/>
                <a:gd name="T12" fmla="*/ 0 w 1783"/>
                <a:gd name="T13" fmla="*/ 1270 h 2297"/>
                <a:gd name="T14" fmla="*/ 0 w 1783"/>
                <a:gd name="T15" fmla="*/ 1270 h 2297"/>
                <a:gd name="T16" fmla="*/ 2 w 1783"/>
                <a:gd name="T17" fmla="*/ 61 h 2297"/>
                <a:gd name="T18" fmla="*/ 2 w 1783"/>
                <a:gd name="T19" fmla="*/ 61 h 2297"/>
                <a:gd name="T20" fmla="*/ 72 w 1783"/>
                <a:gd name="T21" fmla="*/ 21 h 2297"/>
                <a:gd name="T22" fmla="*/ 1712 w 1783"/>
                <a:gd name="T23" fmla="*/ 967 h 2297"/>
                <a:gd name="T24" fmla="*/ 83 w 1783"/>
                <a:gd name="T25" fmla="*/ 1215 h 2297"/>
                <a:gd name="T26" fmla="*/ 1704 w 1783"/>
                <a:gd name="T27" fmla="*/ 2153 h 2297"/>
                <a:gd name="T28" fmla="*/ 1706 w 1783"/>
                <a:gd name="T29" fmla="*/ 1039 h 2297"/>
                <a:gd name="T30" fmla="*/ 85 w 1783"/>
                <a:gd name="T31" fmla="*/ 104 h 2297"/>
                <a:gd name="T32" fmla="*/ 83 w 1783"/>
                <a:gd name="T33" fmla="*/ 1215 h 2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83" h="2297">
                  <a:moveTo>
                    <a:pt x="1712" y="967"/>
                  </a:moveTo>
                  <a:lnTo>
                    <a:pt x="1712" y="967"/>
                  </a:lnTo>
                  <a:cubicBezTo>
                    <a:pt x="1751" y="990"/>
                    <a:pt x="1782" y="1045"/>
                    <a:pt x="1782" y="1090"/>
                  </a:cubicBezTo>
                  <a:lnTo>
                    <a:pt x="1780" y="2195"/>
                  </a:lnTo>
                  <a:lnTo>
                    <a:pt x="1780" y="2214"/>
                  </a:lnTo>
                  <a:lnTo>
                    <a:pt x="1780" y="2296"/>
                  </a:lnTo>
                  <a:lnTo>
                    <a:pt x="0" y="1270"/>
                  </a:lnTo>
                  <a:lnTo>
                    <a:pt x="0" y="1270"/>
                  </a:lnTo>
                  <a:cubicBezTo>
                    <a:pt x="0" y="1253"/>
                    <a:pt x="0" y="1270"/>
                    <a:pt x="2" y="61"/>
                  </a:cubicBezTo>
                  <a:lnTo>
                    <a:pt x="2" y="61"/>
                  </a:lnTo>
                  <a:cubicBezTo>
                    <a:pt x="2" y="17"/>
                    <a:pt x="34" y="0"/>
                    <a:pt x="72" y="21"/>
                  </a:cubicBezTo>
                  <a:lnTo>
                    <a:pt x="1712" y="967"/>
                  </a:lnTo>
                  <a:close/>
                  <a:moveTo>
                    <a:pt x="83" y="1215"/>
                  </a:moveTo>
                  <a:lnTo>
                    <a:pt x="1704" y="2153"/>
                  </a:lnTo>
                  <a:lnTo>
                    <a:pt x="1706" y="1039"/>
                  </a:lnTo>
                  <a:lnTo>
                    <a:pt x="85" y="104"/>
                  </a:lnTo>
                  <a:lnTo>
                    <a:pt x="83" y="1215"/>
                  </a:lnTo>
                  <a:close/>
                </a:path>
              </a:pathLst>
            </a:custGeom>
            <a:solidFill>
              <a:schemeClr val="accent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93" name="Freeform 448">
              <a:extLst>
                <a:ext uri="{FF2B5EF4-FFF2-40B4-BE49-F238E27FC236}">
                  <a16:creationId xmlns:a16="http://schemas.microsoft.com/office/drawing/2014/main" id="{78BFB897-9AC5-3640-B8C3-F7AEFA538FAF}"/>
                </a:ext>
              </a:extLst>
            </p:cNvPr>
            <p:cNvSpPr>
              <a:spLocks noChangeArrowheads="1"/>
            </p:cNvSpPr>
            <p:nvPr/>
          </p:nvSpPr>
          <p:spPr bwMode="auto">
            <a:xfrm>
              <a:off x="6889489" y="4491981"/>
              <a:ext cx="889588" cy="1247167"/>
            </a:xfrm>
            <a:custGeom>
              <a:avLst/>
              <a:gdLst>
                <a:gd name="T0" fmla="*/ 134 w 900"/>
                <a:gd name="T1" fmla="*/ 6 h 1260"/>
                <a:gd name="T2" fmla="*/ 106 w 900"/>
                <a:gd name="T3" fmla="*/ 4 h 1260"/>
                <a:gd name="T4" fmla="*/ 102 w 900"/>
                <a:gd name="T5" fmla="*/ 4 h 1260"/>
                <a:gd name="T6" fmla="*/ 98 w 900"/>
                <a:gd name="T7" fmla="*/ 6 h 1260"/>
                <a:gd name="T8" fmla="*/ 96 w 900"/>
                <a:gd name="T9" fmla="*/ 6 h 1260"/>
                <a:gd name="T10" fmla="*/ 89 w 900"/>
                <a:gd name="T11" fmla="*/ 8 h 1260"/>
                <a:gd name="T12" fmla="*/ 87 w 900"/>
                <a:gd name="T13" fmla="*/ 10 h 1260"/>
                <a:gd name="T14" fmla="*/ 81 w 900"/>
                <a:gd name="T15" fmla="*/ 10 h 1260"/>
                <a:gd name="T16" fmla="*/ 79 w 900"/>
                <a:gd name="T17" fmla="*/ 13 h 1260"/>
                <a:gd name="T18" fmla="*/ 74 w 900"/>
                <a:gd name="T19" fmla="*/ 13 h 1260"/>
                <a:gd name="T20" fmla="*/ 70 w 900"/>
                <a:gd name="T21" fmla="*/ 15 h 1260"/>
                <a:gd name="T22" fmla="*/ 66 w 900"/>
                <a:gd name="T23" fmla="*/ 17 h 1260"/>
                <a:gd name="T24" fmla="*/ 64 w 900"/>
                <a:gd name="T25" fmla="*/ 17 h 1260"/>
                <a:gd name="T26" fmla="*/ 58 w 900"/>
                <a:gd name="T27" fmla="*/ 19 h 1260"/>
                <a:gd name="T28" fmla="*/ 55 w 900"/>
                <a:gd name="T29" fmla="*/ 19 h 1260"/>
                <a:gd name="T30" fmla="*/ 49 w 900"/>
                <a:gd name="T31" fmla="*/ 21 h 1260"/>
                <a:gd name="T32" fmla="*/ 47 w 900"/>
                <a:gd name="T33" fmla="*/ 21 h 1260"/>
                <a:gd name="T34" fmla="*/ 43 w 900"/>
                <a:gd name="T35" fmla="*/ 23 h 1260"/>
                <a:gd name="T36" fmla="*/ 38 w 900"/>
                <a:gd name="T37" fmla="*/ 23 h 1260"/>
                <a:gd name="T38" fmla="*/ 34 w 900"/>
                <a:gd name="T39" fmla="*/ 25 h 1260"/>
                <a:gd name="T40" fmla="*/ 32 w 900"/>
                <a:gd name="T41" fmla="*/ 25 h 1260"/>
                <a:gd name="T42" fmla="*/ 0 w 900"/>
                <a:gd name="T43" fmla="*/ 89 h 1260"/>
                <a:gd name="T44" fmla="*/ 51 w 900"/>
                <a:gd name="T45" fmla="*/ 857 h 1260"/>
                <a:gd name="T46" fmla="*/ 155 w 900"/>
                <a:gd name="T47" fmla="*/ 1115 h 1260"/>
                <a:gd name="T48" fmla="*/ 159 w 900"/>
                <a:gd name="T49" fmla="*/ 1115 h 1260"/>
                <a:gd name="T50" fmla="*/ 163 w 900"/>
                <a:gd name="T51" fmla="*/ 1111 h 1260"/>
                <a:gd name="T52" fmla="*/ 165 w 900"/>
                <a:gd name="T53" fmla="*/ 1111 h 1260"/>
                <a:gd name="T54" fmla="*/ 172 w 900"/>
                <a:gd name="T55" fmla="*/ 1109 h 1260"/>
                <a:gd name="T56" fmla="*/ 174 w 900"/>
                <a:gd name="T57" fmla="*/ 1109 h 1260"/>
                <a:gd name="T58" fmla="*/ 180 w 900"/>
                <a:gd name="T59" fmla="*/ 1105 h 1260"/>
                <a:gd name="T60" fmla="*/ 182 w 900"/>
                <a:gd name="T61" fmla="*/ 1105 h 1260"/>
                <a:gd name="T62" fmla="*/ 187 w 900"/>
                <a:gd name="T63" fmla="*/ 1103 h 1260"/>
                <a:gd name="T64" fmla="*/ 191 w 900"/>
                <a:gd name="T65" fmla="*/ 1103 h 1260"/>
                <a:gd name="T66" fmla="*/ 195 w 900"/>
                <a:gd name="T67" fmla="*/ 1098 h 1260"/>
                <a:gd name="T68" fmla="*/ 197 w 900"/>
                <a:gd name="T69" fmla="*/ 1098 h 1260"/>
                <a:gd name="T70" fmla="*/ 204 w 900"/>
                <a:gd name="T71" fmla="*/ 1096 h 1260"/>
                <a:gd name="T72" fmla="*/ 206 w 900"/>
                <a:gd name="T73" fmla="*/ 1096 h 1260"/>
                <a:gd name="T74" fmla="*/ 212 w 900"/>
                <a:gd name="T75" fmla="*/ 1092 h 1260"/>
                <a:gd name="T76" fmla="*/ 214 w 900"/>
                <a:gd name="T77" fmla="*/ 1092 h 1260"/>
                <a:gd name="T78" fmla="*/ 218 w 900"/>
                <a:gd name="T79" fmla="*/ 1090 h 1260"/>
                <a:gd name="T80" fmla="*/ 222 w 900"/>
                <a:gd name="T81" fmla="*/ 1090 h 1260"/>
                <a:gd name="T82" fmla="*/ 226 w 900"/>
                <a:gd name="T83" fmla="*/ 1086 h 1260"/>
                <a:gd name="T84" fmla="*/ 228 w 900"/>
                <a:gd name="T85" fmla="*/ 1086 h 1260"/>
                <a:gd name="T86" fmla="*/ 234 w 900"/>
                <a:gd name="T87" fmla="*/ 1084 h 1260"/>
                <a:gd name="T88" fmla="*/ 785 w 900"/>
                <a:gd name="T89" fmla="*/ 1253 h 1260"/>
                <a:gd name="T90" fmla="*/ 810 w 900"/>
                <a:gd name="T91" fmla="*/ 1257 h 1260"/>
                <a:gd name="T92" fmla="*/ 816 w 900"/>
                <a:gd name="T93" fmla="*/ 1255 h 1260"/>
                <a:gd name="T94" fmla="*/ 899 w 900"/>
                <a:gd name="T95" fmla="*/ 518 h 1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0" h="1260">
                  <a:moveTo>
                    <a:pt x="848" y="408"/>
                  </a:moveTo>
                  <a:lnTo>
                    <a:pt x="134" y="6"/>
                  </a:lnTo>
                  <a:lnTo>
                    <a:pt x="134" y="6"/>
                  </a:lnTo>
                  <a:cubicBezTo>
                    <a:pt x="123" y="0"/>
                    <a:pt x="115" y="0"/>
                    <a:pt x="108" y="4"/>
                  </a:cubicBezTo>
                  <a:lnTo>
                    <a:pt x="108" y="4"/>
                  </a:lnTo>
                  <a:cubicBezTo>
                    <a:pt x="106" y="4"/>
                    <a:pt x="106" y="4"/>
                    <a:pt x="106" y="4"/>
                  </a:cubicBezTo>
                  <a:lnTo>
                    <a:pt x="106" y="4"/>
                  </a:lnTo>
                  <a:cubicBezTo>
                    <a:pt x="104" y="4"/>
                    <a:pt x="104" y="4"/>
                    <a:pt x="102" y="4"/>
                  </a:cubicBezTo>
                  <a:lnTo>
                    <a:pt x="102" y="4"/>
                  </a:lnTo>
                  <a:lnTo>
                    <a:pt x="100" y="6"/>
                  </a:lnTo>
                  <a:lnTo>
                    <a:pt x="100" y="6"/>
                  </a:lnTo>
                  <a:lnTo>
                    <a:pt x="98" y="6"/>
                  </a:lnTo>
                  <a:lnTo>
                    <a:pt x="98" y="6"/>
                  </a:lnTo>
                  <a:cubicBezTo>
                    <a:pt x="96" y="6"/>
                    <a:pt x="96" y="6"/>
                    <a:pt x="96" y="6"/>
                  </a:cubicBezTo>
                  <a:lnTo>
                    <a:pt x="96" y="6"/>
                  </a:lnTo>
                  <a:cubicBezTo>
                    <a:pt x="94" y="8"/>
                    <a:pt x="94" y="8"/>
                    <a:pt x="91" y="8"/>
                  </a:cubicBezTo>
                  <a:lnTo>
                    <a:pt x="91" y="8"/>
                  </a:lnTo>
                  <a:lnTo>
                    <a:pt x="89" y="8"/>
                  </a:lnTo>
                  <a:lnTo>
                    <a:pt x="89" y="8"/>
                  </a:lnTo>
                  <a:cubicBezTo>
                    <a:pt x="89" y="8"/>
                    <a:pt x="87" y="8"/>
                    <a:pt x="87" y="10"/>
                  </a:cubicBezTo>
                  <a:lnTo>
                    <a:pt x="87" y="10"/>
                  </a:lnTo>
                  <a:cubicBezTo>
                    <a:pt x="85" y="10"/>
                    <a:pt x="85" y="10"/>
                    <a:pt x="85" y="10"/>
                  </a:cubicBezTo>
                  <a:lnTo>
                    <a:pt x="85" y="10"/>
                  </a:lnTo>
                  <a:cubicBezTo>
                    <a:pt x="83" y="10"/>
                    <a:pt x="83" y="10"/>
                    <a:pt x="81" y="10"/>
                  </a:cubicBezTo>
                  <a:lnTo>
                    <a:pt x="81" y="10"/>
                  </a:lnTo>
                  <a:lnTo>
                    <a:pt x="79" y="13"/>
                  </a:lnTo>
                  <a:lnTo>
                    <a:pt x="79" y="13"/>
                  </a:lnTo>
                  <a:lnTo>
                    <a:pt x="77" y="13"/>
                  </a:lnTo>
                  <a:lnTo>
                    <a:pt x="77" y="13"/>
                  </a:lnTo>
                  <a:cubicBezTo>
                    <a:pt x="74" y="13"/>
                    <a:pt x="74" y="13"/>
                    <a:pt x="74" y="13"/>
                  </a:cubicBezTo>
                  <a:lnTo>
                    <a:pt x="74" y="13"/>
                  </a:lnTo>
                  <a:cubicBezTo>
                    <a:pt x="72" y="15"/>
                    <a:pt x="72" y="15"/>
                    <a:pt x="70" y="15"/>
                  </a:cubicBezTo>
                  <a:lnTo>
                    <a:pt x="70" y="15"/>
                  </a:lnTo>
                  <a:lnTo>
                    <a:pt x="68" y="15"/>
                  </a:lnTo>
                  <a:lnTo>
                    <a:pt x="68" y="15"/>
                  </a:lnTo>
                  <a:cubicBezTo>
                    <a:pt x="68" y="15"/>
                    <a:pt x="66" y="15"/>
                    <a:pt x="66" y="17"/>
                  </a:cubicBezTo>
                  <a:lnTo>
                    <a:pt x="66" y="17"/>
                  </a:lnTo>
                  <a:cubicBezTo>
                    <a:pt x="64" y="17"/>
                    <a:pt x="64" y="17"/>
                    <a:pt x="64" y="17"/>
                  </a:cubicBezTo>
                  <a:lnTo>
                    <a:pt x="64" y="17"/>
                  </a:lnTo>
                  <a:cubicBezTo>
                    <a:pt x="62" y="17"/>
                    <a:pt x="62" y="17"/>
                    <a:pt x="60" y="17"/>
                  </a:cubicBezTo>
                  <a:lnTo>
                    <a:pt x="60" y="17"/>
                  </a:lnTo>
                  <a:lnTo>
                    <a:pt x="58" y="19"/>
                  </a:lnTo>
                  <a:lnTo>
                    <a:pt x="58" y="19"/>
                  </a:lnTo>
                  <a:lnTo>
                    <a:pt x="55" y="19"/>
                  </a:lnTo>
                  <a:lnTo>
                    <a:pt x="55" y="19"/>
                  </a:lnTo>
                  <a:cubicBezTo>
                    <a:pt x="53" y="19"/>
                    <a:pt x="53" y="19"/>
                    <a:pt x="53" y="19"/>
                  </a:cubicBezTo>
                  <a:lnTo>
                    <a:pt x="53" y="19"/>
                  </a:lnTo>
                  <a:cubicBezTo>
                    <a:pt x="51" y="21"/>
                    <a:pt x="51" y="21"/>
                    <a:pt x="49" y="21"/>
                  </a:cubicBezTo>
                  <a:lnTo>
                    <a:pt x="49" y="21"/>
                  </a:lnTo>
                  <a:lnTo>
                    <a:pt x="47" y="21"/>
                  </a:lnTo>
                  <a:lnTo>
                    <a:pt x="47" y="21"/>
                  </a:lnTo>
                  <a:cubicBezTo>
                    <a:pt x="47" y="21"/>
                    <a:pt x="45" y="21"/>
                    <a:pt x="45" y="23"/>
                  </a:cubicBezTo>
                  <a:lnTo>
                    <a:pt x="45" y="23"/>
                  </a:lnTo>
                  <a:cubicBezTo>
                    <a:pt x="43" y="23"/>
                    <a:pt x="43" y="23"/>
                    <a:pt x="43" y="23"/>
                  </a:cubicBezTo>
                  <a:lnTo>
                    <a:pt x="43" y="23"/>
                  </a:lnTo>
                  <a:cubicBezTo>
                    <a:pt x="41" y="23"/>
                    <a:pt x="41" y="23"/>
                    <a:pt x="38" y="23"/>
                  </a:cubicBezTo>
                  <a:lnTo>
                    <a:pt x="38" y="23"/>
                  </a:lnTo>
                  <a:lnTo>
                    <a:pt x="36" y="25"/>
                  </a:lnTo>
                  <a:lnTo>
                    <a:pt x="36" y="25"/>
                  </a:lnTo>
                  <a:lnTo>
                    <a:pt x="34" y="25"/>
                  </a:lnTo>
                  <a:lnTo>
                    <a:pt x="34" y="25"/>
                  </a:lnTo>
                  <a:cubicBezTo>
                    <a:pt x="32" y="25"/>
                    <a:pt x="32" y="25"/>
                    <a:pt x="32" y="25"/>
                  </a:cubicBezTo>
                  <a:lnTo>
                    <a:pt x="32" y="25"/>
                  </a:lnTo>
                  <a:cubicBezTo>
                    <a:pt x="30" y="27"/>
                    <a:pt x="30" y="27"/>
                    <a:pt x="28" y="27"/>
                  </a:cubicBezTo>
                  <a:lnTo>
                    <a:pt x="28" y="27"/>
                  </a:lnTo>
                  <a:cubicBezTo>
                    <a:pt x="11" y="32"/>
                    <a:pt x="0" y="55"/>
                    <a:pt x="0" y="89"/>
                  </a:cubicBezTo>
                  <a:lnTo>
                    <a:pt x="0" y="739"/>
                  </a:lnTo>
                  <a:lnTo>
                    <a:pt x="0" y="739"/>
                  </a:lnTo>
                  <a:cubicBezTo>
                    <a:pt x="0" y="787"/>
                    <a:pt x="24" y="840"/>
                    <a:pt x="51" y="857"/>
                  </a:cubicBezTo>
                  <a:lnTo>
                    <a:pt x="153" y="918"/>
                  </a:lnTo>
                  <a:lnTo>
                    <a:pt x="153" y="1117"/>
                  </a:lnTo>
                  <a:lnTo>
                    <a:pt x="155" y="1115"/>
                  </a:lnTo>
                  <a:lnTo>
                    <a:pt x="155" y="1115"/>
                  </a:lnTo>
                  <a:lnTo>
                    <a:pt x="159" y="1113"/>
                  </a:lnTo>
                  <a:lnTo>
                    <a:pt x="159" y="1115"/>
                  </a:lnTo>
                  <a:lnTo>
                    <a:pt x="161" y="1113"/>
                  </a:lnTo>
                  <a:lnTo>
                    <a:pt x="161" y="1113"/>
                  </a:lnTo>
                  <a:lnTo>
                    <a:pt x="163" y="1111"/>
                  </a:lnTo>
                  <a:lnTo>
                    <a:pt x="163" y="1113"/>
                  </a:lnTo>
                  <a:lnTo>
                    <a:pt x="165" y="1111"/>
                  </a:lnTo>
                  <a:lnTo>
                    <a:pt x="165" y="1111"/>
                  </a:lnTo>
                  <a:lnTo>
                    <a:pt x="170" y="1109"/>
                  </a:lnTo>
                  <a:lnTo>
                    <a:pt x="170" y="1111"/>
                  </a:lnTo>
                  <a:lnTo>
                    <a:pt x="172" y="1109"/>
                  </a:lnTo>
                  <a:lnTo>
                    <a:pt x="172" y="1109"/>
                  </a:lnTo>
                  <a:lnTo>
                    <a:pt x="174" y="1107"/>
                  </a:lnTo>
                  <a:lnTo>
                    <a:pt x="174" y="1109"/>
                  </a:lnTo>
                  <a:lnTo>
                    <a:pt x="176" y="1107"/>
                  </a:lnTo>
                  <a:lnTo>
                    <a:pt x="176" y="1107"/>
                  </a:lnTo>
                  <a:lnTo>
                    <a:pt x="180" y="1105"/>
                  </a:lnTo>
                  <a:lnTo>
                    <a:pt x="180" y="1107"/>
                  </a:lnTo>
                  <a:lnTo>
                    <a:pt x="182" y="1105"/>
                  </a:lnTo>
                  <a:lnTo>
                    <a:pt x="182" y="1105"/>
                  </a:lnTo>
                  <a:lnTo>
                    <a:pt x="185" y="1103"/>
                  </a:lnTo>
                  <a:lnTo>
                    <a:pt x="185" y="1105"/>
                  </a:lnTo>
                  <a:lnTo>
                    <a:pt x="187" y="1103"/>
                  </a:lnTo>
                  <a:lnTo>
                    <a:pt x="187" y="1103"/>
                  </a:lnTo>
                  <a:lnTo>
                    <a:pt x="191" y="1101"/>
                  </a:lnTo>
                  <a:lnTo>
                    <a:pt x="191" y="1103"/>
                  </a:lnTo>
                  <a:lnTo>
                    <a:pt x="193" y="1101"/>
                  </a:lnTo>
                  <a:lnTo>
                    <a:pt x="193" y="1101"/>
                  </a:lnTo>
                  <a:lnTo>
                    <a:pt x="195" y="1098"/>
                  </a:lnTo>
                  <a:lnTo>
                    <a:pt x="195" y="1101"/>
                  </a:lnTo>
                  <a:lnTo>
                    <a:pt x="197" y="1098"/>
                  </a:lnTo>
                  <a:lnTo>
                    <a:pt x="197" y="1098"/>
                  </a:lnTo>
                  <a:lnTo>
                    <a:pt x="201" y="1096"/>
                  </a:lnTo>
                  <a:lnTo>
                    <a:pt x="201" y="1098"/>
                  </a:lnTo>
                  <a:lnTo>
                    <a:pt x="204" y="1096"/>
                  </a:lnTo>
                  <a:lnTo>
                    <a:pt x="204" y="1096"/>
                  </a:lnTo>
                  <a:lnTo>
                    <a:pt x="206" y="1094"/>
                  </a:lnTo>
                  <a:lnTo>
                    <a:pt x="206" y="1096"/>
                  </a:lnTo>
                  <a:lnTo>
                    <a:pt x="208" y="1094"/>
                  </a:lnTo>
                  <a:lnTo>
                    <a:pt x="208" y="1094"/>
                  </a:lnTo>
                  <a:lnTo>
                    <a:pt x="212" y="1092"/>
                  </a:lnTo>
                  <a:lnTo>
                    <a:pt x="212" y="1094"/>
                  </a:lnTo>
                  <a:lnTo>
                    <a:pt x="214" y="1092"/>
                  </a:lnTo>
                  <a:lnTo>
                    <a:pt x="214" y="1092"/>
                  </a:lnTo>
                  <a:lnTo>
                    <a:pt x="216" y="1090"/>
                  </a:lnTo>
                  <a:lnTo>
                    <a:pt x="216" y="1092"/>
                  </a:lnTo>
                  <a:lnTo>
                    <a:pt x="218" y="1090"/>
                  </a:lnTo>
                  <a:lnTo>
                    <a:pt x="218" y="1090"/>
                  </a:lnTo>
                  <a:lnTo>
                    <a:pt x="222" y="1088"/>
                  </a:lnTo>
                  <a:lnTo>
                    <a:pt x="222" y="1090"/>
                  </a:lnTo>
                  <a:lnTo>
                    <a:pt x="224" y="1088"/>
                  </a:lnTo>
                  <a:lnTo>
                    <a:pt x="224" y="1088"/>
                  </a:lnTo>
                  <a:lnTo>
                    <a:pt x="226" y="1086"/>
                  </a:lnTo>
                  <a:lnTo>
                    <a:pt x="226" y="1088"/>
                  </a:lnTo>
                  <a:lnTo>
                    <a:pt x="228" y="1086"/>
                  </a:lnTo>
                  <a:lnTo>
                    <a:pt x="228" y="1086"/>
                  </a:lnTo>
                  <a:lnTo>
                    <a:pt x="232" y="1084"/>
                  </a:lnTo>
                  <a:lnTo>
                    <a:pt x="232" y="1086"/>
                  </a:lnTo>
                  <a:lnTo>
                    <a:pt x="234" y="1084"/>
                  </a:lnTo>
                  <a:lnTo>
                    <a:pt x="234" y="1084"/>
                  </a:lnTo>
                  <a:lnTo>
                    <a:pt x="319" y="1010"/>
                  </a:lnTo>
                  <a:lnTo>
                    <a:pt x="785" y="1253"/>
                  </a:lnTo>
                  <a:lnTo>
                    <a:pt x="785" y="1253"/>
                  </a:lnTo>
                  <a:cubicBezTo>
                    <a:pt x="795" y="1259"/>
                    <a:pt x="804" y="1259"/>
                    <a:pt x="810" y="1257"/>
                  </a:cubicBezTo>
                  <a:lnTo>
                    <a:pt x="810" y="1257"/>
                  </a:lnTo>
                  <a:cubicBezTo>
                    <a:pt x="812" y="1257"/>
                    <a:pt x="812" y="1257"/>
                    <a:pt x="814" y="1257"/>
                  </a:cubicBezTo>
                  <a:lnTo>
                    <a:pt x="814" y="1257"/>
                  </a:lnTo>
                  <a:cubicBezTo>
                    <a:pt x="814" y="1255"/>
                    <a:pt x="816" y="1255"/>
                    <a:pt x="816" y="1255"/>
                  </a:cubicBezTo>
                  <a:lnTo>
                    <a:pt x="816" y="1255"/>
                  </a:lnTo>
                  <a:cubicBezTo>
                    <a:pt x="867" y="1234"/>
                    <a:pt x="899" y="1236"/>
                    <a:pt x="899" y="1170"/>
                  </a:cubicBezTo>
                  <a:lnTo>
                    <a:pt x="899" y="518"/>
                  </a:lnTo>
                  <a:lnTo>
                    <a:pt x="899" y="518"/>
                  </a:lnTo>
                  <a:cubicBezTo>
                    <a:pt x="899" y="478"/>
                    <a:pt x="876" y="425"/>
                    <a:pt x="848" y="408"/>
                  </a:cubicBezTo>
                </a:path>
              </a:pathLst>
            </a:custGeom>
            <a:solidFill>
              <a:schemeClr val="accent2">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94" name="Freeform 449">
              <a:extLst>
                <a:ext uri="{FF2B5EF4-FFF2-40B4-BE49-F238E27FC236}">
                  <a16:creationId xmlns:a16="http://schemas.microsoft.com/office/drawing/2014/main" id="{D20104CC-8580-D546-A045-58B68002B098}"/>
                </a:ext>
              </a:extLst>
            </p:cNvPr>
            <p:cNvSpPr>
              <a:spLocks noChangeArrowheads="1"/>
            </p:cNvSpPr>
            <p:nvPr/>
          </p:nvSpPr>
          <p:spPr bwMode="auto">
            <a:xfrm>
              <a:off x="6889489" y="4505062"/>
              <a:ext cx="828538" cy="1247167"/>
            </a:xfrm>
            <a:custGeom>
              <a:avLst/>
              <a:gdLst>
                <a:gd name="T0" fmla="*/ 783 w 837"/>
                <a:gd name="T1" fmla="*/ 419 h 1262"/>
                <a:gd name="T2" fmla="*/ 51 w 837"/>
                <a:gd name="T3" fmla="*/ 17 h 1262"/>
                <a:gd name="T4" fmla="*/ 51 w 837"/>
                <a:gd name="T5" fmla="*/ 17 h 1262"/>
                <a:gd name="T6" fmla="*/ 0 w 837"/>
                <a:gd name="T7" fmla="*/ 74 h 1262"/>
                <a:gd name="T8" fmla="*/ 0 w 837"/>
                <a:gd name="T9" fmla="*/ 724 h 1262"/>
                <a:gd name="T10" fmla="*/ 0 w 837"/>
                <a:gd name="T11" fmla="*/ 724 h 1262"/>
                <a:gd name="T12" fmla="*/ 51 w 837"/>
                <a:gd name="T13" fmla="*/ 842 h 1262"/>
                <a:gd name="T14" fmla="*/ 153 w 837"/>
                <a:gd name="T15" fmla="*/ 904 h 1262"/>
                <a:gd name="T16" fmla="*/ 153 w 837"/>
                <a:gd name="T17" fmla="*/ 1103 h 1262"/>
                <a:gd name="T18" fmla="*/ 285 w 837"/>
                <a:gd name="T19" fmla="*/ 982 h 1262"/>
                <a:gd name="T20" fmla="*/ 783 w 837"/>
                <a:gd name="T21" fmla="*/ 1244 h 1262"/>
                <a:gd name="T22" fmla="*/ 783 w 837"/>
                <a:gd name="T23" fmla="*/ 1244 h 1262"/>
                <a:gd name="T24" fmla="*/ 836 w 837"/>
                <a:gd name="T25" fmla="*/ 1187 h 1262"/>
                <a:gd name="T26" fmla="*/ 836 w 837"/>
                <a:gd name="T27" fmla="*/ 537 h 1262"/>
                <a:gd name="T28" fmla="*/ 836 w 837"/>
                <a:gd name="T29" fmla="*/ 537 h 1262"/>
                <a:gd name="T30" fmla="*/ 783 w 837"/>
                <a:gd name="T31" fmla="*/ 419 h 1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7" h="1262">
                  <a:moveTo>
                    <a:pt x="783" y="419"/>
                  </a:moveTo>
                  <a:lnTo>
                    <a:pt x="51" y="17"/>
                  </a:lnTo>
                  <a:lnTo>
                    <a:pt x="51" y="17"/>
                  </a:lnTo>
                  <a:cubicBezTo>
                    <a:pt x="24" y="0"/>
                    <a:pt x="0" y="25"/>
                    <a:pt x="0" y="74"/>
                  </a:cubicBezTo>
                  <a:lnTo>
                    <a:pt x="0" y="724"/>
                  </a:lnTo>
                  <a:lnTo>
                    <a:pt x="0" y="724"/>
                  </a:lnTo>
                  <a:cubicBezTo>
                    <a:pt x="0" y="772"/>
                    <a:pt x="24" y="825"/>
                    <a:pt x="51" y="842"/>
                  </a:cubicBezTo>
                  <a:lnTo>
                    <a:pt x="153" y="904"/>
                  </a:lnTo>
                  <a:lnTo>
                    <a:pt x="153" y="1103"/>
                  </a:lnTo>
                  <a:lnTo>
                    <a:pt x="285" y="982"/>
                  </a:lnTo>
                  <a:lnTo>
                    <a:pt x="783" y="1244"/>
                  </a:lnTo>
                  <a:lnTo>
                    <a:pt x="783" y="1244"/>
                  </a:lnTo>
                  <a:cubicBezTo>
                    <a:pt x="812" y="1261"/>
                    <a:pt x="836" y="1236"/>
                    <a:pt x="836" y="1187"/>
                  </a:cubicBezTo>
                  <a:lnTo>
                    <a:pt x="836" y="537"/>
                  </a:lnTo>
                  <a:lnTo>
                    <a:pt x="836" y="537"/>
                  </a:lnTo>
                  <a:cubicBezTo>
                    <a:pt x="836" y="487"/>
                    <a:pt x="812" y="434"/>
                    <a:pt x="783" y="419"/>
                  </a:cubicBezTo>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95" name="Freeform 450">
              <a:extLst>
                <a:ext uri="{FF2B5EF4-FFF2-40B4-BE49-F238E27FC236}">
                  <a16:creationId xmlns:a16="http://schemas.microsoft.com/office/drawing/2014/main" id="{761A8ACD-CCBD-B943-AB06-63DD10661FE1}"/>
                </a:ext>
              </a:extLst>
            </p:cNvPr>
            <p:cNvSpPr>
              <a:spLocks noChangeArrowheads="1"/>
            </p:cNvSpPr>
            <p:nvPr/>
          </p:nvSpPr>
          <p:spPr bwMode="auto">
            <a:xfrm>
              <a:off x="7107526" y="5006546"/>
              <a:ext cx="52329" cy="109017"/>
            </a:xfrm>
            <a:custGeom>
              <a:avLst/>
              <a:gdLst>
                <a:gd name="T0" fmla="*/ 52 w 53"/>
                <a:gd name="T1" fmla="*/ 72 h 111"/>
                <a:gd name="T2" fmla="*/ 52 w 53"/>
                <a:gd name="T3" fmla="*/ 72 h 111"/>
                <a:gd name="T4" fmla="*/ 25 w 53"/>
                <a:gd name="T5" fmla="*/ 101 h 111"/>
                <a:gd name="T6" fmla="*/ 25 w 53"/>
                <a:gd name="T7" fmla="*/ 101 h 111"/>
                <a:gd name="T8" fmla="*/ 0 w 53"/>
                <a:gd name="T9" fmla="*/ 40 h 111"/>
                <a:gd name="T10" fmla="*/ 0 w 53"/>
                <a:gd name="T11" fmla="*/ 40 h 111"/>
                <a:gd name="T12" fmla="*/ 25 w 53"/>
                <a:gd name="T13" fmla="*/ 10 h 111"/>
                <a:gd name="T14" fmla="*/ 25 w 53"/>
                <a:gd name="T15" fmla="*/ 10 h 111"/>
                <a:gd name="T16" fmla="*/ 52 w 53"/>
                <a:gd name="T17" fmla="*/ 7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11">
                  <a:moveTo>
                    <a:pt x="52" y="72"/>
                  </a:moveTo>
                  <a:lnTo>
                    <a:pt x="52" y="72"/>
                  </a:lnTo>
                  <a:cubicBezTo>
                    <a:pt x="52" y="97"/>
                    <a:pt x="40" y="110"/>
                    <a:pt x="25" y="101"/>
                  </a:cubicBezTo>
                  <a:lnTo>
                    <a:pt x="25" y="101"/>
                  </a:lnTo>
                  <a:cubicBezTo>
                    <a:pt x="10" y="93"/>
                    <a:pt x="0" y="65"/>
                    <a:pt x="0" y="40"/>
                  </a:cubicBezTo>
                  <a:lnTo>
                    <a:pt x="0" y="40"/>
                  </a:lnTo>
                  <a:cubicBezTo>
                    <a:pt x="0" y="14"/>
                    <a:pt x="10" y="0"/>
                    <a:pt x="25" y="10"/>
                  </a:cubicBezTo>
                  <a:lnTo>
                    <a:pt x="25" y="10"/>
                  </a:lnTo>
                  <a:cubicBezTo>
                    <a:pt x="40" y="19"/>
                    <a:pt x="52" y="46"/>
                    <a:pt x="52" y="72"/>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96" name="Freeform 451">
              <a:extLst>
                <a:ext uri="{FF2B5EF4-FFF2-40B4-BE49-F238E27FC236}">
                  <a16:creationId xmlns:a16="http://schemas.microsoft.com/office/drawing/2014/main" id="{573A7F0F-9B5A-2142-A7E0-7544569E57A2}"/>
                </a:ext>
              </a:extLst>
            </p:cNvPr>
            <p:cNvSpPr>
              <a:spLocks noChangeArrowheads="1"/>
            </p:cNvSpPr>
            <p:nvPr/>
          </p:nvSpPr>
          <p:spPr bwMode="auto">
            <a:xfrm>
              <a:off x="7264512" y="5098120"/>
              <a:ext cx="52329" cy="109019"/>
            </a:xfrm>
            <a:custGeom>
              <a:avLst/>
              <a:gdLst>
                <a:gd name="T0" fmla="*/ 53 w 54"/>
                <a:gd name="T1" fmla="*/ 70 h 111"/>
                <a:gd name="T2" fmla="*/ 53 w 54"/>
                <a:gd name="T3" fmla="*/ 70 h 111"/>
                <a:gd name="T4" fmla="*/ 26 w 54"/>
                <a:gd name="T5" fmla="*/ 101 h 111"/>
                <a:gd name="T6" fmla="*/ 26 w 54"/>
                <a:gd name="T7" fmla="*/ 101 h 111"/>
                <a:gd name="T8" fmla="*/ 0 w 54"/>
                <a:gd name="T9" fmla="*/ 38 h 111"/>
                <a:gd name="T10" fmla="*/ 0 w 54"/>
                <a:gd name="T11" fmla="*/ 38 h 111"/>
                <a:gd name="T12" fmla="*/ 26 w 54"/>
                <a:gd name="T13" fmla="*/ 8 h 111"/>
                <a:gd name="T14" fmla="*/ 26 w 54"/>
                <a:gd name="T15" fmla="*/ 8 h 111"/>
                <a:gd name="T16" fmla="*/ 53 w 54"/>
                <a:gd name="T17" fmla="*/ 7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11">
                  <a:moveTo>
                    <a:pt x="53" y="70"/>
                  </a:moveTo>
                  <a:lnTo>
                    <a:pt x="53" y="70"/>
                  </a:lnTo>
                  <a:cubicBezTo>
                    <a:pt x="53" y="95"/>
                    <a:pt x="40" y="110"/>
                    <a:pt x="26" y="101"/>
                  </a:cubicBezTo>
                  <a:lnTo>
                    <a:pt x="26" y="101"/>
                  </a:lnTo>
                  <a:cubicBezTo>
                    <a:pt x="11" y="93"/>
                    <a:pt x="0" y="65"/>
                    <a:pt x="0" y="38"/>
                  </a:cubicBezTo>
                  <a:lnTo>
                    <a:pt x="0" y="38"/>
                  </a:lnTo>
                  <a:cubicBezTo>
                    <a:pt x="0" y="13"/>
                    <a:pt x="11" y="0"/>
                    <a:pt x="26" y="8"/>
                  </a:cubicBezTo>
                  <a:lnTo>
                    <a:pt x="26" y="8"/>
                  </a:lnTo>
                  <a:cubicBezTo>
                    <a:pt x="40" y="17"/>
                    <a:pt x="53" y="44"/>
                    <a:pt x="53" y="70"/>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97" name="Freeform 452">
              <a:extLst>
                <a:ext uri="{FF2B5EF4-FFF2-40B4-BE49-F238E27FC236}">
                  <a16:creationId xmlns:a16="http://schemas.microsoft.com/office/drawing/2014/main" id="{A0C65AC8-8766-C44E-AB17-4072DD06113B}"/>
                </a:ext>
              </a:extLst>
            </p:cNvPr>
            <p:cNvSpPr>
              <a:spLocks noChangeArrowheads="1"/>
            </p:cNvSpPr>
            <p:nvPr/>
          </p:nvSpPr>
          <p:spPr bwMode="auto">
            <a:xfrm>
              <a:off x="7421498" y="5189697"/>
              <a:ext cx="52329" cy="109017"/>
            </a:xfrm>
            <a:custGeom>
              <a:avLst/>
              <a:gdLst>
                <a:gd name="T0" fmla="*/ 53 w 54"/>
                <a:gd name="T1" fmla="*/ 72 h 111"/>
                <a:gd name="T2" fmla="*/ 53 w 54"/>
                <a:gd name="T3" fmla="*/ 72 h 111"/>
                <a:gd name="T4" fmla="*/ 28 w 54"/>
                <a:gd name="T5" fmla="*/ 102 h 111"/>
                <a:gd name="T6" fmla="*/ 28 w 54"/>
                <a:gd name="T7" fmla="*/ 102 h 111"/>
                <a:gd name="T8" fmla="*/ 0 w 54"/>
                <a:gd name="T9" fmla="*/ 40 h 111"/>
                <a:gd name="T10" fmla="*/ 0 w 54"/>
                <a:gd name="T11" fmla="*/ 40 h 111"/>
                <a:gd name="T12" fmla="*/ 28 w 54"/>
                <a:gd name="T13" fmla="*/ 11 h 111"/>
                <a:gd name="T14" fmla="*/ 28 w 54"/>
                <a:gd name="T15" fmla="*/ 11 h 111"/>
                <a:gd name="T16" fmla="*/ 53 w 54"/>
                <a:gd name="T17" fmla="*/ 7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11">
                  <a:moveTo>
                    <a:pt x="53" y="72"/>
                  </a:moveTo>
                  <a:lnTo>
                    <a:pt x="53" y="72"/>
                  </a:lnTo>
                  <a:cubicBezTo>
                    <a:pt x="53" y="97"/>
                    <a:pt x="42" y="110"/>
                    <a:pt x="28" y="102"/>
                  </a:cubicBezTo>
                  <a:lnTo>
                    <a:pt x="28" y="102"/>
                  </a:lnTo>
                  <a:cubicBezTo>
                    <a:pt x="13" y="93"/>
                    <a:pt x="0" y="66"/>
                    <a:pt x="0" y="40"/>
                  </a:cubicBezTo>
                  <a:lnTo>
                    <a:pt x="0" y="40"/>
                  </a:lnTo>
                  <a:cubicBezTo>
                    <a:pt x="0" y="15"/>
                    <a:pt x="13" y="0"/>
                    <a:pt x="28" y="11"/>
                  </a:cubicBezTo>
                  <a:lnTo>
                    <a:pt x="28" y="11"/>
                  </a:lnTo>
                  <a:cubicBezTo>
                    <a:pt x="40" y="19"/>
                    <a:pt x="53" y="47"/>
                    <a:pt x="53" y="72"/>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98" name="Freeform 453">
              <a:extLst>
                <a:ext uri="{FF2B5EF4-FFF2-40B4-BE49-F238E27FC236}">
                  <a16:creationId xmlns:a16="http://schemas.microsoft.com/office/drawing/2014/main" id="{95614581-1A9A-0248-881B-FED56643B2E6}"/>
                </a:ext>
              </a:extLst>
            </p:cNvPr>
            <p:cNvSpPr>
              <a:spLocks noChangeArrowheads="1"/>
            </p:cNvSpPr>
            <p:nvPr/>
          </p:nvSpPr>
          <p:spPr bwMode="auto">
            <a:xfrm>
              <a:off x="9505924" y="5970265"/>
              <a:ext cx="889588" cy="1251529"/>
            </a:xfrm>
            <a:custGeom>
              <a:avLst/>
              <a:gdLst>
                <a:gd name="T0" fmla="*/ 133 w 901"/>
                <a:gd name="T1" fmla="*/ 7 h 1265"/>
                <a:gd name="T2" fmla="*/ 106 w 901"/>
                <a:gd name="T3" fmla="*/ 5 h 1265"/>
                <a:gd name="T4" fmla="*/ 102 w 901"/>
                <a:gd name="T5" fmla="*/ 5 h 1265"/>
                <a:gd name="T6" fmla="*/ 98 w 901"/>
                <a:gd name="T7" fmla="*/ 7 h 1265"/>
                <a:gd name="T8" fmla="*/ 95 w 901"/>
                <a:gd name="T9" fmla="*/ 7 h 1265"/>
                <a:gd name="T10" fmla="*/ 89 w 901"/>
                <a:gd name="T11" fmla="*/ 9 h 1265"/>
                <a:gd name="T12" fmla="*/ 87 w 901"/>
                <a:gd name="T13" fmla="*/ 11 h 1265"/>
                <a:gd name="T14" fmla="*/ 81 w 901"/>
                <a:gd name="T15" fmla="*/ 11 h 1265"/>
                <a:gd name="T16" fmla="*/ 78 w 901"/>
                <a:gd name="T17" fmla="*/ 13 h 1265"/>
                <a:gd name="T18" fmla="*/ 74 w 901"/>
                <a:gd name="T19" fmla="*/ 13 h 1265"/>
                <a:gd name="T20" fmla="*/ 70 w 901"/>
                <a:gd name="T21" fmla="*/ 15 h 1265"/>
                <a:gd name="T22" fmla="*/ 66 w 901"/>
                <a:gd name="T23" fmla="*/ 17 h 1265"/>
                <a:gd name="T24" fmla="*/ 64 w 901"/>
                <a:gd name="T25" fmla="*/ 17 h 1265"/>
                <a:gd name="T26" fmla="*/ 57 w 901"/>
                <a:gd name="T27" fmla="*/ 19 h 1265"/>
                <a:gd name="T28" fmla="*/ 55 w 901"/>
                <a:gd name="T29" fmla="*/ 19 h 1265"/>
                <a:gd name="T30" fmla="*/ 49 w 901"/>
                <a:gd name="T31" fmla="*/ 22 h 1265"/>
                <a:gd name="T32" fmla="*/ 47 w 901"/>
                <a:gd name="T33" fmla="*/ 22 h 1265"/>
                <a:gd name="T34" fmla="*/ 42 w 901"/>
                <a:gd name="T35" fmla="*/ 24 h 1265"/>
                <a:gd name="T36" fmla="*/ 38 w 901"/>
                <a:gd name="T37" fmla="*/ 24 h 1265"/>
                <a:gd name="T38" fmla="*/ 34 w 901"/>
                <a:gd name="T39" fmla="*/ 26 h 1265"/>
                <a:gd name="T40" fmla="*/ 32 w 901"/>
                <a:gd name="T41" fmla="*/ 26 h 1265"/>
                <a:gd name="T42" fmla="*/ 0 w 901"/>
                <a:gd name="T43" fmla="*/ 89 h 1265"/>
                <a:gd name="T44" fmla="*/ 51 w 901"/>
                <a:gd name="T45" fmla="*/ 858 h 1265"/>
                <a:gd name="T46" fmla="*/ 155 w 901"/>
                <a:gd name="T47" fmla="*/ 1116 h 1265"/>
                <a:gd name="T48" fmla="*/ 159 w 901"/>
                <a:gd name="T49" fmla="*/ 1116 h 1265"/>
                <a:gd name="T50" fmla="*/ 163 w 901"/>
                <a:gd name="T51" fmla="*/ 1112 h 1265"/>
                <a:gd name="T52" fmla="*/ 165 w 901"/>
                <a:gd name="T53" fmla="*/ 1112 h 1265"/>
                <a:gd name="T54" fmla="*/ 172 w 901"/>
                <a:gd name="T55" fmla="*/ 1109 h 1265"/>
                <a:gd name="T56" fmla="*/ 174 w 901"/>
                <a:gd name="T57" fmla="*/ 1112 h 1265"/>
                <a:gd name="T58" fmla="*/ 180 w 901"/>
                <a:gd name="T59" fmla="*/ 1107 h 1265"/>
                <a:gd name="T60" fmla="*/ 182 w 901"/>
                <a:gd name="T61" fmla="*/ 1109 h 1265"/>
                <a:gd name="T62" fmla="*/ 186 w 901"/>
                <a:gd name="T63" fmla="*/ 1105 h 1265"/>
                <a:gd name="T64" fmla="*/ 191 w 901"/>
                <a:gd name="T65" fmla="*/ 1105 h 1265"/>
                <a:gd name="T66" fmla="*/ 195 w 901"/>
                <a:gd name="T67" fmla="*/ 1101 h 1265"/>
                <a:gd name="T68" fmla="*/ 197 w 901"/>
                <a:gd name="T69" fmla="*/ 1103 h 1265"/>
                <a:gd name="T70" fmla="*/ 203 w 901"/>
                <a:gd name="T71" fmla="*/ 1099 h 1265"/>
                <a:gd name="T72" fmla="*/ 205 w 901"/>
                <a:gd name="T73" fmla="*/ 1099 h 1265"/>
                <a:gd name="T74" fmla="*/ 212 w 901"/>
                <a:gd name="T75" fmla="*/ 1095 h 1265"/>
                <a:gd name="T76" fmla="*/ 214 w 901"/>
                <a:gd name="T77" fmla="*/ 1097 h 1265"/>
                <a:gd name="T78" fmla="*/ 218 w 901"/>
                <a:gd name="T79" fmla="*/ 1093 h 1265"/>
                <a:gd name="T80" fmla="*/ 222 w 901"/>
                <a:gd name="T81" fmla="*/ 1093 h 1265"/>
                <a:gd name="T82" fmla="*/ 227 w 901"/>
                <a:gd name="T83" fmla="*/ 1088 h 1265"/>
                <a:gd name="T84" fmla="*/ 229 w 901"/>
                <a:gd name="T85" fmla="*/ 1090 h 1265"/>
                <a:gd name="T86" fmla="*/ 235 w 901"/>
                <a:gd name="T87" fmla="*/ 1086 h 1265"/>
                <a:gd name="T88" fmla="*/ 788 w 901"/>
                <a:gd name="T89" fmla="*/ 1258 h 1265"/>
                <a:gd name="T90" fmla="*/ 813 w 901"/>
                <a:gd name="T91" fmla="*/ 1260 h 1265"/>
                <a:gd name="T92" fmla="*/ 817 w 901"/>
                <a:gd name="T93" fmla="*/ 1260 h 1265"/>
                <a:gd name="T94" fmla="*/ 900 w 901"/>
                <a:gd name="T95" fmla="*/ 523 h 1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1" h="1265">
                  <a:moveTo>
                    <a:pt x="849" y="409"/>
                  </a:moveTo>
                  <a:lnTo>
                    <a:pt x="133" y="7"/>
                  </a:lnTo>
                  <a:lnTo>
                    <a:pt x="133" y="7"/>
                  </a:lnTo>
                  <a:cubicBezTo>
                    <a:pt x="123" y="0"/>
                    <a:pt x="114" y="0"/>
                    <a:pt x="108" y="5"/>
                  </a:cubicBezTo>
                  <a:lnTo>
                    <a:pt x="108" y="5"/>
                  </a:lnTo>
                  <a:lnTo>
                    <a:pt x="106" y="5"/>
                  </a:lnTo>
                  <a:lnTo>
                    <a:pt x="106" y="5"/>
                  </a:lnTo>
                  <a:cubicBezTo>
                    <a:pt x="104" y="5"/>
                    <a:pt x="104" y="5"/>
                    <a:pt x="102" y="5"/>
                  </a:cubicBezTo>
                  <a:lnTo>
                    <a:pt x="102" y="5"/>
                  </a:lnTo>
                  <a:lnTo>
                    <a:pt x="100" y="7"/>
                  </a:lnTo>
                  <a:lnTo>
                    <a:pt x="100" y="7"/>
                  </a:lnTo>
                  <a:lnTo>
                    <a:pt x="98" y="7"/>
                  </a:lnTo>
                  <a:lnTo>
                    <a:pt x="98" y="7"/>
                  </a:lnTo>
                  <a:cubicBezTo>
                    <a:pt x="95" y="7"/>
                    <a:pt x="95" y="7"/>
                    <a:pt x="95" y="7"/>
                  </a:cubicBezTo>
                  <a:lnTo>
                    <a:pt x="95" y="7"/>
                  </a:lnTo>
                  <a:cubicBezTo>
                    <a:pt x="93" y="9"/>
                    <a:pt x="93" y="9"/>
                    <a:pt x="91" y="9"/>
                  </a:cubicBezTo>
                  <a:lnTo>
                    <a:pt x="91" y="9"/>
                  </a:lnTo>
                  <a:lnTo>
                    <a:pt x="89" y="9"/>
                  </a:lnTo>
                  <a:lnTo>
                    <a:pt x="89" y="9"/>
                  </a:lnTo>
                  <a:cubicBezTo>
                    <a:pt x="89" y="9"/>
                    <a:pt x="87" y="9"/>
                    <a:pt x="87" y="11"/>
                  </a:cubicBezTo>
                  <a:lnTo>
                    <a:pt x="87" y="11"/>
                  </a:lnTo>
                  <a:cubicBezTo>
                    <a:pt x="85" y="11"/>
                    <a:pt x="85" y="11"/>
                    <a:pt x="85" y="11"/>
                  </a:cubicBezTo>
                  <a:lnTo>
                    <a:pt x="85" y="11"/>
                  </a:lnTo>
                  <a:cubicBezTo>
                    <a:pt x="83" y="11"/>
                    <a:pt x="83" y="11"/>
                    <a:pt x="81" y="11"/>
                  </a:cubicBezTo>
                  <a:lnTo>
                    <a:pt x="81" y="11"/>
                  </a:lnTo>
                  <a:lnTo>
                    <a:pt x="78" y="13"/>
                  </a:lnTo>
                  <a:lnTo>
                    <a:pt x="78" y="13"/>
                  </a:lnTo>
                  <a:lnTo>
                    <a:pt x="76" y="13"/>
                  </a:lnTo>
                  <a:lnTo>
                    <a:pt x="76" y="13"/>
                  </a:lnTo>
                  <a:cubicBezTo>
                    <a:pt x="74" y="13"/>
                    <a:pt x="74" y="13"/>
                    <a:pt x="74" y="13"/>
                  </a:cubicBezTo>
                  <a:lnTo>
                    <a:pt x="74" y="13"/>
                  </a:lnTo>
                  <a:cubicBezTo>
                    <a:pt x="72" y="15"/>
                    <a:pt x="72" y="15"/>
                    <a:pt x="70" y="15"/>
                  </a:cubicBezTo>
                  <a:lnTo>
                    <a:pt x="70" y="15"/>
                  </a:lnTo>
                  <a:lnTo>
                    <a:pt x="68" y="15"/>
                  </a:lnTo>
                  <a:lnTo>
                    <a:pt x="68" y="15"/>
                  </a:lnTo>
                  <a:cubicBezTo>
                    <a:pt x="68" y="15"/>
                    <a:pt x="66" y="15"/>
                    <a:pt x="66" y="17"/>
                  </a:cubicBezTo>
                  <a:lnTo>
                    <a:pt x="66" y="17"/>
                  </a:lnTo>
                  <a:cubicBezTo>
                    <a:pt x="64" y="17"/>
                    <a:pt x="64" y="17"/>
                    <a:pt x="64" y="17"/>
                  </a:cubicBezTo>
                  <a:lnTo>
                    <a:pt x="64" y="17"/>
                  </a:lnTo>
                  <a:cubicBezTo>
                    <a:pt x="62" y="17"/>
                    <a:pt x="62" y="17"/>
                    <a:pt x="59" y="17"/>
                  </a:cubicBezTo>
                  <a:lnTo>
                    <a:pt x="59" y="17"/>
                  </a:lnTo>
                  <a:lnTo>
                    <a:pt x="57" y="19"/>
                  </a:lnTo>
                  <a:lnTo>
                    <a:pt x="57" y="19"/>
                  </a:lnTo>
                  <a:lnTo>
                    <a:pt x="55" y="19"/>
                  </a:lnTo>
                  <a:lnTo>
                    <a:pt x="55" y="19"/>
                  </a:lnTo>
                  <a:cubicBezTo>
                    <a:pt x="53" y="19"/>
                    <a:pt x="53" y="19"/>
                    <a:pt x="53" y="19"/>
                  </a:cubicBezTo>
                  <a:lnTo>
                    <a:pt x="53" y="19"/>
                  </a:lnTo>
                  <a:cubicBezTo>
                    <a:pt x="51" y="22"/>
                    <a:pt x="51" y="22"/>
                    <a:pt x="49" y="22"/>
                  </a:cubicBezTo>
                  <a:lnTo>
                    <a:pt x="49" y="22"/>
                  </a:lnTo>
                  <a:lnTo>
                    <a:pt x="47" y="22"/>
                  </a:lnTo>
                  <a:lnTo>
                    <a:pt x="47" y="22"/>
                  </a:lnTo>
                  <a:cubicBezTo>
                    <a:pt x="47" y="22"/>
                    <a:pt x="45" y="22"/>
                    <a:pt x="45" y="24"/>
                  </a:cubicBezTo>
                  <a:lnTo>
                    <a:pt x="45" y="24"/>
                  </a:lnTo>
                  <a:cubicBezTo>
                    <a:pt x="42" y="24"/>
                    <a:pt x="42" y="24"/>
                    <a:pt x="42" y="24"/>
                  </a:cubicBezTo>
                  <a:lnTo>
                    <a:pt x="42" y="24"/>
                  </a:lnTo>
                  <a:cubicBezTo>
                    <a:pt x="40" y="24"/>
                    <a:pt x="40" y="24"/>
                    <a:pt x="38" y="24"/>
                  </a:cubicBezTo>
                  <a:lnTo>
                    <a:pt x="38" y="24"/>
                  </a:lnTo>
                  <a:lnTo>
                    <a:pt x="36" y="26"/>
                  </a:lnTo>
                  <a:lnTo>
                    <a:pt x="36" y="26"/>
                  </a:lnTo>
                  <a:lnTo>
                    <a:pt x="34" y="26"/>
                  </a:lnTo>
                  <a:lnTo>
                    <a:pt x="34" y="26"/>
                  </a:lnTo>
                  <a:cubicBezTo>
                    <a:pt x="32" y="26"/>
                    <a:pt x="32" y="26"/>
                    <a:pt x="32" y="26"/>
                  </a:cubicBezTo>
                  <a:lnTo>
                    <a:pt x="32" y="26"/>
                  </a:lnTo>
                  <a:cubicBezTo>
                    <a:pt x="30" y="28"/>
                    <a:pt x="30" y="28"/>
                    <a:pt x="28" y="28"/>
                  </a:cubicBezTo>
                  <a:lnTo>
                    <a:pt x="28" y="28"/>
                  </a:lnTo>
                  <a:cubicBezTo>
                    <a:pt x="11" y="32"/>
                    <a:pt x="0" y="55"/>
                    <a:pt x="0" y="89"/>
                  </a:cubicBezTo>
                  <a:lnTo>
                    <a:pt x="0" y="739"/>
                  </a:lnTo>
                  <a:lnTo>
                    <a:pt x="0" y="739"/>
                  </a:lnTo>
                  <a:cubicBezTo>
                    <a:pt x="0" y="788"/>
                    <a:pt x="23" y="841"/>
                    <a:pt x="51" y="858"/>
                  </a:cubicBezTo>
                  <a:lnTo>
                    <a:pt x="153" y="919"/>
                  </a:lnTo>
                  <a:lnTo>
                    <a:pt x="153" y="1118"/>
                  </a:lnTo>
                  <a:lnTo>
                    <a:pt x="155" y="1116"/>
                  </a:lnTo>
                  <a:lnTo>
                    <a:pt x="155" y="1116"/>
                  </a:lnTo>
                  <a:lnTo>
                    <a:pt x="159" y="1114"/>
                  </a:lnTo>
                  <a:lnTo>
                    <a:pt x="159" y="1116"/>
                  </a:lnTo>
                  <a:lnTo>
                    <a:pt x="161" y="1114"/>
                  </a:lnTo>
                  <a:lnTo>
                    <a:pt x="161" y="1114"/>
                  </a:lnTo>
                  <a:lnTo>
                    <a:pt x="163" y="1112"/>
                  </a:lnTo>
                  <a:lnTo>
                    <a:pt x="163" y="1114"/>
                  </a:lnTo>
                  <a:lnTo>
                    <a:pt x="165" y="1112"/>
                  </a:lnTo>
                  <a:lnTo>
                    <a:pt x="165" y="1112"/>
                  </a:lnTo>
                  <a:lnTo>
                    <a:pt x="169" y="1109"/>
                  </a:lnTo>
                  <a:lnTo>
                    <a:pt x="169" y="1112"/>
                  </a:lnTo>
                  <a:lnTo>
                    <a:pt x="172" y="1109"/>
                  </a:lnTo>
                  <a:lnTo>
                    <a:pt x="172" y="1114"/>
                  </a:lnTo>
                  <a:lnTo>
                    <a:pt x="174" y="1109"/>
                  </a:lnTo>
                  <a:lnTo>
                    <a:pt x="174" y="1112"/>
                  </a:lnTo>
                  <a:lnTo>
                    <a:pt x="176" y="1109"/>
                  </a:lnTo>
                  <a:lnTo>
                    <a:pt x="176" y="1112"/>
                  </a:lnTo>
                  <a:lnTo>
                    <a:pt x="180" y="1107"/>
                  </a:lnTo>
                  <a:lnTo>
                    <a:pt x="180" y="1109"/>
                  </a:lnTo>
                  <a:lnTo>
                    <a:pt x="182" y="1107"/>
                  </a:lnTo>
                  <a:lnTo>
                    <a:pt x="182" y="1109"/>
                  </a:lnTo>
                  <a:lnTo>
                    <a:pt x="184" y="1105"/>
                  </a:lnTo>
                  <a:lnTo>
                    <a:pt x="184" y="1107"/>
                  </a:lnTo>
                  <a:lnTo>
                    <a:pt x="186" y="1105"/>
                  </a:lnTo>
                  <a:lnTo>
                    <a:pt x="186" y="1107"/>
                  </a:lnTo>
                  <a:lnTo>
                    <a:pt x="191" y="1103"/>
                  </a:lnTo>
                  <a:lnTo>
                    <a:pt x="191" y="1105"/>
                  </a:lnTo>
                  <a:lnTo>
                    <a:pt x="193" y="1103"/>
                  </a:lnTo>
                  <a:lnTo>
                    <a:pt x="193" y="1105"/>
                  </a:lnTo>
                  <a:lnTo>
                    <a:pt x="195" y="1101"/>
                  </a:lnTo>
                  <a:lnTo>
                    <a:pt x="195" y="1103"/>
                  </a:lnTo>
                  <a:lnTo>
                    <a:pt x="197" y="1101"/>
                  </a:lnTo>
                  <a:lnTo>
                    <a:pt x="197" y="1103"/>
                  </a:lnTo>
                  <a:lnTo>
                    <a:pt x="201" y="1099"/>
                  </a:lnTo>
                  <a:lnTo>
                    <a:pt x="201" y="1101"/>
                  </a:lnTo>
                  <a:lnTo>
                    <a:pt x="203" y="1099"/>
                  </a:lnTo>
                  <a:lnTo>
                    <a:pt x="203" y="1101"/>
                  </a:lnTo>
                  <a:lnTo>
                    <a:pt x="205" y="1097"/>
                  </a:lnTo>
                  <a:lnTo>
                    <a:pt x="205" y="1099"/>
                  </a:lnTo>
                  <a:lnTo>
                    <a:pt x="208" y="1097"/>
                  </a:lnTo>
                  <a:lnTo>
                    <a:pt x="208" y="1099"/>
                  </a:lnTo>
                  <a:lnTo>
                    <a:pt x="212" y="1095"/>
                  </a:lnTo>
                  <a:lnTo>
                    <a:pt x="212" y="1097"/>
                  </a:lnTo>
                  <a:lnTo>
                    <a:pt x="214" y="1095"/>
                  </a:lnTo>
                  <a:lnTo>
                    <a:pt x="214" y="1097"/>
                  </a:lnTo>
                  <a:lnTo>
                    <a:pt x="216" y="1093"/>
                  </a:lnTo>
                  <a:lnTo>
                    <a:pt x="216" y="1095"/>
                  </a:lnTo>
                  <a:lnTo>
                    <a:pt x="218" y="1093"/>
                  </a:lnTo>
                  <a:lnTo>
                    <a:pt x="218" y="1095"/>
                  </a:lnTo>
                  <a:lnTo>
                    <a:pt x="222" y="1090"/>
                  </a:lnTo>
                  <a:lnTo>
                    <a:pt x="222" y="1093"/>
                  </a:lnTo>
                  <a:lnTo>
                    <a:pt x="224" y="1090"/>
                  </a:lnTo>
                  <a:lnTo>
                    <a:pt x="224" y="1093"/>
                  </a:lnTo>
                  <a:lnTo>
                    <a:pt x="227" y="1088"/>
                  </a:lnTo>
                  <a:lnTo>
                    <a:pt x="227" y="1090"/>
                  </a:lnTo>
                  <a:lnTo>
                    <a:pt x="229" y="1088"/>
                  </a:lnTo>
                  <a:lnTo>
                    <a:pt x="229" y="1090"/>
                  </a:lnTo>
                  <a:lnTo>
                    <a:pt x="233" y="1086"/>
                  </a:lnTo>
                  <a:lnTo>
                    <a:pt x="233" y="1088"/>
                  </a:lnTo>
                  <a:lnTo>
                    <a:pt x="235" y="1086"/>
                  </a:lnTo>
                  <a:lnTo>
                    <a:pt x="235" y="1088"/>
                  </a:lnTo>
                  <a:lnTo>
                    <a:pt x="320" y="1012"/>
                  </a:lnTo>
                  <a:lnTo>
                    <a:pt x="788" y="1258"/>
                  </a:lnTo>
                  <a:lnTo>
                    <a:pt x="788" y="1258"/>
                  </a:lnTo>
                  <a:cubicBezTo>
                    <a:pt x="796" y="1262"/>
                    <a:pt x="804" y="1264"/>
                    <a:pt x="813" y="1260"/>
                  </a:cubicBezTo>
                  <a:lnTo>
                    <a:pt x="813" y="1260"/>
                  </a:lnTo>
                  <a:lnTo>
                    <a:pt x="815" y="1260"/>
                  </a:lnTo>
                  <a:lnTo>
                    <a:pt x="815" y="1260"/>
                  </a:lnTo>
                  <a:lnTo>
                    <a:pt x="817" y="1260"/>
                  </a:lnTo>
                  <a:lnTo>
                    <a:pt x="817" y="1260"/>
                  </a:lnTo>
                  <a:cubicBezTo>
                    <a:pt x="868" y="1239"/>
                    <a:pt x="900" y="1239"/>
                    <a:pt x="900" y="1173"/>
                  </a:cubicBezTo>
                  <a:lnTo>
                    <a:pt x="900" y="523"/>
                  </a:lnTo>
                  <a:lnTo>
                    <a:pt x="900" y="523"/>
                  </a:lnTo>
                  <a:cubicBezTo>
                    <a:pt x="900" y="479"/>
                    <a:pt x="876" y="426"/>
                    <a:pt x="849" y="409"/>
                  </a:cubicBezTo>
                </a:path>
              </a:pathLst>
            </a:custGeom>
            <a:solidFill>
              <a:schemeClr val="accent2">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99" name="Freeform 454">
              <a:extLst>
                <a:ext uri="{FF2B5EF4-FFF2-40B4-BE49-F238E27FC236}">
                  <a16:creationId xmlns:a16="http://schemas.microsoft.com/office/drawing/2014/main" id="{06154E0F-00D2-D541-8028-A90FF197D75A}"/>
                </a:ext>
              </a:extLst>
            </p:cNvPr>
            <p:cNvSpPr>
              <a:spLocks noChangeArrowheads="1"/>
            </p:cNvSpPr>
            <p:nvPr/>
          </p:nvSpPr>
          <p:spPr bwMode="auto">
            <a:xfrm>
              <a:off x="9505924" y="5987708"/>
              <a:ext cx="828538" cy="1247167"/>
            </a:xfrm>
            <a:custGeom>
              <a:avLst/>
              <a:gdLst>
                <a:gd name="T0" fmla="*/ 786 w 837"/>
                <a:gd name="T1" fmla="*/ 419 h 1263"/>
                <a:gd name="T2" fmla="*/ 51 w 837"/>
                <a:gd name="T3" fmla="*/ 17 h 1263"/>
                <a:gd name="T4" fmla="*/ 51 w 837"/>
                <a:gd name="T5" fmla="*/ 17 h 1263"/>
                <a:gd name="T6" fmla="*/ 0 w 837"/>
                <a:gd name="T7" fmla="*/ 74 h 1263"/>
                <a:gd name="T8" fmla="*/ 0 w 837"/>
                <a:gd name="T9" fmla="*/ 724 h 1263"/>
                <a:gd name="T10" fmla="*/ 0 w 837"/>
                <a:gd name="T11" fmla="*/ 724 h 1263"/>
                <a:gd name="T12" fmla="*/ 51 w 837"/>
                <a:gd name="T13" fmla="*/ 843 h 1263"/>
                <a:gd name="T14" fmla="*/ 153 w 837"/>
                <a:gd name="T15" fmla="*/ 904 h 1263"/>
                <a:gd name="T16" fmla="*/ 153 w 837"/>
                <a:gd name="T17" fmla="*/ 1103 h 1263"/>
                <a:gd name="T18" fmla="*/ 286 w 837"/>
                <a:gd name="T19" fmla="*/ 982 h 1263"/>
                <a:gd name="T20" fmla="*/ 786 w 837"/>
                <a:gd name="T21" fmla="*/ 1245 h 1263"/>
                <a:gd name="T22" fmla="*/ 786 w 837"/>
                <a:gd name="T23" fmla="*/ 1245 h 1263"/>
                <a:gd name="T24" fmla="*/ 836 w 837"/>
                <a:gd name="T25" fmla="*/ 1188 h 1263"/>
                <a:gd name="T26" fmla="*/ 836 w 837"/>
                <a:gd name="T27" fmla="*/ 538 h 1263"/>
                <a:gd name="T28" fmla="*/ 836 w 837"/>
                <a:gd name="T29" fmla="*/ 538 h 1263"/>
                <a:gd name="T30" fmla="*/ 786 w 837"/>
                <a:gd name="T31" fmla="*/ 419 h 1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7" h="1263">
                  <a:moveTo>
                    <a:pt x="786" y="419"/>
                  </a:moveTo>
                  <a:lnTo>
                    <a:pt x="51" y="17"/>
                  </a:lnTo>
                  <a:lnTo>
                    <a:pt x="51" y="17"/>
                  </a:lnTo>
                  <a:cubicBezTo>
                    <a:pt x="24" y="0"/>
                    <a:pt x="0" y="26"/>
                    <a:pt x="0" y="74"/>
                  </a:cubicBezTo>
                  <a:lnTo>
                    <a:pt x="0" y="724"/>
                  </a:lnTo>
                  <a:lnTo>
                    <a:pt x="0" y="724"/>
                  </a:lnTo>
                  <a:cubicBezTo>
                    <a:pt x="0" y="773"/>
                    <a:pt x="24" y="826"/>
                    <a:pt x="51" y="843"/>
                  </a:cubicBezTo>
                  <a:lnTo>
                    <a:pt x="153" y="904"/>
                  </a:lnTo>
                  <a:lnTo>
                    <a:pt x="153" y="1103"/>
                  </a:lnTo>
                  <a:lnTo>
                    <a:pt x="286" y="982"/>
                  </a:lnTo>
                  <a:lnTo>
                    <a:pt x="786" y="1245"/>
                  </a:lnTo>
                  <a:lnTo>
                    <a:pt x="786" y="1245"/>
                  </a:lnTo>
                  <a:cubicBezTo>
                    <a:pt x="813" y="1262"/>
                    <a:pt x="836" y="1236"/>
                    <a:pt x="836" y="1188"/>
                  </a:cubicBezTo>
                  <a:lnTo>
                    <a:pt x="836" y="538"/>
                  </a:lnTo>
                  <a:lnTo>
                    <a:pt x="836" y="538"/>
                  </a:lnTo>
                  <a:cubicBezTo>
                    <a:pt x="836" y="489"/>
                    <a:pt x="813" y="436"/>
                    <a:pt x="786" y="419"/>
                  </a:cubicBezTo>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00" name="Freeform 455">
              <a:extLst>
                <a:ext uri="{FF2B5EF4-FFF2-40B4-BE49-F238E27FC236}">
                  <a16:creationId xmlns:a16="http://schemas.microsoft.com/office/drawing/2014/main" id="{BAA901C3-D6FD-AC40-967A-8B42C0B9436C}"/>
                </a:ext>
              </a:extLst>
            </p:cNvPr>
            <p:cNvSpPr>
              <a:spLocks noChangeArrowheads="1"/>
            </p:cNvSpPr>
            <p:nvPr/>
          </p:nvSpPr>
          <p:spPr bwMode="auto">
            <a:xfrm>
              <a:off x="9719598" y="6484831"/>
              <a:ext cx="52329" cy="109019"/>
            </a:xfrm>
            <a:custGeom>
              <a:avLst/>
              <a:gdLst>
                <a:gd name="T0" fmla="*/ 53 w 54"/>
                <a:gd name="T1" fmla="*/ 72 h 111"/>
                <a:gd name="T2" fmla="*/ 53 w 54"/>
                <a:gd name="T3" fmla="*/ 72 h 111"/>
                <a:gd name="T4" fmla="*/ 26 w 54"/>
                <a:gd name="T5" fmla="*/ 102 h 111"/>
                <a:gd name="T6" fmla="*/ 26 w 54"/>
                <a:gd name="T7" fmla="*/ 102 h 111"/>
                <a:gd name="T8" fmla="*/ 0 w 54"/>
                <a:gd name="T9" fmla="*/ 40 h 111"/>
                <a:gd name="T10" fmla="*/ 0 w 54"/>
                <a:gd name="T11" fmla="*/ 40 h 111"/>
                <a:gd name="T12" fmla="*/ 26 w 54"/>
                <a:gd name="T13" fmla="*/ 11 h 111"/>
                <a:gd name="T14" fmla="*/ 26 w 54"/>
                <a:gd name="T15" fmla="*/ 11 h 111"/>
                <a:gd name="T16" fmla="*/ 53 w 54"/>
                <a:gd name="T17" fmla="*/ 7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11">
                  <a:moveTo>
                    <a:pt x="53" y="72"/>
                  </a:moveTo>
                  <a:lnTo>
                    <a:pt x="53" y="72"/>
                  </a:lnTo>
                  <a:cubicBezTo>
                    <a:pt x="53" y="97"/>
                    <a:pt x="40" y="110"/>
                    <a:pt x="26" y="102"/>
                  </a:cubicBezTo>
                  <a:lnTo>
                    <a:pt x="26" y="102"/>
                  </a:lnTo>
                  <a:cubicBezTo>
                    <a:pt x="11" y="93"/>
                    <a:pt x="0" y="66"/>
                    <a:pt x="0" y="40"/>
                  </a:cubicBezTo>
                  <a:lnTo>
                    <a:pt x="0" y="40"/>
                  </a:lnTo>
                  <a:cubicBezTo>
                    <a:pt x="0" y="15"/>
                    <a:pt x="11" y="0"/>
                    <a:pt x="26" y="11"/>
                  </a:cubicBezTo>
                  <a:lnTo>
                    <a:pt x="26" y="11"/>
                  </a:lnTo>
                  <a:cubicBezTo>
                    <a:pt x="40" y="19"/>
                    <a:pt x="53" y="47"/>
                    <a:pt x="53" y="72"/>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01" name="Freeform 456">
              <a:extLst>
                <a:ext uri="{FF2B5EF4-FFF2-40B4-BE49-F238E27FC236}">
                  <a16:creationId xmlns:a16="http://schemas.microsoft.com/office/drawing/2014/main" id="{C6E728D5-2B91-8546-AB0C-C5A1F8B8A16A}"/>
                </a:ext>
              </a:extLst>
            </p:cNvPr>
            <p:cNvSpPr>
              <a:spLocks noChangeArrowheads="1"/>
            </p:cNvSpPr>
            <p:nvPr/>
          </p:nvSpPr>
          <p:spPr bwMode="auto">
            <a:xfrm>
              <a:off x="9880946" y="6580766"/>
              <a:ext cx="52329" cy="109019"/>
            </a:xfrm>
            <a:custGeom>
              <a:avLst/>
              <a:gdLst>
                <a:gd name="T0" fmla="*/ 53 w 54"/>
                <a:gd name="T1" fmla="*/ 70 h 111"/>
                <a:gd name="T2" fmla="*/ 53 w 54"/>
                <a:gd name="T3" fmla="*/ 70 h 111"/>
                <a:gd name="T4" fmla="*/ 28 w 54"/>
                <a:gd name="T5" fmla="*/ 102 h 111"/>
                <a:gd name="T6" fmla="*/ 28 w 54"/>
                <a:gd name="T7" fmla="*/ 102 h 111"/>
                <a:gd name="T8" fmla="*/ 0 w 54"/>
                <a:gd name="T9" fmla="*/ 38 h 111"/>
                <a:gd name="T10" fmla="*/ 0 w 54"/>
                <a:gd name="T11" fmla="*/ 38 h 111"/>
                <a:gd name="T12" fmla="*/ 28 w 54"/>
                <a:gd name="T13" fmla="*/ 9 h 111"/>
                <a:gd name="T14" fmla="*/ 28 w 54"/>
                <a:gd name="T15" fmla="*/ 9 h 111"/>
                <a:gd name="T16" fmla="*/ 53 w 54"/>
                <a:gd name="T17" fmla="*/ 7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11">
                  <a:moveTo>
                    <a:pt x="53" y="70"/>
                  </a:moveTo>
                  <a:lnTo>
                    <a:pt x="53" y="70"/>
                  </a:lnTo>
                  <a:cubicBezTo>
                    <a:pt x="53" y="96"/>
                    <a:pt x="42" y="110"/>
                    <a:pt x="28" y="102"/>
                  </a:cubicBezTo>
                  <a:lnTo>
                    <a:pt x="28" y="102"/>
                  </a:lnTo>
                  <a:cubicBezTo>
                    <a:pt x="13" y="93"/>
                    <a:pt x="0" y="66"/>
                    <a:pt x="0" y="38"/>
                  </a:cubicBezTo>
                  <a:lnTo>
                    <a:pt x="0" y="38"/>
                  </a:lnTo>
                  <a:cubicBezTo>
                    <a:pt x="0" y="13"/>
                    <a:pt x="13" y="0"/>
                    <a:pt x="28" y="9"/>
                  </a:cubicBezTo>
                  <a:lnTo>
                    <a:pt x="28" y="9"/>
                  </a:lnTo>
                  <a:cubicBezTo>
                    <a:pt x="40" y="17"/>
                    <a:pt x="53" y="45"/>
                    <a:pt x="53" y="70"/>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02" name="Freeform 457">
              <a:extLst>
                <a:ext uri="{FF2B5EF4-FFF2-40B4-BE49-F238E27FC236}">
                  <a16:creationId xmlns:a16="http://schemas.microsoft.com/office/drawing/2014/main" id="{47CA724B-D3E2-9644-A839-B79203AEEE3D}"/>
                </a:ext>
              </a:extLst>
            </p:cNvPr>
            <p:cNvSpPr>
              <a:spLocks noChangeArrowheads="1"/>
            </p:cNvSpPr>
            <p:nvPr/>
          </p:nvSpPr>
          <p:spPr bwMode="auto">
            <a:xfrm>
              <a:off x="10037932" y="6672343"/>
              <a:ext cx="52329" cy="109017"/>
            </a:xfrm>
            <a:custGeom>
              <a:avLst/>
              <a:gdLst>
                <a:gd name="T0" fmla="*/ 53 w 54"/>
                <a:gd name="T1" fmla="*/ 72 h 112"/>
                <a:gd name="T2" fmla="*/ 53 w 54"/>
                <a:gd name="T3" fmla="*/ 72 h 112"/>
                <a:gd name="T4" fmla="*/ 27 w 54"/>
                <a:gd name="T5" fmla="*/ 102 h 112"/>
                <a:gd name="T6" fmla="*/ 27 w 54"/>
                <a:gd name="T7" fmla="*/ 102 h 112"/>
                <a:gd name="T8" fmla="*/ 0 w 54"/>
                <a:gd name="T9" fmla="*/ 41 h 112"/>
                <a:gd name="T10" fmla="*/ 0 w 54"/>
                <a:gd name="T11" fmla="*/ 41 h 112"/>
                <a:gd name="T12" fmla="*/ 27 w 54"/>
                <a:gd name="T13" fmla="*/ 9 h 112"/>
                <a:gd name="T14" fmla="*/ 27 w 54"/>
                <a:gd name="T15" fmla="*/ 9 h 112"/>
                <a:gd name="T16" fmla="*/ 53 w 54"/>
                <a:gd name="T17" fmla="*/ 7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12">
                  <a:moveTo>
                    <a:pt x="53" y="72"/>
                  </a:moveTo>
                  <a:lnTo>
                    <a:pt x="53" y="72"/>
                  </a:lnTo>
                  <a:cubicBezTo>
                    <a:pt x="53" y="98"/>
                    <a:pt x="42" y="111"/>
                    <a:pt x="27" y="102"/>
                  </a:cubicBezTo>
                  <a:lnTo>
                    <a:pt x="27" y="102"/>
                  </a:lnTo>
                  <a:cubicBezTo>
                    <a:pt x="12" y="94"/>
                    <a:pt x="0" y="66"/>
                    <a:pt x="0" y="41"/>
                  </a:cubicBezTo>
                  <a:lnTo>
                    <a:pt x="0" y="41"/>
                  </a:lnTo>
                  <a:cubicBezTo>
                    <a:pt x="0" y="15"/>
                    <a:pt x="12" y="0"/>
                    <a:pt x="27" y="9"/>
                  </a:cubicBezTo>
                  <a:lnTo>
                    <a:pt x="27" y="9"/>
                  </a:lnTo>
                  <a:cubicBezTo>
                    <a:pt x="42" y="19"/>
                    <a:pt x="53" y="47"/>
                    <a:pt x="53" y="72"/>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03" name="Freeform 458">
              <a:extLst>
                <a:ext uri="{FF2B5EF4-FFF2-40B4-BE49-F238E27FC236}">
                  <a16:creationId xmlns:a16="http://schemas.microsoft.com/office/drawing/2014/main" id="{3EBF3054-4E38-4F4F-94EF-B5F0A2AFF6A1}"/>
                </a:ext>
              </a:extLst>
            </p:cNvPr>
            <p:cNvSpPr>
              <a:spLocks noChangeArrowheads="1"/>
            </p:cNvSpPr>
            <p:nvPr/>
          </p:nvSpPr>
          <p:spPr bwMode="auto">
            <a:xfrm>
              <a:off x="4246890" y="5324878"/>
              <a:ext cx="889588" cy="1251529"/>
            </a:xfrm>
            <a:custGeom>
              <a:avLst/>
              <a:gdLst>
                <a:gd name="T0" fmla="*/ 131 w 901"/>
                <a:gd name="T1" fmla="*/ 7 h 1267"/>
                <a:gd name="T2" fmla="*/ 104 w 901"/>
                <a:gd name="T3" fmla="*/ 5 h 1267"/>
                <a:gd name="T4" fmla="*/ 102 w 901"/>
                <a:gd name="T5" fmla="*/ 7 h 1267"/>
                <a:gd name="T6" fmla="*/ 95 w 901"/>
                <a:gd name="T7" fmla="*/ 7 h 1267"/>
                <a:gd name="T8" fmla="*/ 93 w 901"/>
                <a:gd name="T9" fmla="*/ 9 h 1267"/>
                <a:gd name="T10" fmla="*/ 89 w 901"/>
                <a:gd name="T11" fmla="*/ 9 h 1267"/>
                <a:gd name="T12" fmla="*/ 85 w 901"/>
                <a:gd name="T13" fmla="*/ 11 h 1267"/>
                <a:gd name="T14" fmla="*/ 81 w 901"/>
                <a:gd name="T15" fmla="*/ 13 h 1267"/>
                <a:gd name="T16" fmla="*/ 79 w 901"/>
                <a:gd name="T17" fmla="*/ 13 h 1267"/>
                <a:gd name="T18" fmla="*/ 72 w 901"/>
                <a:gd name="T19" fmla="*/ 15 h 1267"/>
                <a:gd name="T20" fmla="*/ 70 w 901"/>
                <a:gd name="T21" fmla="*/ 15 h 1267"/>
                <a:gd name="T22" fmla="*/ 64 w 901"/>
                <a:gd name="T23" fmla="*/ 17 h 1267"/>
                <a:gd name="T24" fmla="*/ 62 w 901"/>
                <a:gd name="T25" fmla="*/ 17 h 1267"/>
                <a:gd name="T26" fmla="*/ 57 w 901"/>
                <a:gd name="T27" fmla="*/ 19 h 1267"/>
                <a:gd name="T28" fmla="*/ 53 w 901"/>
                <a:gd name="T29" fmla="*/ 19 h 1267"/>
                <a:gd name="T30" fmla="*/ 49 w 901"/>
                <a:gd name="T31" fmla="*/ 21 h 1267"/>
                <a:gd name="T32" fmla="*/ 47 w 901"/>
                <a:gd name="T33" fmla="*/ 21 h 1267"/>
                <a:gd name="T34" fmla="*/ 40 w 901"/>
                <a:gd name="T35" fmla="*/ 24 h 1267"/>
                <a:gd name="T36" fmla="*/ 38 w 901"/>
                <a:gd name="T37" fmla="*/ 26 h 1267"/>
                <a:gd name="T38" fmla="*/ 32 w 901"/>
                <a:gd name="T39" fmla="*/ 26 h 1267"/>
                <a:gd name="T40" fmla="*/ 30 w 901"/>
                <a:gd name="T41" fmla="*/ 28 h 1267"/>
                <a:gd name="T42" fmla="*/ 0 w 901"/>
                <a:gd name="T43" fmla="*/ 89 h 1267"/>
                <a:gd name="T44" fmla="*/ 51 w 901"/>
                <a:gd name="T45" fmla="*/ 858 h 1267"/>
                <a:gd name="T46" fmla="*/ 155 w 901"/>
                <a:gd name="T47" fmla="*/ 1116 h 1267"/>
                <a:gd name="T48" fmla="*/ 157 w 901"/>
                <a:gd name="T49" fmla="*/ 1116 h 1267"/>
                <a:gd name="T50" fmla="*/ 163 w 901"/>
                <a:gd name="T51" fmla="*/ 1112 h 1267"/>
                <a:gd name="T52" fmla="*/ 165 w 901"/>
                <a:gd name="T53" fmla="*/ 1112 h 1267"/>
                <a:gd name="T54" fmla="*/ 172 w 901"/>
                <a:gd name="T55" fmla="*/ 1109 h 1267"/>
                <a:gd name="T56" fmla="*/ 174 w 901"/>
                <a:gd name="T57" fmla="*/ 1109 h 1267"/>
                <a:gd name="T58" fmla="*/ 178 w 901"/>
                <a:gd name="T59" fmla="*/ 1105 h 1267"/>
                <a:gd name="T60" fmla="*/ 182 w 901"/>
                <a:gd name="T61" fmla="*/ 1105 h 1267"/>
                <a:gd name="T62" fmla="*/ 186 w 901"/>
                <a:gd name="T63" fmla="*/ 1103 h 1267"/>
                <a:gd name="T64" fmla="*/ 189 w 901"/>
                <a:gd name="T65" fmla="*/ 1103 h 1267"/>
                <a:gd name="T66" fmla="*/ 195 w 901"/>
                <a:gd name="T67" fmla="*/ 1099 h 1267"/>
                <a:gd name="T68" fmla="*/ 197 w 901"/>
                <a:gd name="T69" fmla="*/ 1105 h 1267"/>
                <a:gd name="T70" fmla="*/ 203 w 901"/>
                <a:gd name="T71" fmla="*/ 1101 h 1267"/>
                <a:gd name="T72" fmla="*/ 206 w 901"/>
                <a:gd name="T73" fmla="*/ 1101 h 1267"/>
                <a:gd name="T74" fmla="*/ 210 w 901"/>
                <a:gd name="T75" fmla="*/ 1097 h 1267"/>
                <a:gd name="T76" fmla="*/ 214 w 901"/>
                <a:gd name="T77" fmla="*/ 1099 h 1267"/>
                <a:gd name="T78" fmla="*/ 218 w 901"/>
                <a:gd name="T79" fmla="*/ 1095 h 1267"/>
                <a:gd name="T80" fmla="*/ 220 w 901"/>
                <a:gd name="T81" fmla="*/ 1095 h 1267"/>
                <a:gd name="T82" fmla="*/ 227 w 901"/>
                <a:gd name="T83" fmla="*/ 1093 h 1267"/>
                <a:gd name="T84" fmla="*/ 229 w 901"/>
                <a:gd name="T85" fmla="*/ 1093 h 1267"/>
                <a:gd name="T86" fmla="*/ 235 w 901"/>
                <a:gd name="T87" fmla="*/ 1088 h 1267"/>
                <a:gd name="T88" fmla="*/ 785 w 901"/>
                <a:gd name="T89" fmla="*/ 1260 h 1267"/>
                <a:gd name="T90" fmla="*/ 811 w 901"/>
                <a:gd name="T91" fmla="*/ 1262 h 1267"/>
                <a:gd name="T92" fmla="*/ 817 w 901"/>
                <a:gd name="T93" fmla="*/ 1262 h 1267"/>
                <a:gd name="T94" fmla="*/ 900 w 901"/>
                <a:gd name="T95" fmla="*/ 525 h 1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1" h="1267">
                  <a:moveTo>
                    <a:pt x="847" y="409"/>
                  </a:moveTo>
                  <a:lnTo>
                    <a:pt x="131" y="7"/>
                  </a:lnTo>
                  <a:lnTo>
                    <a:pt x="131" y="7"/>
                  </a:lnTo>
                  <a:cubicBezTo>
                    <a:pt x="123" y="2"/>
                    <a:pt x="115" y="0"/>
                    <a:pt x="106" y="5"/>
                  </a:cubicBezTo>
                  <a:lnTo>
                    <a:pt x="106" y="5"/>
                  </a:lnTo>
                  <a:cubicBezTo>
                    <a:pt x="106" y="5"/>
                    <a:pt x="106" y="5"/>
                    <a:pt x="104" y="5"/>
                  </a:cubicBezTo>
                  <a:lnTo>
                    <a:pt x="104" y="5"/>
                  </a:lnTo>
                  <a:cubicBezTo>
                    <a:pt x="104" y="5"/>
                    <a:pt x="102" y="5"/>
                    <a:pt x="102" y="7"/>
                  </a:cubicBezTo>
                  <a:lnTo>
                    <a:pt x="102" y="7"/>
                  </a:lnTo>
                  <a:lnTo>
                    <a:pt x="100" y="7"/>
                  </a:lnTo>
                  <a:lnTo>
                    <a:pt x="100" y="7"/>
                  </a:lnTo>
                  <a:cubicBezTo>
                    <a:pt x="98" y="7"/>
                    <a:pt x="98" y="7"/>
                    <a:pt x="95" y="7"/>
                  </a:cubicBezTo>
                  <a:lnTo>
                    <a:pt x="95" y="7"/>
                  </a:lnTo>
                  <a:cubicBezTo>
                    <a:pt x="95" y="7"/>
                    <a:pt x="95" y="9"/>
                    <a:pt x="93" y="9"/>
                  </a:cubicBezTo>
                  <a:lnTo>
                    <a:pt x="93" y="9"/>
                  </a:lnTo>
                  <a:lnTo>
                    <a:pt x="91" y="9"/>
                  </a:lnTo>
                  <a:lnTo>
                    <a:pt x="91" y="9"/>
                  </a:lnTo>
                  <a:lnTo>
                    <a:pt x="89" y="9"/>
                  </a:lnTo>
                  <a:lnTo>
                    <a:pt x="89" y="9"/>
                  </a:lnTo>
                  <a:cubicBezTo>
                    <a:pt x="87" y="11"/>
                    <a:pt x="87" y="11"/>
                    <a:pt x="85" y="11"/>
                  </a:cubicBezTo>
                  <a:lnTo>
                    <a:pt x="85" y="11"/>
                  </a:lnTo>
                  <a:cubicBezTo>
                    <a:pt x="85" y="11"/>
                    <a:pt x="85" y="11"/>
                    <a:pt x="83" y="11"/>
                  </a:cubicBezTo>
                  <a:lnTo>
                    <a:pt x="83" y="11"/>
                  </a:lnTo>
                  <a:cubicBezTo>
                    <a:pt x="83" y="11"/>
                    <a:pt x="81" y="11"/>
                    <a:pt x="81" y="13"/>
                  </a:cubicBezTo>
                  <a:lnTo>
                    <a:pt x="81" y="13"/>
                  </a:lnTo>
                  <a:lnTo>
                    <a:pt x="79" y="13"/>
                  </a:lnTo>
                  <a:lnTo>
                    <a:pt x="79" y="13"/>
                  </a:lnTo>
                  <a:cubicBezTo>
                    <a:pt x="76" y="13"/>
                    <a:pt x="76" y="13"/>
                    <a:pt x="74" y="13"/>
                  </a:cubicBezTo>
                  <a:lnTo>
                    <a:pt x="74" y="13"/>
                  </a:lnTo>
                  <a:cubicBezTo>
                    <a:pt x="74" y="13"/>
                    <a:pt x="74" y="15"/>
                    <a:pt x="72" y="15"/>
                  </a:cubicBezTo>
                  <a:lnTo>
                    <a:pt x="72" y="15"/>
                  </a:lnTo>
                  <a:lnTo>
                    <a:pt x="70" y="15"/>
                  </a:lnTo>
                  <a:lnTo>
                    <a:pt x="70" y="15"/>
                  </a:lnTo>
                  <a:lnTo>
                    <a:pt x="68" y="15"/>
                  </a:lnTo>
                  <a:lnTo>
                    <a:pt x="68" y="15"/>
                  </a:lnTo>
                  <a:cubicBezTo>
                    <a:pt x="66" y="17"/>
                    <a:pt x="66" y="17"/>
                    <a:pt x="64" y="17"/>
                  </a:cubicBezTo>
                  <a:lnTo>
                    <a:pt x="64" y="17"/>
                  </a:lnTo>
                  <a:cubicBezTo>
                    <a:pt x="64" y="17"/>
                    <a:pt x="64" y="17"/>
                    <a:pt x="62" y="17"/>
                  </a:cubicBezTo>
                  <a:lnTo>
                    <a:pt x="62" y="17"/>
                  </a:lnTo>
                  <a:cubicBezTo>
                    <a:pt x="62" y="17"/>
                    <a:pt x="59" y="17"/>
                    <a:pt x="59" y="19"/>
                  </a:cubicBezTo>
                  <a:lnTo>
                    <a:pt x="59" y="19"/>
                  </a:lnTo>
                  <a:lnTo>
                    <a:pt x="57" y="19"/>
                  </a:lnTo>
                  <a:lnTo>
                    <a:pt x="57" y="19"/>
                  </a:lnTo>
                  <a:cubicBezTo>
                    <a:pt x="55" y="19"/>
                    <a:pt x="55" y="19"/>
                    <a:pt x="53" y="19"/>
                  </a:cubicBezTo>
                  <a:lnTo>
                    <a:pt x="53" y="19"/>
                  </a:lnTo>
                  <a:cubicBezTo>
                    <a:pt x="53" y="19"/>
                    <a:pt x="53" y="21"/>
                    <a:pt x="51" y="21"/>
                  </a:cubicBezTo>
                  <a:lnTo>
                    <a:pt x="51" y="21"/>
                  </a:lnTo>
                  <a:lnTo>
                    <a:pt x="49" y="21"/>
                  </a:lnTo>
                  <a:lnTo>
                    <a:pt x="49" y="21"/>
                  </a:lnTo>
                  <a:lnTo>
                    <a:pt x="47" y="21"/>
                  </a:lnTo>
                  <a:lnTo>
                    <a:pt x="47" y="21"/>
                  </a:lnTo>
                  <a:cubicBezTo>
                    <a:pt x="45" y="24"/>
                    <a:pt x="45" y="24"/>
                    <a:pt x="43" y="24"/>
                  </a:cubicBezTo>
                  <a:lnTo>
                    <a:pt x="43" y="24"/>
                  </a:lnTo>
                  <a:cubicBezTo>
                    <a:pt x="43" y="24"/>
                    <a:pt x="43" y="24"/>
                    <a:pt x="40" y="24"/>
                  </a:cubicBezTo>
                  <a:lnTo>
                    <a:pt x="40" y="24"/>
                  </a:lnTo>
                  <a:cubicBezTo>
                    <a:pt x="40" y="24"/>
                    <a:pt x="38" y="24"/>
                    <a:pt x="38" y="26"/>
                  </a:cubicBezTo>
                  <a:lnTo>
                    <a:pt x="38" y="26"/>
                  </a:lnTo>
                  <a:lnTo>
                    <a:pt x="36" y="26"/>
                  </a:lnTo>
                  <a:lnTo>
                    <a:pt x="36" y="26"/>
                  </a:lnTo>
                  <a:cubicBezTo>
                    <a:pt x="34" y="26"/>
                    <a:pt x="34" y="26"/>
                    <a:pt x="32" y="26"/>
                  </a:cubicBezTo>
                  <a:lnTo>
                    <a:pt x="32" y="26"/>
                  </a:lnTo>
                  <a:cubicBezTo>
                    <a:pt x="32" y="26"/>
                    <a:pt x="32" y="28"/>
                    <a:pt x="30" y="28"/>
                  </a:cubicBezTo>
                  <a:lnTo>
                    <a:pt x="30" y="28"/>
                  </a:lnTo>
                  <a:lnTo>
                    <a:pt x="28" y="28"/>
                  </a:lnTo>
                  <a:lnTo>
                    <a:pt x="28" y="28"/>
                  </a:lnTo>
                  <a:cubicBezTo>
                    <a:pt x="11" y="32"/>
                    <a:pt x="0" y="55"/>
                    <a:pt x="0" y="89"/>
                  </a:cubicBezTo>
                  <a:lnTo>
                    <a:pt x="0" y="741"/>
                  </a:lnTo>
                  <a:lnTo>
                    <a:pt x="0" y="741"/>
                  </a:lnTo>
                  <a:cubicBezTo>
                    <a:pt x="0" y="788"/>
                    <a:pt x="21" y="841"/>
                    <a:pt x="51" y="858"/>
                  </a:cubicBezTo>
                  <a:lnTo>
                    <a:pt x="153" y="919"/>
                  </a:lnTo>
                  <a:lnTo>
                    <a:pt x="153" y="1118"/>
                  </a:lnTo>
                  <a:lnTo>
                    <a:pt x="155" y="1116"/>
                  </a:lnTo>
                  <a:lnTo>
                    <a:pt x="155" y="1116"/>
                  </a:lnTo>
                  <a:lnTo>
                    <a:pt x="157" y="1114"/>
                  </a:lnTo>
                  <a:lnTo>
                    <a:pt x="157" y="1116"/>
                  </a:lnTo>
                  <a:lnTo>
                    <a:pt x="161" y="1114"/>
                  </a:lnTo>
                  <a:lnTo>
                    <a:pt x="161" y="1114"/>
                  </a:lnTo>
                  <a:lnTo>
                    <a:pt x="163" y="1112"/>
                  </a:lnTo>
                  <a:lnTo>
                    <a:pt x="163" y="1114"/>
                  </a:lnTo>
                  <a:lnTo>
                    <a:pt x="165" y="1112"/>
                  </a:lnTo>
                  <a:lnTo>
                    <a:pt x="165" y="1112"/>
                  </a:lnTo>
                  <a:lnTo>
                    <a:pt x="167" y="1109"/>
                  </a:lnTo>
                  <a:lnTo>
                    <a:pt x="167" y="1112"/>
                  </a:lnTo>
                  <a:lnTo>
                    <a:pt x="172" y="1109"/>
                  </a:lnTo>
                  <a:lnTo>
                    <a:pt x="172" y="1109"/>
                  </a:lnTo>
                  <a:lnTo>
                    <a:pt x="174" y="1107"/>
                  </a:lnTo>
                  <a:lnTo>
                    <a:pt x="174" y="1109"/>
                  </a:lnTo>
                  <a:lnTo>
                    <a:pt x="176" y="1107"/>
                  </a:lnTo>
                  <a:lnTo>
                    <a:pt x="176" y="1107"/>
                  </a:lnTo>
                  <a:lnTo>
                    <a:pt x="178" y="1105"/>
                  </a:lnTo>
                  <a:lnTo>
                    <a:pt x="178" y="1107"/>
                  </a:lnTo>
                  <a:lnTo>
                    <a:pt x="182" y="1105"/>
                  </a:lnTo>
                  <a:lnTo>
                    <a:pt x="182" y="1105"/>
                  </a:lnTo>
                  <a:lnTo>
                    <a:pt x="184" y="1103"/>
                  </a:lnTo>
                  <a:lnTo>
                    <a:pt x="184" y="1105"/>
                  </a:lnTo>
                  <a:lnTo>
                    <a:pt x="186" y="1103"/>
                  </a:lnTo>
                  <a:lnTo>
                    <a:pt x="186" y="1105"/>
                  </a:lnTo>
                  <a:lnTo>
                    <a:pt x="189" y="1101"/>
                  </a:lnTo>
                  <a:lnTo>
                    <a:pt x="189" y="1103"/>
                  </a:lnTo>
                  <a:lnTo>
                    <a:pt x="193" y="1101"/>
                  </a:lnTo>
                  <a:lnTo>
                    <a:pt x="193" y="1103"/>
                  </a:lnTo>
                  <a:lnTo>
                    <a:pt x="195" y="1099"/>
                  </a:lnTo>
                  <a:lnTo>
                    <a:pt x="195" y="1105"/>
                  </a:lnTo>
                  <a:lnTo>
                    <a:pt x="197" y="1103"/>
                  </a:lnTo>
                  <a:lnTo>
                    <a:pt x="197" y="1105"/>
                  </a:lnTo>
                  <a:lnTo>
                    <a:pt x="199" y="1101"/>
                  </a:lnTo>
                  <a:lnTo>
                    <a:pt x="199" y="1103"/>
                  </a:lnTo>
                  <a:lnTo>
                    <a:pt x="203" y="1101"/>
                  </a:lnTo>
                  <a:lnTo>
                    <a:pt x="203" y="1103"/>
                  </a:lnTo>
                  <a:lnTo>
                    <a:pt x="206" y="1099"/>
                  </a:lnTo>
                  <a:lnTo>
                    <a:pt x="206" y="1101"/>
                  </a:lnTo>
                  <a:lnTo>
                    <a:pt x="208" y="1099"/>
                  </a:lnTo>
                  <a:lnTo>
                    <a:pt x="208" y="1101"/>
                  </a:lnTo>
                  <a:lnTo>
                    <a:pt x="210" y="1097"/>
                  </a:lnTo>
                  <a:lnTo>
                    <a:pt x="210" y="1099"/>
                  </a:lnTo>
                  <a:lnTo>
                    <a:pt x="214" y="1097"/>
                  </a:lnTo>
                  <a:lnTo>
                    <a:pt x="214" y="1099"/>
                  </a:lnTo>
                  <a:lnTo>
                    <a:pt x="216" y="1095"/>
                  </a:lnTo>
                  <a:lnTo>
                    <a:pt x="216" y="1097"/>
                  </a:lnTo>
                  <a:lnTo>
                    <a:pt x="218" y="1095"/>
                  </a:lnTo>
                  <a:lnTo>
                    <a:pt x="218" y="1097"/>
                  </a:lnTo>
                  <a:lnTo>
                    <a:pt x="220" y="1093"/>
                  </a:lnTo>
                  <a:lnTo>
                    <a:pt x="220" y="1095"/>
                  </a:lnTo>
                  <a:lnTo>
                    <a:pt x="225" y="1093"/>
                  </a:lnTo>
                  <a:lnTo>
                    <a:pt x="225" y="1095"/>
                  </a:lnTo>
                  <a:lnTo>
                    <a:pt x="227" y="1093"/>
                  </a:lnTo>
                  <a:lnTo>
                    <a:pt x="227" y="1093"/>
                  </a:lnTo>
                  <a:lnTo>
                    <a:pt x="229" y="1090"/>
                  </a:lnTo>
                  <a:lnTo>
                    <a:pt x="229" y="1093"/>
                  </a:lnTo>
                  <a:lnTo>
                    <a:pt x="231" y="1090"/>
                  </a:lnTo>
                  <a:lnTo>
                    <a:pt x="231" y="1090"/>
                  </a:lnTo>
                  <a:lnTo>
                    <a:pt x="235" y="1088"/>
                  </a:lnTo>
                  <a:lnTo>
                    <a:pt x="235" y="1090"/>
                  </a:lnTo>
                  <a:lnTo>
                    <a:pt x="318" y="1014"/>
                  </a:lnTo>
                  <a:lnTo>
                    <a:pt x="785" y="1260"/>
                  </a:lnTo>
                  <a:lnTo>
                    <a:pt x="785" y="1260"/>
                  </a:lnTo>
                  <a:cubicBezTo>
                    <a:pt x="796" y="1264"/>
                    <a:pt x="805" y="1266"/>
                    <a:pt x="811" y="1262"/>
                  </a:cubicBezTo>
                  <a:lnTo>
                    <a:pt x="811" y="1262"/>
                  </a:lnTo>
                  <a:cubicBezTo>
                    <a:pt x="813" y="1262"/>
                    <a:pt x="813" y="1262"/>
                    <a:pt x="813" y="1262"/>
                  </a:cubicBezTo>
                  <a:lnTo>
                    <a:pt x="813" y="1262"/>
                  </a:lnTo>
                  <a:cubicBezTo>
                    <a:pt x="815" y="1262"/>
                    <a:pt x="815" y="1262"/>
                    <a:pt x="817" y="1262"/>
                  </a:cubicBezTo>
                  <a:lnTo>
                    <a:pt x="817" y="1262"/>
                  </a:lnTo>
                  <a:cubicBezTo>
                    <a:pt x="868" y="1241"/>
                    <a:pt x="900" y="1241"/>
                    <a:pt x="900" y="1175"/>
                  </a:cubicBezTo>
                  <a:lnTo>
                    <a:pt x="900" y="525"/>
                  </a:lnTo>
                  <a:lnTo>
                    <a:pt x="900" y="525"/>
                  </a:lnTo>
                  <a:cubicBezTo>
                    <a:pt x="898" y="479"/>
                    <a:pt x="876" y="426"/>
                    <a:pt x="847" y="409"/>
                  </a:cubicBezTo>
                </a:path>
              </a:pathLst>
            </a:custGeom>
            <a:solidFill>
              <a:schemeClr val="accent2">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04" name="Freeform 459">
              <a:extLst>
                <a:ext uri="{FF2B5EF4-FFF2-40B4-BE49-F238E27FC236}">
                  <a16:creationId xmlns:a16="http://schemas.microsoft.com/office/drawing/2014/main" id="{50095548-D18F-C64F-B1BA-BE8FB9660CE1}"/>
                </a:ext>
              </a:extLst>
            </p:cNvPr>
            <p:cNvSpPr>
              <a:spLocks noChangeArrowheads="1"/>
            </p:cNvSpPr>
            <p:nvPr/>
          </p:nvSpPr>
          <p:spPr bwMode="auto">
            <a:xfrm>
              <a:off x="4251250" y="5337961"/>
              <a:ext cx="824178" cy="1247167"/>
            </a:xfrm>
            <a:custGeom>
              <a:avLst/>
              <a:gdLst>
                <a:gd name="T0" fmla="*/ 783 w 835"/>
                <a:gd name="T1" fmla="*/ 419 h 1263"/>
                <a:gd name="T2" fmla="*/ 51 w 835"/>
                <a:gd name="T3" fmla="*/ 17 h 1263"/>
                <a:gd name="T4" fmla="*/ 51 w 835"/>
                <a:gd name="T5" fmla="*/ 17 h 1263"/>
                <a:gd name="T6" fmla="*/ 0 w 835"/>
                <a:gd name="T7" fmla="*/ 74 h 1263"/>
                <a:gd name="T8" fmla="*/ 0 w 835"/>
                <a:gd name="T9" fmla="*/ 724 h 1263"/>
                <a:gd name="T10" fmla="*/ 0 w 835"/>
                <a:gd name="T11" fmla="*/ 724 h 1263"/>
                <a:gd name="T12" fmla="*/ 51 w 835"/>
                <a:gd name="T13" fmla="*/ 843 h 1263"/>
                <a:gd name="T14" fmla="*/ 153 w 835"/>
                <a:gd name="T15" fmla="*/ 904 h 1263"/>
                <a:gd name="T16" fmla="*/ 153 w 835"/>
                <a:gd name="T17" fmla="*/ 1103 h 1263"/>
                <a:gd name="T18" fmla="*/ 286 w 835"/>
                <a:gd name="T19" fmla="*/ 982 h 1263"/>
                <a:gd name="T20" fmla="*/ 783 w 835"/>
                <a:gd name="T21" fmla="*/ 1245 h 1263"/>
                <a:gd name="T22" fmla="*/ 783 w 835"/>
                <a:gd name="T23" fmla="*/ 1245 h 1263"/>
                <a:gd name="T24" fmla="*/ 834 w 835"/>
                <a:gd name="T25" fmla="*/ 1188 h 1263"/>
                <a:gd name="T26" fmla="*/ 834 w 835"/>
                <a:gd name="T27" fmla="*/ 538 h 1263"/>
                <a:gd name="T28" fmla="*/ 834 w 835"/>
                <a:gd name="T29" fmla="*/ 538 h 1263"/>
                <a:gd name="T30" fmla="*/ 783 w 835"/>
                <a:gd name="T31" fmla="*/ 419 h 1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5" h="1263">
                  <a:moveTo>
                    <a:pt x="783" y="419"/>
                  </a:moveTo>
                  <a:lnTo>
                    <a:pt x="51" y="17"/>
                  </a:lnTo>
                  <a:lnTo>
                    <a:pt x="51" y="17"/>
                  </a:lnTo>
                  <a:cubicBezTo>
                    <a:pt x="24" y="0"/>
                    <a:pt x="0" y="26"/>
                    <a:pt x="0" y="74"/>
                  </a:cubicBezTo>
                  <a:lnTo>
                    <a:pt x="0" y="724"/>
                  </a:lnTo>
                  <a:lnTo>
                    <a:pt x="0" y="724"/>
                  </a:lnTo>
                  <a:cubicBezTo>
                    <a:pt x="0" y="773"/>
                    <a:pt x="24" y="826"/>
                    <a:pt x="51" y="843"/>
                  </a:cubicBezTo>
                  <a:lnTo>
                    <a:pt x="153" y="904"/>
                  </a:lnTo>
                  <a:lnTo>
                    <a:pt x="153" y="1103"/>
                  </a:lnTo>
                  <a:lnTo>
                    <a:pt x="286" y="982"/>
                  </a:lnTo>
                  <a:lnTo>
                    <a:pt x="783" y="1245"/>
                  </a:lnTo>
                  <a:lnTo>
                    <a:pt x="783" y="1245"/>
                  </a:lnTo>
                  <a:cubicBezTo>
                    <a:pt x="813" y="1262"/>
                    <a:pt x="834" y="1236"/>
                    <a:pt x="834" y="1188"/>
                  </a:cubicBezTo>
                  <a:lnTo>
                    <a:pt x="834" y="538"/>
                  </a:lnTo>
                  <a:lnTo>
                    <a:pt x="834" y="538"/>
                  </a:lnTo>
                  <a:cubicBezTo>
                    <a:pt x="834" y="489"/>
                    <a:pt x="811" y="436"/>
                    <a:pt x="783" y="419"/>
                  </a:cubicBezTo>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05" name="Freeform 460">
              <a:extLst>
                <a:ext uri="{FF2B5EF4-FFF2-40B4-BE49-F238E27FC236}">
                  <a16:creationId xmlns:a16="http://schemas.microsoft.com/office/drawing/2014/main" id="{D4D96621-2670-1D46-ADB5-D0859A60FBB1}"/>
                </a:ext>
              </a:extLst>
            </p:cNvPr>
            <p:cNvSpPr>
              <a:spLocks noChangeArrowheads="1"/>
            </p:cNvSpPr>
            <p:nvPr/>
          </p:nvSpPr>
          <p:spPr bwMode="auto">
            <a:xfrm>
              <a:off x="4464926" y="5839443"/>
              <a:ext cx="56688" cy="109019"/>
            </a:xfrm>
            <a:custGeom>
              <a:avLst/>
              <a:gdLst>
                <a:gd name="T0" fmla="*/ 55 w 56"/>
                <a:gd name="T1" fmla="*/ 70 h 109"/>
                <a:gd name="T2" fmla="*/ 55 w 56"/>
                <a:gd name="T3" fmla="*/ 70 h 109"/>
                <a:gd name="T4" fmla="*/ 28 w 56"/>
                <a:gd name="T5" fmla="*/ 100 h 109"/>
                <a:gd name="T6" fmla="*/ 28 w 56"/>
                <a:gd name="T7" fmla="*/ 100 h 109"/>
                <a:gd name="T8" fmla="*/ 0 w 56"/>
                <a:gd name="T9" fmla="*/ 38 h 109"/>
                <a:gd name="T10" fmla="*/ 0 w 56"/>
                <a:gd name="T11" fmla="*/ 38 h 109"/>
                <a:gd name="T12" fmla="*/ 28 w 56"/>
                <a:gd name="T13" fmla="*/ 9 h 109"/>
                <a:gd name="T14" fmla="*/ 28 w 56"/>
                <a:gd name="T15" fmla="*/ 9 h 109"/>
                <a:gd name="T16" fmla="*/ 55 w 56"/>
                <a:gd name="T17" fmla="*/ 7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09">
                  <a:moveTo>
                    <a:pt x="55" y="70"/>
                  </a:moveTo>
                  <a:lnTo>
                    <a:pt x="55" y="70"/>
                  </a:lnTo>
                  <a:cubicBezTo>
                    <a:pt x="55" y="95"/>
                    <a:pt x="43" y="108"/>
                    <a:pt x="28" y="100"/>
                  </a:cubicBezTo>
                  <a:lnTo>
                    <a:pt x="28" y="100"/>
                  </a:lnTo>
                  <a:cubicBezTo>
                    <a:pt x="13" y="91"/>
                    <a:pt x="0" y="64"/>
                    <a:pt x="0" y="38"/>
                  </a:cubicBezTo>
                  <a:lnTo>
                    <a:pt x="0" y="38"/>
                  </a:lnTo>
                  <a:cubicBezTo>
                    <a:pt x="0" y="13"/>
                    <a:pt x="13" y="0"/>
                    <a:pt x="28" y="9"/>
                  </a:cubicBezTo>
                  <a:lnTo>
                    <a:pt x="28" y="9"/>
                  </a:lnTo>
                  <a:cubicBezTo>
                    <a:pt x="43" y="17"/>
                    <a:pt x="55" y="45"/>
                    <a:pt x="55" y="70"/>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06" name="Freeform 461">
              <a:extLst>
                <a:ext uri="{FF2B5EF4-FFF2-40B4-BE49-F238E27FC236}">
                  <a16:creationId xmlns:a16="http://schemas.microsoft.com/office/drawing/2014/main" id="{A4C32253-C159-0C40-84DE-C7E44B84686B}"/>
                </a:ext>
              </a:extLst>
            </p:cNvPr>
            <p:cNvSpPr>
              <a:spLocks noChangeArrowheads="1"/>
            </p:cNvSpPr>
            <p:nvPr/>
          </p:nvSpPr>
          <p:spPr bwMode="auto">
            <a:xfrm>
              <a:off x="4621913" y="5931020"/>
              <a:ext cx="56688" cy="109017"/>
            </a:xfrm>
            <a:custGeom>
              <a:avLst/>
              <a:gdLst>
                <a:gd name="T0" fmla="*/ 55 w 56"/>
                <a:gd name="T1" fmla="*/ 72 h 111"/>
                <a:gd name="T2" fmla="*/ 55 w 56"/>
                <a:gd name="T3" fmla="*/ 72 h 111"/>
                <a:gd name="T4" fmla="*/ 27 w 56"/>
                <a:gd name="T5" fmla="*/ 102 h 111"/>
                <a:gd name="T6" fmla="*/ 27 w 56"/>
                <a:gd name="T7" fmla="*/ 102 h 111"/>
                <a:gd name="T8" fmla="*/ 0 w 56"/>
                <a:gd name="T9" fmla="*/ 40 h 111"/>
                <a:gd name="T10" fmla="*/ 0 w 56"/>
                <a:gd name="T11" fmla="*/ 40 h 111"/>
                <a:gd name="T12" fmla="*/ 27 w 56"/>
                <a:gd name="T13" fmla="*/ 9 h 111"/>
                <a:gd name="T14" fmla="*/ 27 w 56"/>
                <a:gd name="T15" fmla="*/ 9 h 111"/>
                <a:gd name="T16" fmla="*/ 55 w 56"/>
                <a:gd name="T17" fmla="*/ 7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11">
                  <a:moveTo>
                    <a:pt x="55" y="72"/>
                  </a:moveTo>
                  <a:lnTo>
                    <a:pt x="55" y="72"/>
                  </a:lnTo>
                  <a:cubicBezTo>
                    <a:pt x="55" y="98"/>
                    <a:pt x="42" y="110"/>
                    <a:pt x="27" y="102"/>
                  </a:cubicBezTo>
                  <a:lnTo>
                    <a:pt x="27" y="102"/>
                  </a:lnTo>
                  <a:cubicBezTo>
                    <a:pt x="13" y="93"/>
                    <a:pt x="0" y="66"/>
                    <a:pt x="0" y="40"/>
                  </a:cubicBezTo>
                  <a:lnTo>
                    <a:pt x="0" y="40"/>
                  </a:lnTo>
                  <a:cubicBezTo>
                    <a:pt x="0" y="13"/>
                    <a:pt x="13" y="0"/>
                    <a:pt x="27" y="9"/>
                  </a:cubicBezTo>
                  <a:lnTo>
                    <a:pt x="27" y="9"/>
                  </a:lnTo>
                  <a:cubicBezTo>
                    <a:pt x="42" y="17"/>
                    <a:pt x="55" y="47"/>
                    <a:pt x="55" y="72"/>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07" name="Freeform 462">
              <a:extLst>
                <a:ext uri="{FF2B5EF4-FFF2-40B4-BE49-F238E27FC236}">
                  <a16:creationId xmlns:a16="http://schemas.microsoft.com/office/drawing/2014/main" id="{1BCB6AB1-F4E5-A747-99FF-129E548ECF07}"/>
                </a:ext>
              </a:extLst>
            </p:cNvPr>
            <p:cNvSpPr>
              <a:spLocks noChangeArrowheads="1"/>
            </p:cNvSpPr>
            <p:nvPr/>
          </p:nvSpPr>
          <p:spPr bwMode="auto">
            <a:xfrm>
              <a:off x="4778899" y="6026956"/>
              <a:ext cx="52329" cy="104657"/>
            </a:xfrm>
            <a:custGeom>
              <a:avLst/>
              <a:gdLst>
                <a:gd name="T0" fmla="*/ 53 w 54"/>
                <a:gd name="T1" fmla="*/ 69 h 108"/>
                <a:gd name="T2" fmla="*/ 53 w 54"/>
                <a:gd name="T3" fmla="*/ 69 h 108"/>
                <a:gd name="T4" fmla="*/ 25 w 54"/>
                <a:gd name="T5" fmla="*/ 99 h 108"/>
                <a:gd name="T6" fmla="*/ 25 w 54"/>
                <a:gd name="T7" fmla="*/ 99 h 108"/>
                <a:gd name="T8" fmla="*/ 0 w 54"/>
                <a:gd name="T9" fmla="*/ 38 h 108"/>
                <a:gd name="T10" fmla="*/ 0 w 54"/>
                <a:gd name="T11" fmla="*/ 38 h 108"/>
                <a:gd name="T12" fmla="*/ 25 w 54"/>
                <a:gd name="T13" fmla="*/ 8 h 108"/>
                <a:gd name="T14" fmla="*/ 25 w 54"/>
                <a:gd name="T15" fmla="*/ 8 h 108"/>
                <a:gd name="T16" fmla="*/ 53 w 54"/>
                <a:gd name="T17" fmla="*/ 6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08">
                  <a:moveTo>
                    <a:pt x="53" y="69"/>
                  </a:moveTo>
                  <a:lnTo>
                    <a:pt x="53" y="69"/>
                  </a:lnTo>
                  <a:cubicBezTo>
                    <a:pt x="53" y="95"/>
                    <a:pt x="40" y="107"/>
                    <a:pt x="25" y="99"/>
                  </a:cubicBezTo>
                  <a:lnTo>
                    <a:pt x="25" y="99"/>
                  </a:lnTo>
                  <a:cubicBezTo>
                    <a:pt x="10" y="91"/>
                    <a:pt x="0" y="63"/>
                    <a:pt x="0" y="38"/>
                  </a:cubicBezTo>
                  <a:lnTo>
                    <a:pt x="0" y="38"/>
                  </a:lnTo>
                  <a:cubicBezTo>
                    <a:pt x="0" y="12"/>
                    <a:pt x="10" y="0"/>
                    <a:pt x="25" y="8"/>
                  </a:cubicBezTo>
                  <a:lnTo>
                    <a:pt x="25" y="8"/>
                  </a:lnTo>
                  <a:cubicBezTo>
                    <a:pt x="40" y="16"/>
                    <a:pt x="53" y="44"/>
                    <a:pt x="53" y="69"/>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08" name="Freeform 463">
              <a:extLst>
                <a:ext uri="{FF2B5EF4-FFF2-40B4-BE49-F238E27FC236}">
                  <a16:creationId xmlns:a16="http://schemas.microsoft.com/office/drawing/2014/main" id="{BCE89B97-2C76-224D-B28D-C98E04E7E5E0}"/>
                </a:ext>
              </a:extLst>
            </p:cNvPr>
            <p:cNvSpPr>
              <a:spLocks noChangeArrowheads="1"/>
            </p:cNvSpPr>
            <p:nvPr/>
          </p:nvSpPr>
          <p:spPr bwMode="auto">
            <a:xfrm>
              <a:off x="7076240" y="6868574"/>
              <a:ext cx="889588" cy="1251529"/>
            </a:xfrm>
            <a:custGeom>
              <a:avLst/>
              <a:gdLst>
                <a:gd name="T0" fmla="*/ 130 w 899"/>
                <a:gd name="T1" fmla="*/ 7 h 1264"/>
                <a:gd name="T2" fmla="*/ 102 w 899"/>
                <a:gd name="T3" fmla="*/ 5 h 1264"/>
                <a:gd name="T4" fmla="*/ 100 w 899"/>
                <a:gd name="T5" fmla="*/ 5 h 1264"/>
                <a:gd name="T6" fmla="*/ 94 w 899"/>
                <a:gd name="T7" fmla="*/ 7 h 1264"/>
                <a:gd name="T8" fmla="*/ 92 w 899"/>
                <a:gd name="T9" fmla="*/ 7 h 1264"/>
                <a:gd name="T10" fmla="*/ 88 w 899"/>
                <a:gd name="T11" fmla="*/ 9 h 1264"/>
                <a:gd name="T12" fmla="*/ 83 w 899"/>
                <a:gd name="T13" fmla="*/ 9 h 1264"/>
                <a:gd name="T14" fmla="*/ 79 w 899"/>
                <a:gd name="T15" fmla="*/ 11 h 1264"/>
                <a:gd name="T16" fmla="*/ 77 w 899"/>
                <a:gd name="T17" fmla="*/ 11 h 1264"/>
                <a:gd name="T18" fmla="*/ 71 w 899"/>
                <a:gd name="T19" fmla="*/ 13 h 1264"/>
                <a:gd name="T20" fmla="*/ 68 w 899"/>
                <a:gd name="T21" fmla="*/ 15 h 1264"/>
                <a:gd name="T22" fmla="*/ 62 w 899"/>
                <a:gd name="T23" fmla="*/ 15 h 1264"/>
                <a:gd name="T24" fmla="*/ 60 w 899"/>
                <a:gd name="T25" fmla="*/ 17 h 1264"/>
                <a:gd name="T26" fmla="*/ 56 w 899"/>
                <a:gd name="T27" fmla="*/ 17 h 1264"/>
                <a:gd name="T28" fmla="*/ 52 w 899"/>
                <a:gd name="T29" fmla="*/ 19 h 1264"/>
                <a:gd name="T30" fmla="*/ 47 w 899"/>
                <a:gd name="T31" fmla="*/ 22 h 1264"/>
                <a:gd name="T32" fmla="*/ 45 w 899"/>
                <a:gd name="T33" fmla="*/ 22 h 1264"/>
                <a:gd name="T34" fmla="*/ 39 w 899"/>
                <a:gd name="T35" fmla="*/ 24 h 1264"/>
                <a:gd name="T36" fmla="*/ 37 w 899"/>
                <a:gd name="T37" fmla="*/ 24 h 1264"/>
                <a:gd name="T38" fmla="*/ 31 w 899"/>
                <a:gd name="T39" fmla="*/ 26 h 1264"/>
                <a:gd name="T40" fmla="*/ 29 w 899"/>
                <a:gd name="T41" fmla="*/ 26 h 1264"/>
                <a:gd name="T42" fmla="*/ 0 w 899"/>
                <a:gd name="T43" fmla="*/ 89 h 1264"/>
                <a:gd name="T44" fmla="*/ 49 w 899"/>
                <a:gd name="T45" fmla="*/ 858 h 1264"/>
                <a:gd name="T46" fmla="*/ 153 w 899"/>
                <a:gd name="T47" fmla="*/ 1114 h 1264"/>
                <a:gd name="T48" fmla="*/ 155 w 899"/>
                <a:gd name="T49" fmla="*/ 1114 h 1264"/>
                <a:gd name="T50" fmla="*/ 162 w 899"/>
                <a:gd name="T51" fmla="*/ 1112 h 1264"/>
                <a:gd name="T52" fmla="*/ 164 w 899"/>
                <a:gd name="T53" fmla="*/ 1112 h 1264"/>
                <a:gd name="T54" fmla="*/ 170 w 899"/>
                <a:gd name="T55" fmla="*/ 1107 h 1264"/>
                <a:gd name="T56" fmla="*/ 172 w 899"/>
                <a:gd name="T57" fmla="*/ 1107 h 1264"/>
                <a:gd name="T58" fmla="*/ 176 w 899"/>
                <a:gd name="T59" fmla="*/ 1105 h 1264"/>
                <a:gd name="T60" fmla="*/ 181 w 899"/>
                <a:gd name="T61" fmla="*/ 1105 h 1264"/>
                <a:gd name="T62" fmla="*/ 185 w 899"/>
                <a:gd name="T63" fmla="*/ 1101 h 1264"/>
                <a:gd name="T64" fmla="*/ 187 w 899"/>
                <a:gd name="T65" fmla="*/ 1103 h 1264"/>
                <a:gd name="T66" fmla="*/ 193 w 899"/>
                <a:gd name="T67" fmla="*/ 1099 h 1264"/>
                <a:gd name="T68" fmla="*/ 195 w 899"/>
                <a:gd name="T69" fmla="*/ 1103 h 1264"/>
                <a:gd name="T70" fmla="*/ 202 w 899"/>
                <a:gd name="T71" fmla="*/ 1099 h 1264"/>
                <a:gd name="T72" fmla="*/ 204 w 899"/>
                <a:gd name="T73" fmla="*/ 1101 h 1264"/>
                <a:gd name="T74" fmla="*/ 208 w 899"/>
                <a:gd name="T75" fmla="*/ 1097 h 1264"/>
                <a:gd name="T76" fmla="*/ 212 w 899"/>
                <a:gd name="T77" fmla="*/ 1097 h 1264"/>
                <a:gd name="T78" fmla="*/ 217 w 899"/>
                <a:gd name="T79" fmla="*/ 1093 h 1264"/>
                <a:gd name="T80" fmla="*/ 219 w 899"/>
                <a:gd name="T81" fmla="*/ 1095 h 1264"/>
                <a:gd name="T82" fmla="*/ 225 w 899"/>
                <a:gd name="T83" fmla="*/ 1091 h 1264"/>
                <a:gd name="T84" fmla="*/ 227 w 899"/>
                <a:gd name="T85" fmla="*/ 1091 h 1264"/>
                <a:gd name="T86" fmla="*/ 234 w 899"/>
                <a:gd name="T87" fmla="*/ 1088 h 1264"/>
                <a:gd name="T88" fmla="*/ 784 w 899"/>
                <a:gd name="T89" fmla="*/ 1257 h 1264"/>
                <a:gd name="T90" fmla="*/ 809 w 899"/>
                <a:gd name="T91" fmla="*/ 1261 h 1264"/>
                <a:gd name="T92" fmla="*/ 816 w 899"/>
                <a:gd name="T93" fmla="*/ 1259 h 1264"/>
                <a:gd name="T94" fmla="*/ 898 w 899"/>
                <a:gd name="T95" fmla="*/ 523 h 1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9" h="1264">
                  <a:moveTo>
                    <a:pt x="845" y="409"/>
                  </a:moveTo>
                  <a:lnTo>
                    <a:pt x="130" y="7"/>
                  </a:lnTo>
                  <a:lnTo>
                    <a:pt x="130" y="7"/>
                  </a:lnTo>
                  <a:cubicBezTo>
                    <a:pt x="121" y="0"/>
                    <a:pt x="113" y="0"/>
                    <a:pt x="104" y="3"/>
                  </a:cubicBezTo>
                  <a:lnTo>
                    <a:pt x="104" y="3"/>
                  </a:lnTo>
                  <a:cubicBezTo>
                    <a:pt x="104" y="3"/>
                    <a:pt x="104" y="5"/>
                    <a:pt x="102" y="5"/>
                  </a:cubicBezTo>
                  <a:lnTo>
                    <a:pt x="102" y="5"/>
                  </a:lnTo>
                  <a:lnTo>
                    <a:pt x="100" y="5"/>
                  </a:lnTo>
                  <a:lnTo>
                    <a:pt x="100" y="5"/>
                  </a:lnTo>
                  <a:lnTo>
                    <a:pt x="98" y="5"/>
                  </a:lnTo>
                  <a:lnTo>
                    <a:pt x="98" y="5"/>
                  </a:lnTo>
                  <a:cubicBezTo>
                    <a:pt x="96" y="7"/>
                    <a:pt x="96" y="7"/>
                    <a:pt x="94" y="7"/>
                  </a:cubicBezTo>
                  <a:lnTo>
                    <a:pt x="94" y="7"/>
                  </a:lnTo>
                  <a:cubicBezTo>
                    <a:pt x="94" y="7"/>
                    <a:pt x="94" y="7"/>
                    <a:pt x="92" y="7"/>
                  </a:cubicBezTo>
                  <a:lnTo>
                    <a:pt x="92" y="7"/>
                  </a:lnTo>
                  <a:cubicBezTo>
                    <a:pt x="92" y="7"/>
                    <a:pt x="90" y="7"/>
                    <a:pt x="90" y="9"/>
                  </a:cubicBezTo>
                  <a:lnTo>
                    <a:pt x="90" y="9"/>
                  </a:lnTo>
                  <a:lnTo>
                    <a:pt x="88" y="9"/>
                  </a:lnTo>
                  <a:lnTo>
                    <a:pt x="88" y="9"/>
                  </a:lnTo>
                  <a:cubicBezTo>
                    <a:pt x="85" y="9"/>
                    <a:pt x="85" y="9"/>
                    <a:pt x="83" y="9"/>
                  </a:cubicBezTo>
                  <a:lnTo>
                    <a:pt x="83" y="9"/>
                  </a:lnTo>
                  <a:cubicBezTo>
                    <a:pt x="83" y="9"/>
                    <a:pt x="83" y="11"/>
                    <a:pt x="81" y="11"/>
                  </a:cubicBezTo>
                  <a:lnTo>
                    <a:pt x="81" y="11"/>
                  </a:lnTo>
                  <a:lnTo>
                    <a:pt x="79" y="11"/>
                  </a:lnTo>
                  <a:lnTo>
                    <a:pt x="79" y="11"/>
                  </a:lnTo>
                  <a:lnTo>
                    <a:pt x="77" y="11"/>
                  </a:lnTo>
                  <a:lnTo>
                    <a:pt x="77" y="11"/>
                  </a:lnTo>
                  <a:cubicBezTo>
                    <a:pt x="75" y="13"/>
                    <a:pt x="75" y="13"/>
                    <a:pt x="73" y="13"/>
                  </a:cubicBezTo>
                  <a:lnTo>
                    <a:pt x="73" y="13"/>
                  </a:lnTo>
                  <a:cubicBezTo>
                    <a:pt x="73" y="13"/>
                    <a:pt x="73" y="13"/>
                    <a:pt x="71" y="13"/>
                  </a:cubicBezTo>
                  <a:lnTo>
                    <a:pt x="71" y="13"/>
                  </a:lnTo>
                  <a:cubicBezTo>
                    <a:pt x="71" y="13"/>
                    <a:pt x="68" y="13"/>
                    <a:pt x="68" y="15"/>
                  </a:cubicBezTo>
                  <a:lnTo>
                    <a:pt x="68" y="15"/>
                  </a:lnTo>
                  <a:lnTo>
                    <a:pt x="66" y="15"/>
                  </a:lnTo>
                  <a:lnTo>
                    <a:pt x="66" y="15"/>
                  </a:lnTo>
                  <a:cubicBezTo>
                    <a:pt x="64" y="15"/>
                    <a:pt x="64" y="15"/>
                    <a:pt x="62" y="15"/>
                  </a:cubicBezTo>
                  <a:lnTo>
                    <a:pt x="62" y="15"/>
                  </a:lnTo>
                  <a:cubicBezTo>
                    <a:pt x="62" y="15"/>
                    <a:pt x="62" y="17"/>
                    <a:pt x="60" y="17"/>
                  </a:cubicBezTo>
                  <a:lnTo>
                    <a:pt x="60" y="17"/>
                  </a:lnTo>
                  <a:lnTo>
                    <a:pt x="58" y="17"/>
                  </a:lnTo>
                  <a:lnTo>
                    <a:pt x="58" y="17"/>
                  </a:lnTo>
                  <a:lnTo>
                    <a:pt x="56" y="17"/>
                  </a:lnTo>
                  <a:lnTo>
                    <a:pt x="56" y="17"/>
                  </a:lnTo>
                  <a:cubicBezTo>
                    <a:pt x="54" y="19"/>
                    <a:pt x="54" y="19"/>
                    <a:pt x="52" y="19"/>
                  </a:cubicBezTo>
                  <a:lnTo>
                    <a:pt x="52" y="19"/>
                  </a:lnTo>
                  <a:cubicBezTo>
                    <a:pt x="52" y="19"/>
                    <a:pt x="52" y="19"/>
                    <a:pt x="49" y="19"/>
                  </a:cubicBezTo>
                  <a:lnTo>
                    <a:pt x="49" y="19"/>
                  </a:lnTo>
                  <a:cubicBezTo>
                    <a:pt x="49" y="19"/>
                    <a:pt x="47" y="19"/>
                    <a:pt x="47" y="22"/>
                  </a:cubicBezTo>
                  <a:lnTo>
                    <a:pt x="47" y="22"/>
                  </a:lnTo>
                  <a:lnTo>
                    <a:pt x="45" y="22"/>
                  </a:lnTo>
                  <a:lnTo>
                    <a:pt x="45" y="22"/>
                  </a:lnTo>
                  <a:cubicBezTo>
                    <a:pt x="43" y="22"/>
                    <a:pt x="43" y="22"/>
                    <a:pt x="41" y="22"/>
                  </a:cubicBezTo>
                  <a:lnTo>
                    <a:pt x="41" y="22"/>
                  </a:lnTo>
                  <a:cubicBezTo>
                    <a:pt x="41" y="22"/>
                    <a:pt x="41" y="24"/>
                    <a:pt x="39" y="24"/>
                  </a:cubicBezTo>
                  <a:lnTo>
                    <a:pt x="39" y="24"/>
                  </a:lnTo>
                  <a:lnTo>
                    <a:pt x="37" y="24"/>
                  </a:lnTo>
                  <a:lnTo>
                    <a:pt x="37" y="24"/>
                  </a:lnTo>
                  <a:lnTo>
                    <a:pt x="35" y="24"/>
                  </a:lnTo>
                  <a:lnTo>
                    <a:pt x="35" y="24"/>
                  </a:lnTo>
                  <a:cubicBezTo>
                    <a:pt x="33" y="26"/>
                    <a:pt x="33" y="26"/>
                    <a:pt x="31" y="26"/>
                  </a:cubicBezTo>
                  <a:lnTo>
                    <a:pt x="31" y="26"/>
                  </a:lnTo>
                  <a:cubicBezTo>
                    <a:pt x="31" y="26"/>
                    <a:pt x="31" y="26"/>
                    <a:pt x="29" y="26"/>
                  </a:cubicBezTo>
                  <a:lnTo>
                    <a:pt x="29" y="26"/>
                  </a:lnTo>
                  <a:cubicBezTo>
                    <a:pt x="29" y="26"/>
                    <a:pt x="27" y="26"/>
                    <a:pt x="27" y="28"/>
                  </a:cubicBezTo>
                  <a:lnTo>
                    <a:pt x="27" y="28"/>
                  </a:lnTo>
                  <a:cubicBezTo>
                    <a:pt x="10" y="32"/>
                    <a:pt x="0" y="55"/>
                    <a:pt x="0" y="89"/>
                  </a:cubicBezTo>
                  <a:lnTo>
                    <a:pt x="0" y="739"/>
                  </a:lnTo>
                  <a:lnTo>
                    <a:pt x="0" y="739"/>
                  </a:lnTo>
                  <a:cubicBezTo>
                    <a:pt x="0" y="788"/>
                    <a:pt x="21" y="841"/>
                    <a:pt x="49" y="858"/>
                  </a:cubicBezTo>
                  <a:lnTo>
                    <a:pt x="151" y="917"/>
                  </a:lnTo>
                  <a:lnTo>
                    <a:pt x="151" y="1116"/>
                  </a:lnTo>
                  <a:lnTo>
                    <a:pt x="153" y="1114"/>
                  </a:lnTo>
                  <a:lnTo>
                    <a:pt x="153" y="1116"/>
                  </a:lnTo>
                  <a:lnTo>
                    <a:pt x="155" y="1114"/>
                  </a:lnTo>
                  <a:lnTo>
                    <a:pt x="155" y="1114"/>
                  </a:lnTo>
                  <a:lnTo>
                    <a:pt x="160" y="1112"/>
                  </a:lnTo>
                  <a:lnTo>
                    <a:pt x="160" y="1114"/>
                  </a:lnTo>
                  <a:lnTo>
                    <a:pt x="162" y="1112"/>
                  </a:lnTo>
                  <a:lnTo>
                    <a:pt x="162" y="1112"/>
                  </a:lnTo>
                  <a:lnTo>
                    <a:pt x="164" y="1110"/>
                  </a:lnTo>
                  <a:lnTo>
                    <a:pt x="164" y="1112"/>
                  </a:lnTo>
                  <a:lnTo>
                    <a:pt x="166" y="1110"/>
                  </a:lnTo>
                  <a:lnTo>
                    <a:pt x="166" y="1110"/>
                  </a:lnTo>
                  <a:lnTo>
                    <a:pt x="170" y="1107"/>
                  </a:lnTo>
                  <a:lnTo>
                    <a:pt x="170" y="1110"/>
                  </a:lnTo>
                  <a:lnTo>
                    <a:pt x="172" y="1107"/>
                  </a:lnTo>
                  <a:lnTo>
                    <a:pt x="172" y="1107"/>
                  </a:lnTo>
                  <a:lnTo>
                    <a:pt x="174" y="1105"/>
                  </a:lnTo>
                  <a:lnTo>
                    <a:pt x="174" y="1107"/>
                  </a:lnTo>
                  <a:lnTo>
                    <a:pt x="176" y="1105"/>
                  </a:lnTo>
                  <a:lnTo>
                    <a:pt x="176" y="1105"/>
                  </a:lnTo>
                  <a:lnTo>
                    <a:pt x="181" y="1103"/>
                  </a:lnTo>
                  <a:lnTo>
                    <a:pt x="181" y="1105"/>
                  </a:lnTo>
                  <a:lnTo>
                    <a:pt x="183" y="1103"/>
                  </a:lnTo>
                  <a:lnTo>
                    <a:pt x="183" y="1103"/>
                  </a:lnTo>
                  <a:lnTo>
                    <a:pt x="185" y="1101"/>
                  </a:lnTo>
                  <a:lnTo>
                    <a:pt x="185" y="1103"/>
                  </a:lnTo>
                  <a:lnTo>
                    <a:pt x="187" y="1101"/>
                  </a:lnTo>
                  <a:lnTo>
                    <a:pt x="187" y="1103"/>
                  </a:lnTo>
                  <a:lnTo>
                    <a:pt x="191" y="1099"/>
                  </a:lnTo>
                  <a:lnTo>
                    <a:pt x="191" y="1101"/>
                  </a:lnTo>
                  <a:lnTo>
                    <a:pt x="193" y="1099"/>
                  </a:lnTo>
                  <a:lnTo>
                    <a:pt x="193" y="1105"/>
                  </a:lnTo>
                  <a:lnTo>
                    <a:pt x="195" y="1101"/>
                  </a:lnTo>
                  <a:lnTo>
                    <a:pt x="195" y="1103"/>
                  </a:lnTo>
                  <a:lnTo>
                    <a:pt x="198" y="1101"/>
                  </a:lnTo>
                  <a:lnTo>
                    <a:pt x="198" y="1103"/>
                  </a:lnTo>
                  <a:lnTo>
                    <a:pt x="202" y="1099"/>
                  </a:lnTo>
                  <a:lnTo>
                    <a:pt x="202" y="1101"/>
                  </a:lnTo>
                  <a:lnTo>
                    <a:pt x="204" y="1099"/>
                  </a:lnTo>
                  <a:lnTo>
                    <a:pt x="204" y="1101"/>
                  </a:lnTo>
                  <a:lnTo>
                    <a:pt x="206" y="1097"/>
                  </a:lnTo>
                  <a:lnTo>
                    <a:pt x="206" y="1099"/>
                  </a:lnTo>
                  <a:lnTo>
                    <a:pt x="208" y="1097"/>
                  </a:lnTo>
                  <a:lnTo>
                    <a:pt x="208" y="1099"/>
                  </a:lnTo>
                  <a:lnTo>
                    <a:pt x="212" y="1095"/>
                  </a:lnTo>
                  <a:lnTo>
                    <a:pt x="212" y="1097"/>
                  </a:lnTo>
                  <a:lnTo>
                    <a:pt x="215" y="1095"/>
                  </a:lnTo>
                  <a:lnTo>
                    <a:pt x="215" y="1097"/>
                  </a:lnTo>
                  <a:lnTo>
                    <a:pt x="217" y="1093"/>
                  </a:lnTo>
                  <a:lnTo>
                    <a:pt x="217" y="1095"/>
                  </a:lnTo>
                  <a:lnTo>
                    <a:pt x="219" y="1093"/>
                  </a:lnTo>
                  <a:lnTo>
                    <a:pt x="219" y="1095"/>
                  </a:lnTo>
                  <a:lnTo>
                    <a:pt x="223" y="1093"/>
                  </a:lnTo>
                  <a:lnTo>
                    <a:pt x="223" y="1093"/>
                  </a:lnTo>
                  <a:lnTo>
                    <a:pt x="225" y="1091"/>
                  </a:lnTo>
                  <a:lnTo>
                    <a:pt x="225" y="1093"/>
                  </a:lnTo>
                  <a:lnTo>
                    <a:pt x="227" y="1091"/>
                  </a:lnTo>
                  <a:lnTo>
                    <a:pt x="227" y="1091"/>
                  </a:lnTo>
                  <a:lnTo>
                    <a:pt x="229" y="1088"/>
                  </a:lnTo>
                  <a:lnTo>
                    <a:pt x="229" y="1091"/>
                  </a:lnTo>
                  <a:lnTo>
                    <a:pt x="234" y="1088"/>
                  </a:lnTo>
                  <a:lnTo>
                    <a:pt x="234" y="1088"/>
                  </a:lnTo>
                  <a:lnTo>
                    <a:pt x="316" y="1014"/>
                  </a:lnTo>
                  <a:lnTo>
                    <a:pt x="784" y="1257"/>
                  </a:lnTo>
                  <a:lnTo>
                    <a:pt x="784" y="1257"/>
                  </a:lnTo>
                  <a:cubicBezTo>
                    <a:pt x="794" y="1263"/>
                    <a:pt x="803" y="1263"/>
                    <a:pt x="809" y="1261"/>
                  </a:cubicBezTo>
                  <a:lnTo>
                    <a:pt x="809" y="1261"/>
                  </a:lnTo>
                  <a:cubicBezTo>
                    <a:pt x="811" y="1261"/>
                    <a:pt x="811" y="1261"/>
                    <a:pt x="811" y="1259"/>
                  </a:cubicBezTo>
                  <a:lnTo>
                    <a:pt x="811" y="1259"/>
                  </a:lnTo>
                  <a:cubicBezTo>
                    <a:pt x="814" y="1259"/>
                    <a:pt x="814" y="1259"/>
                    <a:pt x="816" y="1259"/>
                  </a:cubicBezTo>
                  <a:lnTo>
                    <a:pt x="816" y="1259"/>
                  </a:lnTo>
                  <a:cubicBezTo>
                    <a:pt x="866" y="1238"/>
                    <a:pt x="898" y="1240"/>
                    <a:pt x="898" y="1175"/>
                  </a:cubicBezTo>
                  <a:lnTo>
                    <a:pt x="898" y="523"/>
                  </a:lnTo>
                  <a:lnTo>
                    <a:pt x="898" y="523"/>
                  </a:lnTo>
                  <a:cubicBezTo>
                    <a:pt x="896" y="479"/>
                    <a:pt x="875" y="426"/>
                    <a:pt x="845" y="409"/>
                  </a:cubicBezTo>
                </a:path>
              </a:pathLst>
            </a:custGeom>
            <a:solidFill>
              <a:schemeClr val="accent2">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09" name="Freeform 464">
              <a:extLst>
                <a:ext uri="{FF2B5EF4-FFF2-40B4-BE49-F238E27FC236}">
                  <a16:creationId xmlns:a16="http://schemas.microsoft.com/office/drawing/2014/main" id="{9E62E61E-4AAF-D74F-AC9D-7C7D37238A43}"/>
                </a:ext>
              </a:extLst>
            </p:cNvPr>
            <p:cNvSpPr>
              <a:spLocks noChangeArrowheads="1"/>
            </p:cNvSpPr>
            <p:nvPr/>
          </p:nvSpPr>
          <p:spPr bwMode="auto">
            <a:xfrm>
              <a:off x="7076999" y="6881658"/>
              <a:ext cx="824178" cy="1251526"/>
            </a:xfrm>
            <a:custGeom>
              <a:avLst/>
              <a:gdLst>
                <a:gd name="T0" fmla="*/ 782 w 834"/>
                <a:gd name="T1" fmla="*/ 419 h 1264"/>
                <a:gd name="T2" fmla="*/ 50 w 834"/>
                <a:gd name="T3" fmla="*/ 17 h 1264"/>
                <a:gd name="T4" fmla="*/ 50 w 834"/>
                <a:gd name="T5" fmla="*/ 17 h 1264"/>
                <a:gd name="T6" fmla="*/ 0 w 834"/>
                <a:gd name="T7" fmla="*/ 76 h 1264"/>
                <a:gd name="T8" fmla="*/ 0 w 834"/>
                <a:gd name="T9" fmla="*/ 726 h 1264"/>
                <a:gd name="T10" fmla="*/ 0 w 834"/>
                <a:gd name="T11" fmla="*/ 726 h 1264"/>
                <a:gd name="T12" fmla="*/ 50 w 834"/>
                <a:gd name="T13" fmla="*/ 845 h 1264"/>
                <a:gd name="T14" fmla="*/ 151 w 834"/>
                <a:gd name="T15" fmla="*/ 904 h 1264"/>
                <a:gd name="T16" fmla="*/ 151 w 834"/>
                <a:gd name="T17" fmla="*/ 1103 h 1264"/>
                <a:gd name="T18" fmla="*/ 284 w 834"/>
                <a:gd name="T19" fmla="*/ 984 h 1264"/>
                <a:gd name="T20" fmla="*/ 782 w 834"/>
                <a:gd name="T21" fmla="*/ 1246 h 1264"/>
                <a:gd name="T22" fmla="*/ 782 w 834"/>
                <a:gd name="T23" fmla="*/ 1246 h 1264"/>
                <a:gd name="T24" fmla="*/ 833 w 834"/>
                <a:gd name="T25" fmla="*/ 1190 h 1264"/>
                <a:gd name="T26" fmla="*/ 833 w 834"/>
                <a:gd name="T27" fmla="*/ 538 h 1264"/>
                <a:gd name="T28" fmla="*/ 833 w 834"/>
                <a:gd name="T29" fmla="*/ 538 h 1264"/>
                <a:gd name="T30" fmla="*/ 782 w 834"/>
                <a:gd name="T31" fmla="*/ 419 h 1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4" h="1264">
                  <a:moveTo>
                    <a:pt x="782" y="419"/>
                  </a:moveTo>
                  <a:lnTo>
                    <a:pt x="50" y="17"/>
                  </a:lnTo>
                  <a:lnTo>
                    <a:pt x="50" y="17"/>
                  </a:lnTo>
                  <a:cubicBezTo>
                    <a:pt x="23" y="0"/>
                    <a:pt x="0" y="28"/>
                    <a:pt x="0" y="76"/>
                  </a:cubicBezTo>
                  <a:lnTo>
                    <a:pt x="0" y="726"/>
                  </a:lnTo>
                  <a:lnTo>
                    <a:pt x="0" y="726"/>
                  </a:lnTo>
                  <a:cubicBezTo>
                    <a:pt x="0" y="775"/>
                    <a:pt x="23" y="828"/>
                    <a:pt x="50" y="845"/>
                  </a:cubicBezTo>
                  <a:lnTo>
                    <a:pt x="151" y="904"/>
                  </a:lnTo>
                  <a:lnTo>
                    <a:pt x="151" y="1103"/>
                  </a:lnTo>
                  <a:lnTo>
                    <a:pt x="284" y="984"/>
                  </a:lnTo>
                  <a:lnTo>
                    <a:pt x="782" y="1246"/>
                  </a:lnTo>
                  <a:lnTo>
                    <a:pt x="782" y="1246"/>
                  </a:lnTo>
                  <a:cubicBezTo>
                    <a:pt x="812" y="1263"/>
                    <a:pt x="833" y="1237"/>
                    <a:pt x="833" y="1190"/>
                  </a:cubicBezTo>
                  <a:lnTo>
                    <a:pt x="833" y="538"/>
                  </a:lnTo>
                  <a:lnTo>
                    <a:pt x="833" y="538"/>
                  </a:lnTo>
                  <a:cubicBezTo>
                    <a:pt x="833" y="489"/>
                    <a:pt x="809" y="436"/>
                    <a:pt x="782" y="419"/>
                  </a:cubicBezTo>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10" name="Freeform 465">
              <a:extLst>
                <a:ext uri="{FF2B5EF4-FFF2-40B4-BE49-F238E27FC236}">
                  <a16:creationId xmlns:a16="http://schemas.microsoft.com/office/drawing/2014/main" id="{C0E230FA-A7E1-E544-AC2B-498279F8D7C1}"/>
                </a:ext>
              </a:extLst>
            </p:cNvPr>
            <p:cNvSpPr>
              <a:spLocks noChangeArrowheads="1"/>
            </p:cNvSpPr>
            <p:nvPr/>
          </p:nvSpPr>
          <p:spPr bwMode="auto">
            <a:xfrm>
              <a:off x="7286314" y="7383140"/>
              <a:ext cx="56691" cy="109019"/>
            </a:xfrm>
            <a:custGeom>
              <a:avLst/>
              <a:gdLst>
                <a:gd name="T0" fmla="*/ 55 w 56"/>
                <a:gd name="T1" fmla="*/ 72 h 111"/>
                <a:gd name="T2" fmla="*/ 55 w 56"/>
                <a:gd name="T3" fmla="*/ 72 h 111"/>
                <a:gd name="T4" fmla="*/ 27 w 56"/>
                <a:gd name="T5" fmla="*/ 102 h 111"/>
                <a:gd name="T6" fmla="*/ 27 w 56"/>
                <a:gd name="T7" fmla="*/ 102 h 111"/>
                <a:gd name="T8" fmla="*/ 0 w 56"/>
                <a:gd name="T9" fmla="*/ 40 h 111"/>
                <a:gd name="T10" fmla="*/ 0 w 56"/>
                <a:gd name="T11" fmla="*/ 40 h 111"/>
                <a:gd name="T12" fmla="*/ 27 w 56"/>
                <a:gd name="T13" fmla="*/ 9 h 111"/>
                <a:gd name="T14" fmla="*/ 27 w 56"/>
                <a:gd name="T15" fmla="*/ 9 h 111"/>
                <a:gd name="T16" fmla="*/ 55 w 56"/>
                <a:gd name="T17" fmla="*/ 7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11">
                  <a:moveTo>
                    <a:pt x="55" y="72"/>
                  </a:moveTo>
                  <a:lnTo>
                    <a:pt x="55" y="72"/>
                  </a:lnTo>
                  <a:cubicBezTo>
                    <a:pt x="55" y="97"/>
                    <a:pt x="42" y="110"/>
                    <a:pt x="27" y="102"/>
                  </a:cubicBezTo>
                  <a:lnTo>
                    <a:pt x="27" y="102"/>
                  </a:lnTo>
                  <a:cubicBezTo>
                    <a:pt x="12" y="93"/>
                    <a:pt x="0" y="66"/>
                    <a:pt x="0" y="40"/>
                  </a:cubicBezTo>
                  <a:lnTo>
                    <a:pt x="0" y="40"/>
                  </a:lnTo>
                  <a:cubicBezTo>
                    <a:pt x="0" y="15"/>
                    <a:pt x="12" y="0"/>
                    <a:pt x="27" y="9"/>
                  </a:cubicBezTo>
                  <a:lnTo>
                    <a:pt x="27" y="9"/>
                  </a:lnTo>
                  <a:cubicBezTo>
                    <a:pt x="42" y="17"/>
                    <a:pt x="55" y="47"/>
                    <a:pt x="55" y="72"/>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11" name="Freeform 466">
              <a:extLst>
                <a:ext uri="{FF2B5EF4-FFF2-40B4-BE49-F238E27FC236}">
                  <a16:creationId xmlns:a16="http://schemas.microsoft.com/office/drawing/2014/main" id="{2C69C5D0-6BBA-3F4E-A0E2-35EE4EBB2198}"/>
                </a:ext>
              </a:extLst>
            </p:cNvPr>
            <p:cNvSpPr>
              <a:spLocks noChangeArrowheads="1"/>
            </p:cNvSpPr>
            <p:nvPr/>
          </p:nvSpPr>
          <p:spPr bwMode="auto">
            <a:xfrm>
              <a:off x="7443300" y="7474716"/>
              <a:ext cx="56691" cy="109017"/>
            </a:xfrm>
            <a:custGeom>
              <a:avLst/>
              <a:gdLst>
                <a:gd name="T0" fmla="*/ 55 w 56"/>
                <a:gd name="T1" fmla="*/ 70 h 109"/>
                <a:gd name="T2" fmla="*/ 55 w 56"/>
                <a:gd name="T3" fmla="*/ 70 h 109"/>
                <a:gd name="T4" fmla="*/ 28 w 56"/>
                <a:gd name="T5" fmla="*/ 100 h 109"/>
                <a:gd name="T6" fmla="*/ 28 w 56"/>
                <a:gd name="T7" fmla="*/ 100 h 109"/>
                <a:gd name="T8" fmla="*/ 0 w 56"/>
                <a:gd name="T9" fmla="*/ 38 h 109"/>
                <a:gd name="T10" fmla="*/ 0 w 56"/>
                <a:gd name="T11" fmla="*/ 38 h 109"/>
                <a:gd name="T12" fmla="*/ 28 w 56"/>
                <a:gd name="T13" fmla="*/ 9 h 109"/>
                <a:gd name="T14" fmla="*/ 28 w 56"/>
                <a:gd name="T15" fmla="*/ 9 h 109"/>
                <a:gd name="T16" fmla="*/ 55 w 56"/>
                <a:gd name="T17" fmla="*/ 7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09">
                  <a:moveTo>
                    <a:pt x="55" y="70"/>
                  </a:moveTo>
                  <a:lnTo>
                    <a:pt x="55" y="70"/>
                  </a:lnTo>
                  <a:cubicBezTo>
                    <a:pt x="55" y="96"/>
                    <a:pt x="43" y="108"/>
                    <a:pt x="28" y="100"/>
                  </a:cubicBezTo>
                  <a:lnTo>
                    <a:pt x="28" y="100"/>
                  </a:lnTo>
                  <a:cubicBezTo>
                    <a:pt x="13" y="91"/>
                    <a:pt x="0" y="64"/>
                    <a:pt x="0" y="38"/>
                  </a:cubicBezTo>
                  <a:lnTo>
                    <a:pt x="0" y="38"/>
                  </a:lnTo>
                  <a:cubicBezTo>
                    <a:pt x="0" y="13"/>
                    <a:pt x="13" y="0"/>
                    <a:pt x="28" y="9"/>
                  </a:cubicBezTo>
                  <a:lnTo>
                    <a:pt x="28" y="9"/>
                  </a:lnTo>
                  <a:cubicBezTo>
                    <a:pt x="43" y="17"/>
                    <a:pt x="55" y="45"/>
                    <a:pt x="55" y="70"/>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12" name="Freeform 467">
              <a:extLst>
                <a:ext uri="{FF2B5EF4-FFF2-40B4-BE49-F238E27FC236}">
                  <a16:creationId xmlns:a16="http://schemas.microsoft.com/office/drawing/2014/main" id="{DB33A33A-22F1-9C4E-8AC1-34C61D0BE59F}"/>
                </a:ext>
              </a:extLst>
            </p:cNvPr>
            <p:cNvSpPr>
              <a:spLocks noChangeArrowheads="1"/>
            </p:cNvSpPr>
            <p:nvPr/>
          </p:nvSpPr>
          <p:spPr bwMode="auto">
            <a:xfrm>
              <a:off x="7604648" y="7570652"/>
              <a:ext cx="52329" cy="109017"/>
            </a:xfrm>
            <a:custGeom>
              <a:avLst/>
              <a:gdLst>
                <a:gd name="T0" fmla="*/ 53 w 54"/>
                <a:gd name="T1" fmla="*/ 72 h 112"/>
                <a:gd name="T2" fmla="*/ 53 w 54"/>
                <a:gd name="T3" fmla="*/ 72 h 112"/>
                <a:gd name="T4" fmla="*/ 26 w 54"/>
                <a:gd name="T5" fmla="*/ 102 h 112"/>
                <a:gd name="T6" fmla="*/ 26 w 54"/>
                <a:gd name="T7" fmla="*/ 102 h 112"/>
                <a:gd name="T8" fmla="*/ 0 w 54"/>
                <a:gd name="T9" fmla="*/ 41 h 112"/>
                <a:gd name="T10" fmla="*/ 0 w 54"/>
                <a:gd name="T11" fmla="*/ 41 h 112"/>
                <a:gd name="T12" fmla="*/ 26 w 54"/>
                <a:gd name="T13" fmla="*/ 9 h 112"/>
                <a:gd name="T14" fmla="*/ 26 w 54"/>
                <a:gd name="T15" fmla="*/ 9 h 112"/>
                <a:gd name="T16" fmla="*/ 53 w 54"/>
                <a:gd name="T17" fmla="*/ 7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12">
                  <a:moveTo>
                    <a:pt x="53" y="72"/>
                  </a:moveTo>
                  <a:lnTo>
                    <a:pt x="53" y="72"/>
                  </a:lnTo>
                  <a:cubicBezTo>
                    <a:pt x="53" y="98"/>
                    <a:pt x="40" y="111"/>
                    <a:pt x="26" y="102"/>
                  </a:cubicBezTo>
                  <a:lnTo>
                    <a:pt x="26" y="102"/>
                  </a:lnTo>
                  <a:cubicBezTo>
                    <a:pt x="11" y="94"/>
                    <a:pt x="0" y="66"/>
                    <a:pt x="0" y="41"/>
                  </a:cubicBezTo>
                  <a:lnTo>
                    <a:pt x="0" y="41"/>
                  </a:lnTo>
                  <a:cubicBezTo>
                    <a:pt x="0" y="15"/>
                    <a:pt x="11" y="0"/>
                    <a:pt x="26" y="9"/>
                  </a:cubicBezTo>
                  <a:lnTo>
                    <a:pt x="26" y="9"/>
                  </a:lnTo>
                  <a:cubicBezTo>
                    <a:pt x="40" y="17"/>
                    <a:pt x="53" y="47"/>
                    <a:pt x="53" y="72"/>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13" name="Freeform 468">
              <a:extLst>
                <a:ext uri="{FF2B5EF4-FFF2-40B4-BE49-F238E27FC236}">
                  <a16:creationId xmlns:a16="http://schemas.microsoft.com/office/drawing/2014/main" id="{9AEB24A3-FCF5-1C45-8195-524924C5C6D6}"/>
                </a:ext>
              </a:extLst>
            </p:cNvPr>
            <p:cNvSpPr>
              <a:spLocks noChangeArrowheads="1"/>
            </p:cNvSpPr>
            <p:nvPr/>
          </p:nvSpPr>
          <p:spPr bwMode="auto">
            <a:xfrm>
              <a:off x="10081540" y="8455878"/>
              <a:ext cx="889588" cy="1251529"/>
            </a:xfrm>
            <a:custGeom>
              <a:avLst/>
              <a:gdLst>
                <a:gd name="T0" fmla="*/ 134 w 901"/>
                <a:gd name="T1" fmla="*/ 8 h 1265"/>
                <a:gd name="T2" fmla="*/ 106 w 901"/>
                <a:gd name="T3" fmla="*/ 4 h 1265"/>
                <a:gd name="T4" fmla="*/ 102 w 901"/>
                <a:gd name="T5" fmla="*/ 6 h 1265"/>
                <a:gd name="T6" fmla="*/ 98 w 901"/>
                <a:gd name="T7" fmla="*/ 6 h 1265"/>
                <a:gd name="T8" fmla="*/ 95 w 901"/>
                <a:gd name="T9" fmla="*/ 8 h 1265"/>
                <a:gd name="T10" fmla="*/ 89 w 901"/>
                <a:gd name="T11" fmla="*/ 10 h 1265"/>
                <a:gd name="T12" fmla="*/ 87 w 901"/>
                <a:gd name="T13" fmla="*/ 10 h 1265"/>
                <a:gd name="T14" fmla="*/ 81 w 901"/>
                <a:gd name="T15" fmla="*/ 13 h 1265"/>
                <a:gd name="T16" fmla="*/ 79 w 901"/>
                <a:gd name="T17" fmla="*/ 13 h 1265"/>
                <a:gd name="T18" fmla="*/ 74 w 901"/>
                <a:gd name="T19" fmla="*/ 15 h 1265"/>
                <a:gd name="T20" fmla="*/ 70 w 901"/>
                <a:gd name="T21" fmla="*/ 15 h 1265"/>
                <a:gd name="T22" fmla="*/ 66 w 901"/>
                <a:gd name="T23" fmla="*/ 17 h 1265"/>
                <a:gd name="T24" fmla="*/ 64 w 901"/>
                <a:gd name="T25" fmla="*/ 17 h 1265"/>
                <a:gd name="T26" fmla="*/ 57 w 901"/>
                <a:gd name="T27" fmla="*/ 19 h 1265"/>
                <a:gd name="T28" fmla="*/ 55 w 901"/>
                <a:gd name="T29" fmla="*/ 19 h 1265"/>
                <a:gd name="T30" fmla="*/ 49 w 901"/>
                <a:gd name="T31" fmla="*/ 21 h 1265"/>
                <a:gd name="T32" fmla="*/ 47 w 901"/>
                <a:gd name="T33" fmla="*/ 23 h 1265"/>
                <a:gd name="T34" fmla="*/ 43 w 901"/>
                <a:gd name="T35" fmla="*/ 23 h 1265"/>
                <a:gd name="T36" fmla="*/ 38 w 901"/>
                <a:gd name="T37" fmla="*/ 25 h 1265"/>
                <a:gd name="T38" fmla="*/ 34 w 901"/>
                <a:gd name="T39" fmla="*/ 25 h 1265"/>
                <a:gd name="T40" fmla="*/ 32 w 901"/>
                <a:gd name="T41" fmla="*/ 27 h 1265"/>
                <a:gd name="T42" fmla="*/ 0 w 901"/>
                <a:gd name="T43" fmla="*/ 89 h 1265"/>
                <a:gd name="T44" fmla="*/ 51 w 901"/>
                <a:gd name="T45" fmla="*/ 859 h 1265"/>
                <a:gd name="T46" fmla="*/ 155 w 901"/>
                <a:gd name="T47" fmla="*/ 1115 h 1265"/>
                <a:gd name="T48" fmla="*/ 159 w 901"/>
                <a:gd name="T49" fmla="*/ 1115 h 1265"/>
                <a:gd name="T50" fmla="*/ 163 w 901"/>
                <a:gd name="T51" fmla="*/ 1111 h 1265"/>
                <a:gd name="T52" fmla="*/ 165 w 901"/>
                <a:gd name="T53" fmla="*/ 1113 h 1265"/>
                <a:gd name="T54" fmla="*/ 172 w 901"/>
                <a:gd name="T55" fmla="*/ 1109 h 1265"/>
                <a:gd name="T56" fmla="*/ 174 w 901"/>
                <a:gd name="T57" fmla="*/ 1113 h 1265"/>
                <a:gd name="T58" fmla="*/ 180 w 901"/>
                <a:gd name="T59" fmla="*/ 1109 h 1265"/>
                <a:gd name="T60" fmla="*/ 182 w 901"/>
                <a:gd name="T61" fmla="*/ 1109 h 1265"/>
                <a:gd name="T62" fmla="*/ 186 w 901"/>
                <a:gd name="T63" fmla="*/ 1105 h 1265"/>
                <a:gd name="T64" fmla="*/ 191 w 901"/>
                <a:gd name="T65" fmla="*/ 1107 h 1265"/>
                <a:gd name="T66" fmla="*/ 195 w 901"/>
                <a:gd name="T67" fmla="*/ 1103 h 1265"/>
                <a:gd name="T68" fmla="*/ 197 w 901"/>
                <a:gd name="T69" fmla="*/ 1103 h 1265"/>
                <a:gd name="T70" fmla="*/ 203 w 901"/>
                <a:gd name="T71" fmla="*/ 1101 h 1265"/>
                <a:gd name="T72" fmla="*/ 206 w 901"/>
                <a:gd name="T73" fmla="*/ 1101 h 1265"/>
                <a:gd name="T74" fmla="*/ 212 w 901"/>
                <a:gd name="T75" fmla="*/ 1096 h 1265"/>
                <a:gd name="T76" fmla="*/ 214 w 901"/>
                <a:gd name="T77" fmla="*/ 1096 h 1265"/>
                <a:gd name="T78" fmla="*/ 218 w 901"/>
                <a:gd name="T79" fmla="*/ 1094 h 1265"/>
                <a:gd name="T80" fmla="*/ 222 w 901"/>
                <a:gd name="T81" fmla="*/ 1094 h 1265"/>
                <a:gd name="T82" fmla="*/ 227 w 901"/>
                <a:gd name="T83" fmla="*/ 1090 h 1265"/>
                <a:gd name="T84" fmla="*/ 229 w 901"/>
                <a:gd name="T85" fmla="*/ 1090 h 1265"/>
                <a:gd name="T86" fmla="*/ 235 w 901"/>
                <a:gd name="T87" fmla="*/ 1088 h 1265"/>
                <a:gd name="T88" fmla="*/ 788 w 901"/>
                <a:gd name="T89" fmla="*/ 1257 h 1265"/>
                <a:gd name="T90" fmla="*/ 813 w 901"/>
                <a:gd name="T91" fmla="*/ 1261 h 1265"/>
                <a:gd name="T92" fmla="*/ 817 w 901"/>
                <a:gd name="T93" fmla="*/ 1259 h 1265"/>
                <a:gd name="T94" fmla="*/ 900 w 901"/>
                <a:gd name="T95" fmla="*/ 523 h 1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1" h="1265">
                  <a:moveTo>
                    <a:pt x="849" y="408"/>
                  </a:moveTo>
                  <a:lnTo>
                    <a:pt x="134" y="8"/>
                  </a:lnTo>
                  <a:lnTo>
                    <a:pt x="134" y="8"/>
                  </a:lnTo>
                  <a:cubicBezTo>
                    <a:pt x="123" y="2"/>
                    <a:pt x="115" y="0"/>
                    <a:pt x="108" y="4"/>
                  </a:cubicBezTo>
                  <a:lnTo>
                    <a:pt x="108" y="4"/>
                  </a:lnTo>
                  <a:lnTo>
                    <a:pt x="106" y="4"/>
                  </a:lnTo>
                  <a:lnTo>
                    <a:pt x="106" y="4"/>
                  </a:lnTo>
                  <a:cubicBezTo>
                    <a:pt x="104" y="4"/>
                    <a:pt x="104" y="6"/>
                    <a:pt x="102" y="6"/>
                  </a:cubicBezTo>
                  <a:lnTo>
                    <a:pt x="102" y="6"/>
                  </a:lnTo>
                  <a:lnTo>
                    <a:pt x="100" y="6"/>
                  </a:lnTo>
                  <a:lnTo>
                    <a:pt x="100" y="6"/>
                  </a:lnTo>
                  <a:lnTo>
                    <a:pt x="98" y="6"/>
                  </a:lnTo>
                  <a:lnTo>
                    <a:pt x="98" y="6"/>
                  </a:lnTo>
                  <a:cubicBezTo>
                    <a:pt x="95" y="8"/>
                    <a:pt x="95" y="8"/>
                    <a:pt x="95" y="8"/>
                  </a:cubicBezTo>
                  <a:lnTo>
                    <a:pt x="95" y="8"/>
                  </a:lnTo>
                  <a:cubicBezTo>
                    <a:pt x="93" y="8"/>
                    <a:pt x="93" y="8"/>
                    <a:pt x="91" y="8"/>
                  </a:cubicBezTo>
                  <a:lnTo>
                    <a:pt x="91" y="8"/>
                  </a:lnTo>
                  <a:cubicBezTo>
                    <a:pt x="91" y="8"/>
                    <a:pt x="89" y="8"/>
                    <a:pt x="89" y="10"/>
                  </a:cubicBezTo>
                  <a:lnTo>
                    <a:pt x="89" y="10"/>
                  </a:lnTo>
                  <a:lnTo>
                    <a:pt x="87" y="10"/>
                  </a:lnTo>
                  <a:lnTo>
                    <a:pt x="87" y="10"/>
                  </a:lnTo>
                  <a:cubicBezTo>
                    <a:pt x="85" y="10"/>
                    <a:pt x="85" y="10"/>
                    <a:pt x="85" y="10"/>
                  </a:cubicBezTo>
                  <a:lnTo>
                    <a:pt x="85" y="10"/>
                  </a:lnTo>
                  <a:cubicBezTo>
                    <a:pt x="83" y="10"/>
                    <a:pt x="83" y="13"/>
                    <a:pt x="81" y="13"/>
                  </a:cubicBezTo>
                  <a:lnTo>
                    <a:pt x="81" y="13"/>
                  </a:lnTo>
                  <a:lnTo>
                    <a:pt x="79" y="13"/>
                  </a:lnTo>
                  <a:lnTo>
                    <a:pt x="79" y="13"/>
                  </a:lnTo>
                  <a:lnTo>
                    <a:pt x="76" y="13"/>
                  </a:lnTo>
                  <a:lnTo>
                    <a:pt x="76" y="13"/>
                  </a:lnTo>
                  <a:cubicBezTo>
                    <a:pt x="74" y="15"/>
                    <a:pt x="74" y="15"/>
                    <a:pt x="74" y="15"/>
                  </a:cubicBezTo>
                  <a:lnTo>
                    <a:pt x="74" y="15"/>
                  </a:lnTo>
                  <a:cubicBezTo>
                    <a:pt x="72" y="15"/>
                    <a:pt x="72" y="15"/>
                    <a:pt x="70" y="15"/>
                  </a:cubicBezTo>
                  <a:lnTo>
                    <a:pt x="70" y="15"/>
                  </a:lnTo>
                  <a:cubicBezTo>
                    <a:pt x="70" y="15"/>
                    <a:pt x="68" y="15"/>
                    <a:pt x="68" y="17"/>
                  </a:cubicBezTo>
                  <a:lnTo>
                    <a:pt x="68" y="17"/>
                  </a:lnTo>
                  <a:lnTo>
                    <a:pt x="66" y="17"/>
                  </a:lnTo>
                  <a:lnTo>
                    <a:pt x="66" y="17"/>
                  </a:lnTo>
                  <a:cubicBezTo>
                    <a:pt x="64" y="17"/>
                    <a:pt x="64" y="17"/>
                    <a:pt x="64" y="17"/>
                  </a:cubicBezTo>
                  <a:lnTo>
                    <a:pt x="64" y="17"/>
                  </a:lnTo>
                  <a:cubicBezTo>
                    <a:pt x="62" y="17"/>
                    <a:pt x="62" y="19"/>
                    <a:pt x="59" y="19"/>
                  </a:cubicBezTo>
                  <a:lnTo>
                    <a:pt x="59" y="19"/>
                  </a:lnTo>
                  <a:lnTo>
                    <a:pt x="57" y="19"/>
                  </a:lnTo>
                  <a:lnTo>
                    <a:pt x="57" y="19"/>
                  </a:lnTo>
                  <a:lnTo>
                    <a:pt x="55" y="19"/>
                  </a:lnTo>
                  <a:lnTo>
                    <a:pt x="55" y="19"/>
                  </a:lnTo>
                  <a:cubicBezTo>
                    <a:pt x="53" y="21"/>
                    <a:pt x="53" y="21"/>
                    <a:pt x="53" y="21"/>
                  </a:cubicBezTo>
                  <a:lnTo>
                    <a:pt x="53" y="21"/>
                  </a:lnTo>
                  <a:cubicBezTo>
                    <a:pt x="51" y="21"/>
                    <a:pt x="51" y="21"/>
                    <a:pt x="49" y="21"/>
                  </a:cubicBezTo>
                  <a:lnTo>
                    <a:pt x="49" y="21"/>
                  </a:lnTo>
                  <a:cubicBezTo>
                    <a:pt x="49" y="21"/>
                    <a:pt x="47" y="21"/>
                    <a:pt x="47" y="23"/>
                  </a:cubicBezTo>
                  <a:lnTo>
                    <a:pt x="47" y="23"/>
                  </a:lnTo>
                  <a:lnTo>
                    <a:pt x="45" y="23"/>
                  </a:lnTo>
                  <a:lnTo>
                    <a:pt x="45" y="23"/>
                  </a:lnTo>
                  <a:cubicBezTo>
                    <a:pt x="43" y="23"/>
                    <a:pt x="43" y="23"/>
                    <a:pt x="43" y="23"/>
                  </a:cubicBezTo>
                  <a:lnTo>
                    <a:pt x="43" y="23"/>
                  </a:lnTo>
                  <a:cubicBezTo>
                    <a:pt x="40" y="23"/>
                    <a:pt x="40" y="25"/>
                    <a:pt x="38" y="25"/>
                  </a:cubicBezTo>
                  <a:lnTo>
                    <a:pt x="38" y="25"/>
                  </a:lnTo>
                  <a:lnTo>
                    <a:pt x="36" y="25"/>
                  </a:lnTo>
                  <a:lnTo>
                    <a:pt x="36" y="25"/>
                  </a:lnTo>
                  <a:lnTo>
                    <a:pt x="34" y="25"/>
                  </a:lnTo>
                  <a:lnTo>
                    <a:pt x="34" y="25"/>
                  </a:lnTo>
                  <a:cubicBezTo>
                    <a:pt x="32" y="27"/>
                    <a:pt x="32" y="27"/>
                    <a:pt x="32" y="27"/>
                  </a:cubicBezTo>
                  <a:lnTo>
                    <a:pt x="32" y="27"/>
                  </a:lnTo>
                  <a:cubicBezTo>
                    <a:pt x="30" y="27"/>
                    <a:pt x="30" y="27"/>
                    <a:pt x="28" y="27"/>
                  </a:cubicBezTo>
                  <a:lnTo>
                    <a:pt x="28" y="27"/>
                  </a:lnTo>
                  <a:cubicBezTo>
                    <a:pt x="11" y="32"/>
                    <a:pt x="0" y="55"/>
                    <a:pt x="0" y="89"/>
                  </a:cubicBezTo>
                  <a:lnTo>
                    <a:pt x="0" y="741"/>
                  </a:lnTo>
                  <a:lnTo>
                    <a:pt x="0" y="741"/>
                  </a:lnTo>
                  <a:cubicBezTo>
                    <a:pt x="0" y="789"/>
                    <a:pt x="23" y="842"/>
                    <a:pt x="51" y="859"/>
                  </a:cubicBezTo>
                  <a:lnTo>
                    <a:pt x="153" y="918"/>
                  </a:lnTo>
                  <a:lnTo>
                    <a:pt x="153" y="1117"/>
                  </a:lnTo>
                  <a:lnTo>
                    <a:pt x="155" y="1115"/>
                  </a:lnTo>
                  <a:lnTo>
                    <a:pt x="155" y="1117"/>
                  </a:lnTo>
                  <a:lnTo>
                    <a:pt x="159" y="1113"/>
                  </a:lnTo>
                  <a:lnTo>
                    <a:pt x="159" y="1115"/>
                  </a:lnTo>
                  <a:lnTo>
                    <a:pt x="161" y="1113"/>
                  </a:lnTo>
                  <a:lnTo>
                    <a:pt x="161" y="1115"/>
                  </a:lnTo>
                  <a:lnTo>
                    <a:pt x="163" y="1111"/>
                  </a:lnTo>
                  <a:lnTo>
                    <a:pt x="163" y="1113"/>
                  </a:lnTo>
                  <a:lnTo>
                    <a:pt x="165" y="1111"/>
                  </a:lnTo>
                  <a:lnTo>
                    <a:pt x="165" y="1113"/>
                  </a:lnTo>
                  <a:lnTo>
                    <a:pt x="170" y="1109"/>
                  </a:lnTo>
                  <a:lnTo>
                    <a:pt x="170" y="1111"/>
                  </a:lnTo>
                  <a:lnTo>
                    <a:pt x="172" y="1109"/>
                  </a:lnTo>
                  <a:lnTo>
                    <a:pt x="172" y="1113"/>
                  </a:lnTo>
                  <a:lnTo>
                    <a:pt x="174" y="1111"/>
                  </a:lnTo>
                  <a:lnTo>
                    <a:pt x="174" y="1113"/>
                  </a:lnTo>
                  <a:lnTo>
                    <a:pt x="176" y="1109"/>
                  </a:lnTo>
                  <a:lnTo>
                    <a:pt x="176" y="1111"/>
                  </a:lnTo>
                  <a:lnTo>
                    <a:pt x="180" y="1109"/>
                  </a:lnTo>
                  <a:lnTo>
                    <a:pt x="180" y="1111"/>
                  </a:lnTo>
                  <a:lnTo>
                    <a:pt x="182" y="1107"/>
                  </a:lnTo>
                  <a:lnTo>
                    <a:pt x="182" y="1109"/>
                  </a:lnTo>
                  <a:lnTo>
                    <a:pt x="184" y="1107"/>
                  </a:lnTo>
                  <a:lnTo>
                    <a:pt x="184" y="1109"/>
                  </a:lnTo>
                  <a:lnTo>
                    <a:pt x="186" y="1105"/>
                  </a:lnTo>
                  <a:lnTo>
                    <a:pt x="186" y="1107"/>
                  </a:lnTo>
                  <a:lnTo>
                    <a:pt x="191" y="1105"/>
                  </a:lnTo>
                  <a:lnTo>
                    <a:pt x="191" y="1107"/>
                  </a:lnTo>
                  <a:lnTo>
                    <a:pt x="193" y="1103"/>
                  </a:lnTo>
                  <a:lnTo>
                    <a:pt x="193" y="1105"/>
                  </a:lnTo>
                  <a:lnTo>
                    <a:pt x="195" y="1103"/>
                  </a:lnTo>
                  <a:lnTo>
                    <a:pt x="195" y="1105"/>
                  </a:lnTo>
                  <a:lnTo>
                    <a:pt x="197" y="1103"/>
                  </a:lnTo>
                  <a:lnTo>
                    <a:pt x="197" y="1103"/>
                  </a:lnTo>
                  <a:lnTo>
                    <a:pt x="201" y="1101"/>
                  </a:lnTo>
                  <a:lnTo>
                    <a:pt x="201" y="1103"/>
                  </a:lnTo>
                  <a:lnTo>
                    <a:pt x="203" y="1101"/>
                  </a:lnTo>
                  <a:lnTo>
                    <a:pt x="203" y="1101"/>
                  </a:lnTo>
                  <a:lnTo>
                    <a:pt x="206" y="1098"/>
                  </a:lnTo>
                  <a:lnTo>
                    <a:pt x="206" y="1101"/>
                  </a:lnTo>
                  <a:lnTo>
                    <a:pt x="208" y="1098"/>
                  </a:lnTo>
                  <a:lnTo>
                    <a:pt x="208" y="1098"/>
                  </a:lnTo>
                  <a:lnTo>
                    <a:pt x="212" y="1096"/>
                  </a:lnTo>
                  <a:lnTo>
                    <a:pt x="212" y="1098"/>
                  </a:lnTo>
                  <a:lnTo>
                    <a:pt x="214" y="1096"/>
                  </a:lnTo>
                  <a:lnTo>
                    <a:pt x="214" y="1096"/>
                  </a:lnTo>
                  <a:lnTo>
                    <a:pt x="216" y="1094"/>
                  </a:lnTo>
                  <a:lnTo>
                    <a:pt x="216" y="1096"/>
                  </a:lnTo>
                  <a:lnTo>
                    <a:pt x="218" y="1094"/>
                  </a:lnTo>
                  <a:lnTo>
                    <a:pt x="218" y="1094"/>
                  </a:lnTo>
                  <a:lnTo>
                    <a:pt x="222" y="1092"/>
                  </a:lnTo>
                  <a:lnTo>
                    <a:pt x="222" y="1094"/>
                  </a:lnTo>
                  <a:lnTo>
                    <a:pt x="225" y="1092"/>
                  </a:lnTo>
                  <a:lnTo>
                    <a:pt x="225" y="1092"/>
                  </a:lnTo>
                  <a:lnTo>
                    <a:pt x="227" y="1090"/>
                  </a:lnTo>
                  <a:lnTo>
                    <a:pt x="227" y="1092"/>
                  </a:lnTo>
                  <a:lnTo>
                    <a:pt x="229" y="1090"/>
                  </a:lnTo>
                  <a:lnTo>
                    <a:pt x="229" y="1090"/>
                  </a:lnTo>
                  <a:lnTo>
                    <a:pt x="233" y="1088"/>
                  </a:lnTo>
                  <a:lnTo>
                    <a:pt x="233" y="1090"/>
                  </a:lnTo>
                  <a:lnTo>
                    <a:pt x="235" y="1088"/>
                  </a:lnTo>
                  <a:lnTo>
                    <a:pt x="235" y="1088"/>
                  </a:lnTo>
                  <a:lnTo>
                    <a:pt x="320" y="1014"/>
                  </a:lnTo>
                  <a:lnTo>
                    <a:pt x="788" y="1257"/>
                  </a:lnTo>
                  <a:lnTo>
                    <a:pt x="788" y="1257"/>
                  </a:lnTo>
                  <a:cubicBezTo>
                    <a:pt x="796" y="1264"/>
                    <a:pt x="805" y="1264"/>
                    <a:pt x="813" y="1261"/>
                  </a:cubicBezTo>
                  <a:lnTo>
                    <a:pt x="813" y="1261"/>
                  </a:lnTo>
                  <a:cubicBezTo>
                    <a:pt x="813" y="1261"/>
                    <a:pt x="815" y="1261"/>
                    <a:pt x="815" y="1259"/>
                  </a:cubicBezTo>
                  <a:lnTo>
                    <a:pt x="815" y="1259"/>
                  </a:lnTo>
                  <a:lnTo>
                    <a:pt x="817" y="1259"/>
                  </a:lnTo>
                  <a:lnTo>
                    <a:pt x="817" y="1259"/>
                  </a:lnTo>
                  <a:cubicBezTo>
                    <a:pt x="868" y="1238"/>
                    <a:pt x="900" y="1240"/>
                    <a:pt x="900" y="1175"/>
                  </a:cubicBezTo>
                  <a:lnTo>
                    <a:pt x="900" y="523"/>
                  </a:lnTo>
                  <a:lnTo>
                    <a:pt x="900" y="523"/>
                  </a:lnTo>
                  <a:cubicBezTo>
                    <a:pt x="900" y="478"/>
                    <a:pt x="876" y="425"/>
                    <a:pt x="849" y="408"/>
                  </a:cubicBezTo>
                </a:path>
              </a:pathLst>
            </a:custGeom>
            <a:solidFill>
              <a:schemeClr val="accent2">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14" name="Freeform 469">
              <a:extLst>
                <a:ext uri="{FF2B5EF4-FFF2-40B4-BE49-F238E27FC236}">
                  <a16:creationId xmlns:a16="http://schemas.microsoft.com/office/drawing/2014/main" id="{07B5C356-92A1-A240-8534-B8DD2C748F1C}"/>
                </a:ext>
              </a:extLst>
            </p:cNvPr>
            <p:cNvSpPr>
              <a:spLocks noChangeArrowheads="1"/>
            </p:cNvSpPr>
            <p:nvPr/>
          </p:nvSpPr>
          <p:spPr bwMode="auto">
            <a:xfrm>
              <a:off x="10081540" y="8468961"/>
              <a:ext cx="828538" cy="1251526"/>
            </a:xfrm>
            <a:custGeom>
              <a:avLst/>
              <a:gdLst>
                <a:gd name="T0" fmla="*/ 786 w 837"/>
                <a:gd name="T1" fmla="*/ 419 h 1264"/>
                <a:gd name="T2" fmla="*/ 51 w 837"/>
                <a:gd name="T3" fmla="*/ 17 h 1264"/>
                <a:gd name="T4" fmla="*/ 51 w 837"/>
                <a:gd name="T5" fmla="*/ 17 h 1264"/>
                <a:gd name="T6" fmla="*/ 0 w 837"/>
                <a:gd name="T7" fmla="*/ 74 h 1264"/>
                <a:gd name="T8" fmla="*/ 0 w 837"/>
                <a:gd name="T9" fmla="*/ 726 h 1264"/>
                <a:gd name="T10" fmla="*/ 0 w 837"/>
                <a:gd name="T11" fmla="*/ 726 h 1264"/>
                <a:gd name="T12" fmla="*/ 51 w 837"/>
                <a:gd name="T13" fmla="*/ 844 h 1264"/>
                <a:gd name="T14" fmla="*/ 153 w 837"/>
                <a:gd name="T15" fmla="*/ 904 h 1264"/>
                <a:gd name="T16" fmla="*/ 153 w 837"/>
                <a:gd name="T17" fmla="*/ 1103 h 1264"/>
                <a:gd name="T18" fmla="*/ 286 w 837"/>
                <a:gd name="T19" fmla="*/ 982 h 1264"/>
                <a:gd name="T20" fmla="*/ 786 w 837"/>
                <a:gd name="T21" fmla="*/ 1247 h 1264"/>
                <a:gd name="T22" fmla="*/ 786 w 837"/>
                <a:gd name="T23" fmla="*/ 1247 h 1264"/>
                <a:gd name="T24" fmla="*/ 836 w 837"/>
                <a:gd name="T25" fmla="*/ 1187 h 1264"/>
                <a:gd name="T26" fmla="*/ 836 w 837"/>
                <a:gd name="T27" fmla="*/ 537 h 1264"/>
                <a:gd name="T28" fmla="*/ 836 w 837"/>
                <a:gd name="T29" fmla="*/ 537 h 1264"/>
                <a:gd name="T30" fmla="*/ 786 w 837"/>
                <a:gd name="T31" fmla="*/ 419 h 1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7" h="1264">
                  <a:moveTo>
                    <a:pt x="786" y="419"/>
                  </a:moveTo>
                  <a:lnTo>
                    <a:pt x="51" y="17"/>
                  </a:lnTo>
                  <a:lnTo>
                    <a:pt x="51" y="17"/>
                  </a:lnTo>
                  <a:cubicBezTo>
                    <a:pt x="24" y="0"/>
                    <a:pt x="0" y="25"/>
                    <a:pt x="0" y="74"/>
                  </a:cubicBezTo>
                  <a:lnTo>
                    <a:pt x="0" y="726"/>
                  </a:lnTo>
                  <a:lnTo>
                    <a:pt x="0" y="726"/>
                  </a:lnTo>
                  <a:cubicBezTo>
                    <a:pt x="0" y="774"/>
                    <a:pt x="24" y="827"/>
                    <a:pt x="51" y="844"/>
                  </a:cubicBezTo>
                  <a:lnTo>
                    <a:pt x="153" y="904"/>
                  </a:lnTo>
                  <a:lnTo>
                    <a:pt x="153" y="1103"/>
                  </a:lnTo>
                  <a:lnTo>
                    <a:pt x="286" y="982"/>
                  </a:lnTo>
                  <a:lnTo>
                    <a:pt x="786" y="1247"/>
                  </a:lnTo>
                  <a:lnTo>
                    <a:pt x="786" y="1247"/>
                  </a:lnTo>
                  <a:cubicBezTo>
                    <a:pt x="813" y="1263"/>
                    <a:pt x="836" y="1236"/>
                    <a:pt x="836" y="1187"/>
                  </a:cubicBezTo>
                  <a:lnTo>
                    <a:pt x="836" y="537"/>
                  </a:lnTo>
                  <a:lnTo>
                    <a:pt x="836" y="537"/>
                  </a:lnTo>
                  <a:cubicBezTo>
                    <a:pt x="836" y="489"/>
                    <a:pt x="813" y="436"/>
                    <a:pt x="786" y="419"/>
                  </a:cubicBezTo>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15" name="Freeform 470">
              <a:extLst>
                <a:ext uri="{FF2B5EF4-FFF2-40B4-BE49-F238E27FC236}">
                  <a16:creationId xmlns:a16="http://schemas.microsoft.com/office/drawing/2014/main" id="{B67CC60F-6B0A-6F44-B76F-FD1A1E7BCE84}"/>
                </a:ext>
              </a:extLst>
            </p:cNvPr>
            <p:cNvSpPr>
              <a:spLocks noChangeArrowheads="1"/>
            </p:cNvSpPr>
            <p:nvPr/>
          </p:nvSpPr>
          <p:spPr bwMode="auto">
            <a:xfrm>
              <a:off x="10295214" y="8970443"/>
              <a:ext cx="52329" cy="109019"/>
            </a:xfrm>
            <a:custGeom>
              <a:avLst/>
              <a:gdLst>
                <a:gd name="T0" fmla="*/ 53 w 54"/>
                <a:gd name="T1" fmla="*/ 70 h 111"/>
                <a:gd name="T2" fmla="*/ 53 w 54"/>
                <a:gd name="T3" fmla="*/ 70 h 111"/>
                <a:gd name="T4" fmla="*/ 26 w 54"/>
                <a:gd name="T5" fmla="*/ 101 h 111"/>
                <a:gd name="T6" fmla="*/ 26 w 54"/>
                <a:gd name="T7" fmla="*/ 101 h 111"/>
                <a:gd name="T8" fmla="*/ 0 w 54"/>
                <a:gd name="T9" fmla="*/ 38 h 111"/>
                <a:gd name="T10" fmla="*/ 0 w 54"/>
                <a:gd name="T11" fmla="*/ 38 h 111"/>
                <a:gd name="T12" fmla="*/ 26 w 54"/>
                <a:gd name="T13" fmla="*/ 8 h 111"/>
                <a:gd name="T14" fmla="*/ 26 w 54"/>
                <a:gd name="T15" fmla="*/ 8 h 111"/>
                <a:gd name="T16" fmla="*/ 53 w 54"/>
                <a:gd name="T17" fmla="*/ 7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11">
                  <a:moveTo>
                    <a:pt x="53" y="70"/>
                  </a:moveTo>
                  <a:lnTo>
                    <a:pt x="53" y="70"/>
                  </a:lnTo>
                  <a:cubicBezTo>
                    <a:pt x="53" y="95"/>
                    <a:pt x="41" y="110"/>
                    <a:pt x="26" y="101"/>
                  </a:cubicBezTo>
                  <a:lnTo>
                    <a:pt x="26" y="101"/>
                  </a:lnTo>
                  <a:cubicBezTo>
                    <a:pt x="11" y="93"/>
                    <a:pt x="0" y="63"/>
                    <a:pt x="0" y="38"/>
                  </a:cubicBezTo>
                  <a:lnTo>
                    <a:pt x="0" y="38"/>
                  </a:lnTo>
                  <a:cubicBezTo>
                    <a:pt x="0" y="12"/>
                    <a:pt x="11" y="0"/>
                    <a:pt x="26" y="8"/>
                  </a:cubicBezTo>
                  <a:lnTo>
                    <a:pt x="26" y="8"/>
                  </a:lnTo>
                  <a:cubicBezTo>
                    <a:pt x="41" y="17"/>
                    <a:pt x="53" y="44"/>
                    <a:pt x="53" y="70"/>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16" name="Freeform 471">
              <a:extLst>
                <a:ext uri="{FF2B5EF4-FFF2-40B4-BE49-F238E27FC236}">
                  <a16:creationId xmlns:a16="http://schemas.microsoft.com/office/drawing/2014/main" id="{55389175-A34B-A84F-B593-D4E2FF49B598}"/>
                </a:ext>
              </a:extLst>
            </p:cNvPr>
            <p:cNvSpPr>
              <a:spLocks noChangeArrowheads="1"/>
            </p:cNvSpPr>
            <p:nvPr/>
          </p:nvSpPr>
          <p:spPr bwMode="auto">
            <a:xfrm>
              <a:off x="10456562" y="9062020"/>
              <a:ext cx="52329" cy="109017"/>
            </a:xfrm>
            <a:custGeom>
              <a:avLst/>
              <a:gdLst>
                <a:gd name="T0" fmla="*/ 53 w 54"/>
                <a:gd name="T1" fmla="*/ 72 h 111"/>
                <a:gd name="T2" fmla="*/ 53 w 54"/>
                <a:gd name="T3" fmla="*/ 72 h 111"/>
                <a:gd name="T4" fmla="*/ 28 w 54"/>
                <a:gd name="T5" fmla="*/ 101 h 111"/>
                <a:gd name="T6" fmla="*/ 28 w 54"/>
                <a:gd name="T7" fmla="*/ 101 h 111"/>
                <a:gd name="T8" fmla="*/ 0 w 54"/>
                <a:gd name="T9" fmla="*/ 40 h 111"/>
                <a:gd name="T10" fmla="*/ 0 w 54"/>
                <a:gd name="T11" fmla="*/ 40 h 111"/>
                <a:gd name="T12" fmla="*/ 28 w 54"/>
                <a:gd name="T13" fmla="*/ 10 h 111"/>
                <a:gd name="T14" fmla="*/ 28 w 54"/>
                <a:gd name="T15" fmla="*/ 10 h 111"/>
                <a:gd name="T16" fmla="*/ 53 w 54"/>
                <a:gd name="T17" fmla="*/ 7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11">
                  <a:moveTo>
                    <a:pt x="53" y="72"/>
                  </a:moveTo>
                  <a:lnTo>
                    <a:pt x="53" y="72"/>
                  </a:lnTo>
                  <a:cubicBezTo>
                    <a:pt x="53" y="97"/>
                    <a:pt x="42" y="110"/>
                    <a:pt x="28" y="101"/>
                  </a:cubicBezTo>
                  <a:lnTo>
                    <a:pt x="28" y="101"/>
                  </a:lnTo>
                  <a:cubicBezTo>
                    <a:pt x="13" y="93"/>
                    <a:pt x="0" y="65"/>
                    <a:pt x="0" y="40"/>
                  </a:cubicBezTo>
                  <a:lnTo>
                    <a:pt x="0" y="40"/>
                  </a:lnTo>
                  <a:cubicBezTo>
                    <a:pt x="0" y="15"/>
                    <a:pt x="13" y="0"/>
                    <a:pt x="28" y="10"/>
                  </a:cubicBezTo>
                  <a:lnTo>
                    <a:pt x="28" y="10"/>
                  </a:lnTo>
                  <a:cubicBezTo>
                    <a:pt x="40" y="19"/>
                    <a:pt x="53" y="46"/>
                    <a:pt x="53" y="72"/>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17" name="Freeform 472">
              <a:extLst>
                <a:ext uri="{FF2B5EF4-FFF2-40B4-BE49-F238E27FC236}">
                  <a16:creationId xmlns:a16="http://schemas.microsoft.com/office/drawing/2014/main" id="{B23032A3-1EFF-7F46-B409-DFF62C9E353C}"/>
                </a:ext>
              </a:extLst>
            </p:cNvPr>
            <p:cNvSpPr>
              <a:spLocks noChangeArrowheads="1"/>
            </p:cNvSpPr>
            <p:nvPr/>
          </p:nvSpPr>
          <p:spPr bwMode="auto">
            <a:xfrm>
              <a:off x="10613548" y="9157956"/>
              <a:ext cx="52329" cy="109017"/>
            </a:xfrm>
            <a:custGeom>
              <a:avLst/>
              <a:gdLst>
                <a:gd name="T0" fmla="*/ 53 w 54"/>
                <a:gd name="T1" fmla="*/ 70 h 111"/>
                <a:gd name="T2" fmla="*/ 53 w 54"/>
                <a:gd name="T3" fmla="*/ 70 h 111"/>
                <a:gd name="T4" fmla="*/ 27 w 54"/>
                <a:gd name="T5" fmla="*/ 102 h 111"/>
                <a:gd name="T6" fmla="*/ 27 w 54"/>
                <a:gd name="T7" fmla="*/ 102 h 111"/>
                <a:gd name="T8" fmla="*/ 0 w 54"/>
                <a:gd name="T9" fmla="*/ 38 h 111"/>
                <a:gd name="T10" fmla="*/ 0 w 54"/>
                <a:gd name="T11" fmla="*/ 38 h 111"/>
                <a:gd name="T12" fmla="*/ 27 w 54"/>
                <a:gd name="T13" fmla="*/ 9 h 111"/>
                <a:gd name="T14" fmla="*/ 27 w 54"/>
                <a:gd name="T15" fmla="*/ 9 h 111"/>
                <a:gd name="T16" fmla="*/ 53 w 54"/>
                <a:gd name="T17" fmla="*/ 7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11">
                  <a:moveTo>
                    <a:pt x="53" y="70"/>
                  </a:moveTo>
                  <a:lnTo>
                    <a:pt x="53" y="70"/>
                  </a:lnTo>
                  <a:cubicBezTo>
                    <a:pt x="53" y="95"/>
                    <a:pt x="42" y="110"/>
                    <a:pt x="27" y="102"/>
                  </a:cubicBezTo>
                  <a:lnTo>
                    <a:pt x="27" y="102"/>
                  </a:lnTo>
                  <a:cubicBezTo>
                    <a:pt x="13" y="91"/>
                    <a:pt x="0" y="64"/>
                    <a:pt x="0" y="38"/>
                  </a:cubicBezTo>
                  <a:lnTo>
                    <a:pt x="0" y="38"/>
                  </a:lnTo>
                  <a:cubicBezTo>
                    <a:pt x="0" y="13"/>
                    <a:pt x="13" y="0"/>
                    <a:pt x="27" y="9"/>
                  </a:cubicBezTo>
                  <a:lnTo>
                    <a:pt x="27" y="9"/>
                  </a:lnTo>
                  <a:cubicBezTo>
                    <a:pt x="42" y="17"/>
                    <a:pt x="53" y="45"/>
                    <a:pt x="53" y="70"/>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18" name="Freeform 473">
              <a:extLst>
                <a:ext uri="{FF2B5EF4-FFF2-40B4-BE49-F238E27FC236}">
                  <a16:creationId xmlns:a16="http://schemas.microsoft.com/office/drawing/2014/main" id="{6159AB84-5A22-874E-B40E-C098B376924E}"/>
                </a:ext>
              </a:extLst>
            </p:cNvPr>
            <p:cNvSpPr>
              <a:spLocks noChangeArrowheads="1"/>
            </p:cNvSpPr>
            <p:nvPr/>
          </p:nvSpPr>
          <p:spPr bwMode="auto">
            <a:xfrm>
              <a:off x="4225085" y="6846772"/>
              <a:ext cx="484042" cy="449153"/>
            </a:xfrm>
            <a:custGeom>
              <a:avLst/>
              <a:gdLst>
                <a:gd name="T0" fmla="*/ 197 w 490"/>
                <a:gd name="T1" fmla="*/ 0 h 454"/>
                <a:gd name="T2" fmla="*/ 197 w 490"/>
                <a:gd name="T3" fmla="*/ 0 h 454"/>
                <a:gd name="T4" fmla="*/ 42 w 490"/>
                <a:gd name="T5" fmla="*/ 21 h 454"/>
                <a:gd name="T6" fmla="*/ 42 w 490"/>
                <a:gd name="T7" fmla="*/ 21 h 454"/>
                <a:gd name="T8" fmla="*/ 0 w 490"/>
                <a:gd name="T9" fmla="*/ 176 h 454"/>
                <a:gd name="T10" fmla="*/ 245 w 490"/>
                <a:gd name="T11" fmla="*/ 313 h 454"/>
                <a:gd name="T12" fmla="*/ 489 w 490"/>
                <a:gd name="T13" fmla="*/ 453 h 454"/>
                <a:gd name="T14" fmla="*/ 489 w 490"/>
                <a:gd name="T15" fmla="*/ 453 h 454"/>
                <a:gd name="T16" fmla="*/ 447 w 490"/>
                <a:gd name="T17" fmla="*/ 252 h 454"/>
                <a:gd name="T18" fmla="*/ 447 w 490"/>
                <a:gd name="T19" fmla="*/ 252 h 454"/>
                <a:gd name="T20" fmla="*/ 294 w 490"/>
                <a:gd name="T21" fmla="*/ 57 h 454"/>
                <a:gd name="T22" fmla="*/ 197 w 490"/>
                <a:gd name="T23"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0" h="454">
                  <a:moveTo>
                    <a:pt x="197" y="0"/>
                  </a:moveTo>
                  <a:lnTo>
                    <a:pt x="197" y="0"/>
                  </a:lnTo>
                  <a:cubicBezTo>
                    <a:pt x="89" y="0"/>
                    <a:pt x="55" y="13"/>
                    <a:pt x="42" y="21"/>
                  </a:cubicBezTo>
                  <a:lnTo>
                    <a:pt x="42" y="21"/>
                  </a:lnTo>
                  <a:cubicBezTo>
                    <a:pt x="23" y="32"/>
                    <a:pt x="13" y="110"/>
                    <a:pt x="0" y="176"/>
                  </a:cubicBezTo>
                  <a:lnTo>
                    <a:pt x="245" y="313"/>
                  </a:lnTo>
                  <a:lnTo>
                    <a:pt x="489" y="453"/>
                  </a:lnTo>
                  <a:lnTo>
                    <a:pt x="489" y="453"/>
                  </a:lnTo>
                  <a:cubicBezTo>
                    <a:pt x="478" y="377"/>
                    <a:pt x="466" y="286"/>
                    <a:pt x="447" y="252"/>
                  </a:cubicBezTo>
                  <a:lnTo>
                    <a:pt x="447" y="252"/>
                  </a:lnTo>
                  <a:cubicBezTo>
                    <a:pt x="434" y="231"/>
                    <a:pt x="402" y="180"/>
                    <a:pt x="294" y="57"/>
                  </a:cubicBezTo>
                  <a:lnTo>
                    <a:pt x="197" y="0"/>
                  </a:lnTo>
                </a:path>
              </a:pathLst>
            </a:custGeom>
            <a:solidFill>
              <a:srgbClr val="F5DCC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19" name="Freeform 474">
              <a:extLst>
                <a:ext uri="{FF2B5EF4-FFF2-40B4-BE49-F238E27FC236}">
                  <a16:creationId xmlns:a16="http://schemas.microsoft.com/office/drawing/2014/main" id="{C212380F-E332-AC45-BC3E-D59BFBD34398}"/>
                </a:ext>
              </a:extLst>
            </p:cNvPr>
            <p:cNvSpPr>
              <a:spLocks noChangeArrowheads="1"/>
            </p:cNvSpPr>
            <p:nvPr/>
          </p:nvSpPr>
          <p:spPr bwMode="auto">
            <a:xfrm>
              <a:off x="4225085" y="6846772"/>
              <a:ext cx="484042" cy="449153"/>
            </a:xfrm>
            <a:custGeom>
              <a:avLst/>
              <a:gdLst>
                <a:gd name="T0" fmla="*/ 197 w 490"/>
                <a:gd name="T1" fmla="*/ 0 h 454"/>
                <a:gd name="T2" fmla="*/ 197 w 490"/>
                <a:gd name="T3" fmla="*/ 0 h 454"/>
                <a:gd name="T4" fmla="*/ 42 w 490"/>
                <a:gd name="T5" fmla="*/ 21 h 454"/>
                <a:gd name="T6" fmla="*/ 42 w 490"/>
                <a:gd name="T7" fmla="*/ 21 h 454"/>
                <a:gd name="T8" fmla="*/ 0 w 490"/>
                <a:gd name="T9" fmla="*/ 176 h 454"/>
                <a:gd name="T10" fmla="*/ 245 w 490"/>
                <a:gd name="T11" fmla="*/ 313 h 454"/>
                <a:gd name="T12" fmla="*/ 489 w 490"/>
                <a:gd name="T13" fmla="*/ 453 h 454"/>
                <a:gd name="T14" fmla="*/ 489 w 490"/>
                <a:gd name="T15" fmla="*/ 453 h 454"/>
                <a:gd name="T16" fmla="*/ 447 w 490"/>
                <a:gd name="T17" fmla="*/ 252 h 454"/>
                <a:gd name="T18" fmla="*/ 447 w 490"/>
                <a:gd name="T19" fmla="*/ 252 h 454"/>
                <a:gd name="T20" fmla="*/ 294 w 490"/>
                <a:gd name="T21" fmla="*/ 57 h 454"/>
                <a:gd name="T22" fmla="*/ 197 w 490"/>
                <a:gd name="T23"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0" h="454">
                  <a:moveTo>
                    <a:pt x="197" y="0"/>
                  </a:moveTo>
                  <a:lnTo>
                    <a:pt x="197" y="0"/>
                  </a:lnTo>
                  <a:cubicBezTo>
                    <a:pt x="89" y="0"/>
                    <a:pt x="55" y="13"/>
                    <a:pt x="42" y="21"/>
                  </a:cubicBezTo>
                  <a:lnTo>
                    <a:pt x="42" y="21"/>
                  </a:lnTo>
                  <a:cubicBezTo>
                    <a:pt x="23" y="32"/>
                    <a:pt x="13" y="110"/>
                    <a:pt x="0" y="176"/>
                  </a:cubicBezTo>
                  <a:lnTo>
                    <a:pt x="245" y="313"/>
                  </a:lnTo>
                  <a:lnTo>
                    <a:pt x="489" y="453"/>
                  </a:lnTo>
                  <a:lnTo>
                    <a:pt x="489" y="453"/>
                  </a:lnTo>
                  <a:cubicBezTo>
                    <a:pt x="478" y="377"/>
                    <a:pt x="466" y="286"/>
                    <a:pt x="447" y="252"/>
                  </a:cubicBezTo>
                  <a:lnTo>
                    <a:pt x="447" y="252"/>
                  </a:lnTo>
                  <a:cubicBezTo>
                    <a:pt x="434" y="231"/>
                    <a:pt x="402" y="180"/>
                    <a:pt x="294" y="57"/>
                  </a:cubicBezTo>
                  <a:lnTo>
                    <a:pt x="197" y="0"/>
                  </a:lnTo>
                </a:path>
              </a:pathLst>
            </a:custGeom>
            <a:solidFill>
              <a:schemeClr val="accent1">
                <a:lumMod val="75000"/>
              </a:schemeClr>
            </a:solidFill>
            <a:ln>
              <a:noFill/>
            </a:ln>
            <a:effectLst/>
          </p:spPr>
          <p:txBody>
            <a:bodyPr wrap="none" anchor="ctr"/>
            <a:lstStyle/>
            <a:p>
              <a:endParaRPr lang="en-SV" sz="900"/>
            </a:p>
          </p:txBody>
        </p:sp>
        <p:sp>
          <p:nvSpPr>
            <p:cNvPr id="220" name="Freeform 475">
              <a:extLst>
                <a:ext uri="{FF2B5EF4-FFF2-40B4-BE49-F238E27FC236}">
                  <a16:creationId xmlns:a16="http://schemas.microsoft.com/office/drawing/2014/main" id="{BE34DE59-CBD0-674C-8CA7-058B7461C226}"/>
                </a:ext>
              </a:extLst>
            </p:cNvPr>
            <p:cNvSpPr>
              <a:spLocks noChangeArrowheads="1"/>
            </p:cNvSpPr>
            <p:nvPr/>
          </p:nvSpPr>
          <p:spPr bwMode="auto">
            <a:xfrm>
              <a:off x="4416957" y="6641817"/>
              <a:ext cx="104657" cy="327056"/>
            </a:xfrm>
            <a:custGeom>
              <a:avLst/>
              <a:gdLst>
                <a:gd name="T0" fmla="*/ 0 w 106"/>
                <a:gd name="T1" fmla="*/ 84 h 329"/>
                <a:gd name="T2" fmla="*/ 0 w 106"/>
                <a:gd name="T3" fmla="*/ 186 h 329"/>
                <a:gd name="T4" fmla="*/ 0 w 106"/>
                <a:gd name="T5" fmla="*/ 239 h 329"/>
                <a:gd name="T6" fmla="*/ 0 w 106"/>
                <a:gd name="T7" fmla="*/ 239 h 329"/>
                <a:gd name="T8" fmla="*/ 105 w 106"/>
                <a:gd name="T9" fmla="*/ 298 h 329"/>
                <a:gd name="T10" fmla="*/ 105 w 106"/>
                <a:gd name="T11" fmla="*/ 247 h 329"/>
                <a:gd name="T12" fmla="*/ 105 w 106"/>
                <a:gd name="T13" fmla="*/ 144 h 329"/>
                <a:gd name="T14" fmla="*/ 105 w 106"/>
                <a:gd name="T15" fmla="*/ 144 h 329"/>
                <a:gd name="T16" fmla="*/ 0 w 106"/>
                <a:gd name="T17" fmla="*/ 84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329">
                  <a:moveTo>
                    <a:pt x="0" y="84"/>
                  </a:moveTo>
                  <a:lnTo>
                    <a:pt x="0" y="186"/>
                  </a:lnTo>
                  <a:lnTo>
                    <a:pt x="0" y="239"/>
                  </a:lnTo>
                  <a:lnTo>
                    <a:pt x="0" y="239"/>
                  </a:lnTo>
                  <a:cubicBezTo>
                    <a:pt x="29" y="298"/>
                    <a:pt x="76" y="328"/>
                    <a:pt x="105" y="298"/>
                  </a:cubicBezTo>
                  <a:lnTo>
                    <a:pt x="105" y="247"/>
                  </a:lnTo>
                  <a:lnTo>
                    <a:pt x="105" y="144"/>
                  </a:lnTo>
                  <a:lnTo>
                    <a:pt x="105" y="144"/>
                  </a:lnTo>
                  <a:cubicBezTo>
                    <a:pt x="105" y="59"/>
                    <a:pt x="0" y="0"/>
                    <a:pt x="0" y="84"/>
                  </a:cubicBezTo>
                </a:path>
              </a:pathLst>
            </a:custGeom>
            <a:solidFill>
              <a:schemeClr val="accent1">
                <a:lumMod val="20000"/>
                <a:lumOff val="80000"/>
              </a:schemeClr>
            </a:solidFill>
            <a:ln>
              <a:noFill/>
            </a:ln>
            <a:effectLst/>
          </p:spPr>
          <p:txBody>
            <a:bodyPr wrap="none" anchor="ctr"/>
            <a:lstStyle/>
            <a:p>
              <a:endParaRPr lang="en-SV" sz="900"/>
            </a:p>
          </p:txBody>
        </p:sp>
        <p:sp>
          <p:nvSpPr>
            <p:cNvPr id="221" name="Freeform 476">
              <a:extLst>
                <a:ext uri="{FF2B5EF4-FFF2-40B4-BE49-F238E27FC236}">
                  <a16:creationId xmlns:a16="http://schemas.microsoft.com/office/drawing/2014/main" id="{9A171408-033F-2346-87A9-0382D7AAE0A4}"/>
                </a:ext>
              </a:extLst>
            </p:cNvPr>
            <p:cNvSpPr>
              <a:spLocks noChangeArrowheads="1"/>
            </p:cNvSpPr>
            <p:nvPr/>
          </p:nvSpPr>
          <p:spPr bwMode="auto">
            <a:xfrm>
              <a:off x="4347186" y="6593850"/>
              <a:ext cx="43607" cy="87214"/>
            </a:xfrm>
            <a:custGeom>
              <a:avLst/>
              <a:gdLst>
                <a:gd name="T0" fmla="*/ 12 w 45"/>
                <a:gd name="T1" fmla="*/ 0 h 88"/>
                <a:gd name="T2" fmla="*/ 12 w 45"/>
                <a:gd name="T3" fmla="*/ 0 h 88"/>
                <a:gd name="T4" fmla="*/ 40 w 45"/>
                <a:gd name="T5" fmla="*/ 47 h 88"/>
                <a:gd name="T6" fmla="*/ 40 w 45"/>
                <a:gd name="T7" fmla="*/ 47 h 88"/>
                <a:gd name="T8" fmla="*/ 31 w 45"/>
                <a:gd name="T9" fmla="*/ 87 h 88"/>
                <a:gd name="T10" fmla="*/ 31 w 45"/>
                <a:gd name="T11" fmla="*/ 87 h 88"/>
                <a:gd name="T12" fmla="*/ 6 w 45"/>
                <a:gd name="T13" fmla="*/ 40 h 88"/>
                <a:gd name="T14" fmla="*/ 6 w 45"/>
                <a:gd name="T15" fmla="*/ 40 h 88"/>
                <a:gd name="T16" fmla="*/ 12 w 45"/>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88">
                  <a:moveTo>
                    <a:pt x="12" y="0"/>
                  </a:moveTo>
                  <a:lnTo>
                    <a:pt x="12" y="0"/>
                  </a:lnTo>
                  <a:cubicBezTo>
                    <a:pt x="23" y="2"/>
                    <a:pt x="34" y="21"/>
                    <a:pt x="40" y="47"/>
                  </a:cubicBezTo>
                  <a:lnTo>
                    <a:pt x="40" y="47"/>
                  </a:lnTo>
                  <a:cubicBezTo>
                    <a:pt x="44" y="70"/>
                    <a:pt x="42" y="87"/>
                    <a:pt x="31" y="87"/>
                  </a:cubicBezTo>
                  <a:lnTo>
                    <a:pt x="31" y="87"/>
                  </a:lnTo>
                  <a:cubicBezTo>
                    <a:pt x="23" y="85"/>
                    <a:pt x="10" y="66"/>
                    <a:pt x="6" y="40"/>
                  </a:cubicBezTo>
                  <a:lnTo>
                    <a:pt x="6" y="40"/>
                  </a:lnTo>
                  <a:cubicBezTo>
                    <a:pt x="0" y="17"/>
                    <a:pt x="4" y="0"/>
                    <a:pt x="12" y="0"/>
                  </a:cubicBezTo>
                </a:path>
              </a:pathLst>
            </a:custGeom>
            <a:solidFill>
              <a:schemeClr val="accent1">
                <a:lumMod val="20000"/>
                <a:lumOff val="80000"/>
              </a:schemeClr>
            </a:solidFill>
            <a:ln>
              <a:noFill/>
            </a:ln>
            <a:effectLst/>
          </p:spPr>
          <p:txBody>
            <a:bodyPr wrap="none" anchor="ctr"/>
            <a:lstStyle/>
            <a:p>
              <a:endParaRPr lang="en-SV" sz="900"/>
            </a:p>
          </p:txBody>
        </p:sp>
        <p:sp>
          <p:nvSpPr>
            <p:cNvPr id="222" name="Freeform 477">
              <a:extLst>
                <a:ext uri="{FF2B5EF4-FFF2-40B4-BE49-F238E27FC236}">
                  <a16:creationId xmlns:a16="http://schemas.microsoft.com/office/drawing/2014/main" id="{931091AC-9305-4647-BCC6-78D10D4E4DE2}"/>
                </a:ext>
              </a:extLst>
            </p:cNvPr>
            <p:cNvSpPr>
              <a:spLocks noChangeArrowheads="1"/>
            </p:cNvSpPr>
            <p:nvPr/>
          </p:nvSpPr>
          <p:spPr bwMode="auto">
            <a:xfrm>
              <a:off x="4543420" y="6711588"/>
              <a:ext cx="43607" cy="82855"/>
            </a:xfrm>
            <a:custGeom>
              <a:avLst/>
              <a:gdLst>
                <a:gd name="T0" fmla="*/ 31 w 45"/>
                <a:gd name="T1" fmla="*/ 8 h 83"/>
                <a:gd name="T2" fmla="*/ 31 w 45"/>
                <a:gd name="T3" fmla="*/ 8 h 83"/>
                <a:gd name="T4" fmla="*/ 6 w 45"/>
                <a:gd name="T5" fmla="*/ 23 h 83"/>
                <a:gd name="T6" fmla="*/ 6 w 45"/>
                <a:gd name="T7" fmla="*/ 23 h 83"/>
                <a:gd name="T8" fmla="*/ 12 w 45"/>
                <a:gd name="T9" fmla="*/ 72 h 83"/>
                <a:gd name="T10" fmla="*/ 12 w 45"/>
                <a:gd name="T11" fmla="*/ 72 h 83"/>
                <a:gd name="T12" fmla="*/ 40 w 45"/>
                <a:gd name="T13" fmla="*/ 57 h 83"/>
                <a:gd name="T14" fmla="*/ 40 w 45"/>
                <a:gd name="T15" fmla="*/ 57 h 83"/>
                <a:gd name="T16" fmla="*/ 31 w 45"/>
                <a:gd name="T17" fmla="*/ 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83">
                  <a:moveTo>
                    <a:pt x="31" y="8"/>
                  </a:moveTo>
                  <a:lnTo>
                    <a:pt x="31" y="8"/>
                  </a:lnTo>
                  <a:cubicBezTo>
                    <a:pt x="23" y="0"/>
                    <a:pt x="12" y="6"/>
                    <a:pt x="6" y="23"/>
                  </a:cubicBezTo>
                  <a:lnTo>
                    <a:pt x="6" y="23"/>
                  </a:lnTo>
                  <a:cubicBezTo>
                    <a:pt x="0" y="42"/>
                    <a:pt x="4" y="63"/>
                    <a:pt x="12" y="72"/>
                  </a:cubicBezTo>
                  <a:lnTo>
                    <a:pt x="12" y="72"/>
                  </a:lnTo>
                  <a:cubicBezTo>
                    <a:pt x="23" y="82"/>
                    <a:pt x="34" y="74"/>
                    <a:pt x="40" y="57"/>
                  </a:cubicBezTo>
                  <a:lnTo>
                    <a:pt x="40" y="57"/>
                  </a:lnTo>
                  <a:cubicBezTo>
                    <a:pt x="44" y="40"/>
                    <a:pt x="42" y="16"/>
                    <a:pt x="31" y="8"/>
                  </a:cubicBezTo>
                </a:path>
              </a:pathLst>
            </a:custGeom>
            <a:solidFill>
              <a:schemeClr val="accent1">
                <a:lumMod val="20000"/>
                <a:lumOff val="80000"/>
              </a:schemeClr>
            </a:solidFill>
            <a:ln>
              <a:noFill/>
            </a:ln>
            <a:effectLst/>
          </p:spPr>
          <p:txBody>
            <a:bodyPr wrap="none" anchor="ctr"/>
            <a:lstStyle/>
            <a:p>
              <a:endParaRPr lang="en-SV" sz="900"/>
            </a:p>
          </p:txBody>
        </p:sp>
        <p:sp>
          <p:nvSpPr>
            <p:cNvPr id="223" name="Freeform 478">
              <a:extLst>
                <a:ext uri="{FF2B5EF4-FFF2-40B4-BE49-F238E27FC236}">
                  <a16:creationId xmlns:a16="http://schemas.microsoft.com/office/drawing/2014/main" id="{C07486BD-4319-0F43-B7EB-4ACAF32C8B61}"/>
                </a:ext>
              </a:extLst>
            </p:cNvPr>
            <p:cNvSpPr>
              <a:spLocks noChangeArrowheads="1"/>
            </p:cNvSpPr>
            <p:nvPr/>
          </p:nvSpPr>
          <p:spPr bwMode="auto">
            <a:xfrm>
              <a:off x="4395155" y="6916544"/>
              <a:ext cx="139543" cy="270365"/>
            </a:xfrm>
            <a:custGeom>
              <a:avLst/>
              <a:gdLst>
                <a:gd name="T0" fmla="*/ 74 w 141"/>
                <a:gd name="T1" fmla="*/ 21 h 272"/>
                <a:gd name="T2" fmla="*/ 74 w 141"/>
                <a:gd name="T3" fmla="*/ 21 h 272"/>
                <a:gd name="T4" fmla="*/ 0 w 141"/>
                <a:gd name="T5" fmla="*/ 7 h 272"/>
                <a:gd name="T6" fmla="*/ 0 w 141"/>
                <a:gd name="T7" fmla="*/ 7 h 272"/>
                <a:gd name="T8" fmla="*/ 30 w 141"/>
                <a:gd name="T9" fmla="*/ 214 h 272"/>
                <a:gd name="T10" fmla="*/ 127 w 141"/>
                <a:gd name="T11" fmla="*/ 271 h 272"/>
                <a:gd name="T12" fmla="*/ 140 w 141"/>
                <a:gd name="T13" fmla="*/ 87 h 272"/>
                <a:gd name="T14" fmla="*/ 74 w 141"/>
                <a:gd name="T15" fmla="*/ 21 h 2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272">
                  <a:moveTo>
                    <a:pt x="74" y="21"/>
                  </a:moveTo>
                  <a:lnTo>
                    <a:pt x="74" y="21"/>
                  </a:lnTo>
                  <a:cubicBezTo>
                    <a:pt x="74" y="21"/>
                    <a:pt x="0" y="0"/>
                    <a:pt x="0" y="7"/>
                  </a:cubicBezTo>
                  <a:lnTo>
                    <a:pt x="0" y="7"/>
                  </a:lnTo>
                  <a:cubicBezTo>
                    <a:pt x="0" y="13"/>
                    <a:pt x="30" y="214"/>
                    <a:pt x="30" y="214"/>
                  </a:cubicBezTo>
                  <a:lnTo>
                    <a:pt x="127" y="271"/>
                  </a:lnTo>
                  <a:lnTo>
                    <a:pt x="140" y="87"/>
                  </a:lnTo>
                  <a:lnTo>
                    <a:pt x="74" y="21"/>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24" name="Freeform 479">
              <a:extLst>
                <a:ext uri="{FF2B5EF4-FFF2-40B4-BE49-F238E27FC236}">
                  <a16:creationId xmlns:a16="http://schemas.microsoft.com/office/drawing/2014/main" id="{21C73231-EA35-6E48-BBC4-6122DACBB743}"/>
                </a:ext>
              </a:extLst>
            </p:cNvPr>
            <p:cNvSpPr>
              <a:spLocks noChangeArrowheads="1"/>
            </p:cNvSpPr>
            <p:nvPr/>
          </p:nvSpPr>
          <p:spPr bwMode="auto">
            <a:xfrm>
              <a:off x="4347186" y="6846772"/>
              <a:ext cx="91577" cy="292167"/>
            </a:xfrm>
            <a:custGeom>
              <a:avLst/>
              <a:gdLst>
                <a:gd name="T0" fmla="*/ 68 w 92"/>
                <a:gd name="T1" fmla="*/ 0 h 297"/>
                <a:gd name="T2" fmla="*/ 68 w 92"/>
                <a:gd name="T3" fmla="*/ 30 h 297"/>
                <a:gd name="T4" fmla="*/ 91 w 92"/>
                <a:gd name="T5" fmla="*/ 296 h 297"/>
                <a:gd name="T6" fmla="*/ 51 w 92"/>
                <a:gd name="T7" fmla="*/ 275 h 297"/>
                <a:gd name="T8" fmla="*/ 8 w 92"/>
                <a:gd name="T9" fmla="*/ 138 h 297"/>
                <a:gd name="T10" fmla="*/ 51 w 92"/>
                <a:gd name="T11" fmla="*/ 125 h 297"/>
                <a:gd name="T12" fmla="*/ 0 w 92"/>
                <a:gd name="T13" fmla="*/ 66 h 297"/>
                <a:gd name="T14" fmla="*/ 46 w 92"/>
                <a:gd name="T15" fmla="*/ 0 h 297"/>
                <a:gd name="T16" fmla="*/ 68 w 92"/>
                <a:gd name="T17"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297">
                  <a:moveTo>
                    <a:pt x="68" y="0"/>
                  </a:moveTo>
                  <a:lnTo>
                    <a:pt x="68" y="30"/>
                  </a:lnTo>
                  <a:lnTo>
                    <a:pt x="91" y="296"/>
                  </a:lnTo>
                  <a:lnTo>
                    <a:pt x="51" y="275"/>
                  </a:lnTo>
                  <a:lnTo>
                    <a:pt x="8" y="138"/>
                  </a:lnTo>
                  <a:lnTo>
                    <a:pt x="51" y="125"/>
                  </a:lnTo>
                  <a:lnTo>
                    <a:pt x="0" y="66"/>
                  </a:lnTo>
                  <a:lnTo>
                    <a:pt x="46" y="0"/>
                  </a:lnTo>
                  <a:lnTo>
                    <a:pt x="68" y="0"/>
                  </a:lnTo>
                </a:path>
              </a:pathLst>
            </a:custGeom>
            <a:solidFill>
              <a:schemeClr val="accent1">
                <a:lumMod val="60000"/>
                <a:lumOff val="40000"/>
              </a:schemeClr>
            </a:solidFill>
            <a:ln>
              <a:noFill/>
            </a:ln>
            <a:effectLst/>
          </p:spPr>
          <p:txBody>
            <a:bodyPr wrap="none" anchor="ctr"/>
            <a:lstStyle/>
            <a:p>
              <a:endParaRPr lang="en-SV" sz="900"/>
            </a:p>
          </p:txBody>
        </p:sp>
        <p:sp>
          <p:nvSpPr>
            <p:cNvPr id="225" name="Freeform 480">
              <a:extLst>
                <a:ext uri="{FF2B5EF4-FFF2-40B4-BE49-F238E27FC236}">
                  <a16:creationId xmlns:a16="http://schemas.microsoft.com/office/drawing/2014/main" id="{FD69243D-57A8-7547-BA66-A5E72FD72234}"/>
                </a:ext>
              </a:extLst>
            </p:cNvPr>
            <p:cNvSpPr>
              <a:spLocks noChangeArrowheads="1"/>
            </p:cNvSpPr>
            <p:nvPr/>
          </p:nvSpPr>
          <p:spPr bwMode="auto">
            <a:xfrm>
              <a:off x="4495450" y="6903460"/>
              <a:ext cx="91577" cy="292170"/>
            </a:xfrm>
            <a:custGeom>
              <a:avLst/>
              <a:gdLst>
                <a:gd name="T0" fmla="*/ 23 w 92"/>
                <a:gd name="T1" fmla="*/ 0 h 296"/>
                <a:gd name="T2" fmla="*/ 23 w 92"/>
                <a:gd name="T3" fmla="*/ 32 h 296"/>
                <a:gd name="T4" fmla="*/ 0 w 92"/>
                <a:gd name="T5" fmla="*/ 271 h 296"/>
                <a:gd name="T6" fmla="*/ 38 w 92"/>
                <a:gd name="T7" fmla="*/ 295 h 296"/>
                <a:gd name="T8" fmla="*/ 83 w 92"/>
                <a:gd name="T9" fmla="*/ 206 h 296"/>
                <a:gd name="T10" fmla="*/ 40 w 92"/>
                <a:gd name="T11" fmla="*/ 146 h 296"/>
                <a:gd name="T12" fmla="*/ 91 w 92"/>
                <a:gd name="T13" fmla="*/ 146 h 296"/>
                <a:gd name="T14" fmla="*/ 51 w 92"/>
                <a:gd name="T15" fmla="*/ 32 h 296"/>
                <a:gd name="T16" fmla="*/ 23 w 92"/>
                <a:gd name="T17"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296">
                  <a:moveTo>
                    <a:pt x="23" y="0"/>
                  </a:moveTo>
                  <a:lnTo>
                    <a:pt x="23" y="32"/>
                  </a:lnTo>
                  <a:lnTo>
                    <a:pt x="0" y="271"/>
                  </a:lnTo>
                  <a:lnTo>
                    <a:pt x="38" y="295"/>
                  </a:lnTo>
                  <a:lnTo>
                    <a:pt x="83" y="206"/>
                  </a:lnTo>
                  <a:lnTo>
                    <a:pt x="40" y="146"/>
                  </a:lnTo>
                  <a:lnTo>
                    <a:pt x="91" y="146"/>
                  </a:lnTo>
                  <a:lnTo>
                    <a:pt x="51" y="32"/>
                  </a:lnTo>
                  <a:lnTo>
                    <a:pt x="23" y="0"/>
                  </a:lnTo>
                </a:path>
              </a:pathLst>
            </a:custGeom>
            <a:solidFill>
              <a:schemeClr val="accent1">
                <a:lumMod val="60000"/>
                <a:lumOff val="40000"/>
              </a:schemeClr>
            </a:solidFill>
            <a:ln>
              <a:noFill/>
            </a:ln>
            <a:effectLst/>
          </p:spPr>
          <p:txBody>
            <a:bodyPr wrap="none" anchor="ctr"/>
            <a:lstStyle/>
            <a:p>
              <a:endParaRPr lang="en-SV" sz="900"/>
            </a:p>
          </p:txBody>
        </p:sp>
        <p:sp>
          <p:nvSpPr>
            <p:cNvPr id="226" name="Freeform 481">
              <a:extLst>
                <a:ext uri="{FF2B5EF4-FFF2-40B4-BE49-F238E27FC236}">
                  <a16:creationId xmlns:a16="http://schemas.microsoft.com/office/drawing/2014/main" id="{C9972869-A72B-F246-8C88-F2EF34248374}"/>
                </a:ext>
              </a:extLst>
            </p:cNvPr>
            <p:cNvSpPr>
              <a:spLocks noChangeArrowheads="1"/>
            </p:cNvSpPr>
            <p:nvPr/>
          </p:nvSpPr>
          <p:spPr bwMode="auto">
            <a:xfrm>
              <a:off x="4443121" y="6938346"/>
              <a:ext cx="43607" cy="65412"/>
            </a:xfrm>
            <a:custGeom>
              <a:avLst/>
              <a:gdLst>
                <a:gd name="T0" fmla="*/ 0 w 46"/>
                <a:gd name="T1" fmla="*/ 19 h 65"/>
                <a:gd name="T2" fmla="*/ 13 w 46"/>
                <a:gd name="T3" fmla="*/ 53 h 65"/>
                <a:gd name="T4" fmla="*/ 13 w 46"/>
                <a:gd name="T5" fmla="*/ 53 h 65"/>
                <a:gd name="T6" fmla="*/ 32 w 46"/>
                <a:gd name="T7" fmla="*/ 64 h 65"/>
                <a:gd name="T8" fmla="*/ 45 w 46"/>
                <a:gd name="T9" fmla="*/ 45 h 65"/>
                <a:gd name="T10" fmla="*/ 23 w 46"/>
                <a:gd name="T11" fmla="*/ 0 h 65"/>
                <a:gd name="T12" fmla="*/ 0 w 46"/>
                <a:gd name="T13" fmla="*/ 19 h 65"/>
              </a:gdLst>
              <a:ahLst/>
              <a:cxnLst>
                <a:cxn ang="0">
                  <a:pos x="T0" y="T1"/>
                </a:cxn>
                <a:cxn ang="0">
                  <a:pos x="T2" y="T3"/>
                </a:cxn>
                <a:cxn ang="0">
                  <a:pos x="T4" y="T5"/>
                </a:cxn>
                <a:cxn ang="0">
                  <a:pos x="T6" y="T7"/>
                </a:cxn>
                <a:cxn ang="0">
                  <a:pos x="T8" y="T9"/>
                </a:cxn>
                <a:cxn ang="0">
                  <a:pos x="T10" y="T11"/>
                </a:cxn>
                <a:cxn ang="0">
                  <a:pos x="T12" y="T13"/>
                </a:cxn>
              </a:cxnLst>
              <a:rect l="0" t="0" r="r" b="b"/>
              <a:pathLst>
                <a:path w="46" h="65">
                  <a:moveTo>
                    <a:pt x="0" y="19"/>
                  </a:moveTo>
                  <a:lnTo>
                    <a:pt x="13" y="53"/>
                  </a:lnTo>
                  <a:lnTo>
                    <a:pt x="13" y="53"/>
                  </a:lnTo>
                  <a:cubicBezTo>
                    <a:pt x="19" y="55"/>
                    <a:pt x="26" y="60"/>
                    <a:pt x="32" y="64"/>
                  </a:cubicBezTo>
                  <a:lnTo>
                    <a:pt x="45" y="45"/>
                  </a:lnTo>
                  <a:lnTo>
                    <a:pt x="23" y="0"/>
                  </a:lnTo>
                  <a:lnTo>
                    <a:pt x="0" y="19"/>
                  </a:lnTo>
                </a:path>
              </a:pathLst>
            </a:custGeom>
            <a:solidFill>
              <a:schemeClr val="accent1">
                <a:lumMod val="75000"/>
              </a:schemeClr>
            </a:solidFill>
            <a:ln>
              <a:noFill/>
            </a:ln>
            <a:effectLst/>
          </p:spPr>
          <p:txBody>
            <a:bodyPr wrap="none" anchor="ctr"/>
            <a:lstStyle/>
            <a:p>
              <a:endParaRPr lang="en-SV" sz="900"/>
            </a:p>
          </p:txBody>
        </p:sp>
        <p:sp>
          <p:nvSpPr>
            <p:cNvPr id="227" name="Freeform 482">
              <a:extLst>
                <a:ext uri="{FF2B5EF4-FFF2-40B4-BE49-F238E27FC236}">
                  <a16:creationId xmlns:a16="http://schemas.microsoft.com/office/drawing/2014/main" id="{A74A7ED4-C520-C446-8FD2-C5008612970C}"/>
                </a:ext>
              </a:extLst>
            </p:cNvPr>
            <p:cNvSpPr>
              <a:spLocks noChangeArrowheads="1"/>
            </p:cNvSpPr>
            <p:nvPr/>
          </p:nvSpPr>
          <p:spPr bwMode="auto">
            <a:xfrm>
              <a:off x="4438762" y="6990675"/>
              <a:ext cx="56688" cy="183150"/>
            </a:xfrm>
            <a:custGeom>
              <a:avLst/>
              <a:gdLst>
                <a:gd name="T0" fmla="*/ 17 w 56"/>
                <a:gd name="T1" fmla="*/ 0 h 185"/>
                <a:gd name="T2" fmla="*/ 0 w 56"/>
                <a:gd name="T3" fmla="*/ 153 h 185"/>
                <a:gd name="T4" fmla="*/ 55 w 56"/>
                <a:gd name="T5" fmla="*/ 184 h 185"/>
                <a:gd name="T6" fmla="*/ 36 w 56"/>
                <a:gd name="T7" fmla="*/ 11 h 185"/>
                <a:gd name="T8" fmla="*/ 17 w 56"/>
                <a:gd name="T9" fmla="*/ 0 h 185"/>
              </a:gdLst>
              <a:ahLst/>
              <a:cxnLst>
                <a:cxn ang="0">
                  <a:pos x="T0" y="T1"/>
                </a:cxn>
                <a:cxn ang="0">
                  <a:pos x="T2" y="T3"/>
                </a:cxn>
                <a:cxn ang="0">
                  <a:pos x="T4" y="T5"/>
                </a:cxn>
                <a:cxn ang="0">
                  <a:pos x="T6" y="T7"/>
                </a:cxn>
                <a:cxn ang="0">
                  <a:pos x="T8" y="T9"/>
                </a:cxn>
              </a:cxnLst>
              <a:rect l="0" t="0" r="r" b="b"/>
              <a:pathLst>
                <a:path w="56" h="185">
                  <a:moveTo>
                    <a:pt x="17" y="0"/>
                  </a:moveTo>
                  <a:lnTo>
                    <a:pt x="0" y="153"/>
                  </a:lnTo>
                  <a:lnTo>
                    <a:pt x="55" y="184"/>
                  </a:lnTo>
                  <a:lnTo>
                    <a:pt x="36" y="11"/>
                  </a:lnTo>
                  <a:lnTo>
                    <a:pt x="17" y="0"/>
                  </a:lnTo>
                </a:path>
              </a:pathLst>
            </a:custGeom>
            <a:solidFill>
              <a:schemeClr val="accent1">
                <a:lumMod val="75000"/>
              </a:schemeClr>
            </a:solidFill>
            <a:ln>
              <a:noFill/>
            </a:ln>
            <a:effectLst/>
          </p:spPr>
          <p:txBody>
            <a:bodyPr wrap="none" anchor="ctr"/>
            <a:lstStyle/>
            <a:p>
              <a:endParaRPr lang="en-SV" sz="900"/>
            </a:p>
          </p:txBody>
        </p:sp>
        <p:sp>
          <p:nvSpPr>
            <p:cNvPr id="228" name="Freeform 483">
              <a:extLst>
                <a:ext uri="{FF2B5EF4-FFF2-40B4-BE49-F238E27FC236}">
                  <a16:creationId xmlns:a16="http://schemas.microsoft.com/office/drawing/2014/main" id="{F63C02AA-789D-B24D-AED0-079DE1505332}"/>
                </a:ext>
              </a:extLst>
            </p:cNvPr>
            <p:cNvSpPr>
              <a:spLocks noChangeArrowheads="1"/>
            </p:cNvSpPr>
            <p:nvPr/>
          </p:nvSpPr>
          <p:spPr bwMode="auto">
            <a:xfrm>
              <a:off x="4412598" y="6824967"/>
              <a:ext cx="56688" cy="148265"/>
            </a:xfrm>
            <a:custGeom>
              <a:avLst/>
              <a:gdLst>
                <a:gd name="T0" fmla="*/ 5 w 58"/>
                <a:gd name="T1" fmla="*/ 0 h 149"/>
                <a:gd name="T2" fmla="*/ 0 w 58"/>
                <a:gd name="T3" fmla="*/ 21 h 149"/>
                <a:gd name="T4" fmla="*/ 13 w 58"/>
                <a:gd name="T5" fmla="*/ 148 h 149"/>
                <a:gd name="T6" fmla="*/ 57 w 58"/>
                <a:gd name="T7" fmla="*/ 116 h 149"/>
                <a:gd name="T8" fmla="*/ 5 w 58"/>
                <a:gd name="T9" fmla="*/ 0 h 149"/>
              </a:gdLst>
              <a:ahLst/>
              <a:cxnLst>
                <a:cxn ang="0">
                  <a:pos x="T0" y="T1"/>
                </a:cxn>
                <a:cxn ang="0">
                  <a:pos x="T2" y="T3"/>
                </a:cxn>
                <a:cxn ang="0">
                  <a:pos x="T4" y="T5"/>
                </a:cxn>
                <a:cxn ang="0">
                  <a:pos x="T6" y="T7"/>
                </a:cxn>
                <a:cxn ang="0">
                  <a:pos x="T8" y="T9"/>
                </a:cxn>
              </a:cxnLst>
              <a:rect l="0" t="0" r="r" b="b"/>
              <a:pathLst>
                <a:path w="58" h="149">
                  <a:moveTo>
                    <a:pt x="5" y="0"/>
                  </a:moveTo>
                  <a:lnTo>
                    <a:pt x="0" y="21"/>
                  </a:lnTo>
                  <a:lnTo>
                    <a:pt x="13" y="148"/>
                  </a:lnTo>
                  <a:lnTo>
                    <a:pt x="57" y="116"/>
                  </a:lnTo>
                  <a:lnTo>
                    <a:pt x="5" y="0"/>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29" name="Freeform 484">
              <a:extLst>
                <a:ext uri="{FF2B5EF4-FFF2-40B4-BE49-F238E27FC236}">
                  <a16:creationId xmlns:a16="http://schemas.microsoft.com/office/drawing/2014/main" id="{BC8AC082-226C-094E-8386-A749CE13BC9B}"/>
                </a:ext>
              </a:extLst>
            </p:cNvPr>
            <p:cNvSpPr>
              <a:spLocks noChangeArrowheads="1"/>
            </p:cNvSpPr>
            <p:nvPr/>
          </p:nvSpPr>
          <p:spPr bwMode="auto">
            <a:xfrm>
              <a:off x="4416957" y="6794443"/>
              <a:ext cx="104657" cy="95936"/>
            </a:xfrm>
            <a:custGeom>
              <a:avLst/>
              <a:gdLst>
                <a:gd name="T0" fmla="*/ 0 w 106"/>
                <a:gd name="T1" fmla="*/ 0 h 95"/>
                <a:gd name="T2" fmla="*/ 0 w 106"/>
                <a:gd name="T3" fmla="*/ 5 h 95"/>
                <a:gd name="T4" fmla="*/ 0 w 106"/>
                <a:gd name="T5" fmla="*/ 5 h 95"/>
                <a:gd name="T6" fmla="*/ 52 w 106"/>
                <a:gd name="T7" fmla="*/ 77 h 95"/>
                <a:gd name="T8" fmla="*/ 52 w 106"/>
                <a:gd name="T9" fmla="*/ 77 h 95"/>
                <a:gd name="T10" fmla="*/ 105 w 106"/>
                <a:gd name="T11" fmla="*/ 68 h 95"/>
                <a:gd name="T12" fmla="*/ 105 w 106"/>
                <a:gd name="T13" fmla="*/ 60 h 95"/>
                <a:gd name="T14" fmla="*/ 0 w 106"/>
                <a:gd name="T15" fmla="*/ 0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95">
                  <a:moveTo>
                    <a:pt x="0" y="0"/>
                  </a:moveTo>
                  <a:lnTo>
                    <a:pt x="0" y="5"/>
                  </a:lnTo>
                  <a:lnTo>
                    <a:pt x="0" y="5"/>
                  </a:lnTo>
                  <a:cubicBezTo>
                    <a:pt x="0" y="5"/>
                    <a:pt x="27" y="62"/>
                    <a:pt x="52" y="77"/>
                  </a:cubicBezTo>
                  <a:lnTo>
                    <a:pt x="52" y="77"/>
                  </a:lnTo>
                  <a:cubicBezTo>
                    <a:pt x="78" y="94"/>
                    <a:pt x="105" y="68"/>
                    <a:pt x="105" y="68"/>
                  </a:cubicBezTo>
                  <a:lnTo>
                    <a:pt x="105" y="60"/>
                  </a:lnTo>
                  <a:lnTo>
                    <a:pt x="0" y="0"/>
                  </a:lnTo>
                </a:path>
              </a:pathLst>
            </a:custGeom>
            <a:solidFill>
              <a:schemeClr val="accent1">
                <a:lumMod val="60000"/>
                <a:lumOff val="40000"/>
              </a:schemeClr>
            </a:solidFill>
            <a:ln>
              <a:noFill/>
            </a:ln>
            <a:effectLst/>
          </p:spPr>
          <p:txBody>
            <a:bodyPr wrap="none" anchor="ctr"/>
            <a:lstStyle/>
            <a:p>
              <a:endParaRPr lang="en-SV" sz="900"/>
            </a:p>
          </p:txBody>
        </p:sp>
        <p:sp>
          <p:nvSpPr>
            <p:cNvPr id="230" name="Freeform 485">
              <a:extLst>
                <a:ext uri="{FF2B5EF4-FFF2-40B4-BE49-F238E27FC236}">
                  <a16:creationId xmlns:a16="http://schemas.microsoft.com/office/drawing/2014/main" id="{E2C93A25-6024-D248-A2CF-75F513A03EB5}"/>
                </a:ext>
              </a:extLst>
            </p:cNvPr>
            <p:cNvSpPr>
              <a:spLocks noChangeArrowheads="1"/>
            </p:cNvSpPr>
            <p:nvPr/>
          </p:nvSpPr>
          <p:spPr bwMode="auto">
            <a:xfrm>
              <a:off x="4307940" y="6388895"/>
              <a:ext cx="318332" cy="488401"/>
            </a:xfrm>
            <a:custGeom>
              <a:avLst/>
              <a:gdLst>
                <a:gd name="T0" fmla="*/ 160 w 322"/>
                <a:gd name="T1" fmla="*/ 93 h 492"/>
                <a:gd name="T2" fmla="*/ 160 w 322"/>
                <a:gd name="T3" fmla="*/ 93 h 492"/>
                <a:gd name="T4" fmla="*/ 72 w 322"/>
                <a:gd name="T5" fmla="*/ 349 h 492"/>
                <a:gd name="T6" fmla="*/ 72 w 322"/>
                <a:gd name="T7" fmla="*/ 349 h 492"/>
                <a:gd name="T8" fmla="*/ 160 w 322"/>
                <a:gd name="T9" fmla="*/ 476 h 492"/>
                <a:gd name="T10" fmla="*/ 160 w 322"/>
                <a:gd name="T11" fmla="*/ 476 h 492"/>
                <a:gd name="T12" fmla="*/ 249 w 322"/>
                <a:gd name="T13" fmla="*/ 450 h 492"/>
                <a:gd name="T14" fmla="*/ 249 w 322"/>
                <a:gd name="T15" fmla="*/ 450 h 492"/>
                <a:gd name="T16" fmla="*/ 160 w 322"/>
                <a:gd name="T17" fmla="*/ 93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 h="492">
                  <a:moveTo>
                    <a:pt x="160" y="93"/>
                  </a:moveTo>
                  <a:lnTo>
                    <a:pt x="160" y="93"/>
                  </a:lnTo>
                  <a:cubicBezTo>
                    <a:pt x="0" y="0"/>
                    <a:pt x="61" y="321"/>
                    <a:pt x="72" y="349"/>
                  </a:cubicBezTo>
                  <a:lnTo>
                    <a:pt x="72" y="349"/>
                  </a:lnTo>
                  <a:cubicBezTo>
                    <a:pt x="82" y="378"/>
                    <a:pt x="135" y="461"/>
                    <a:pt x="160" y="476"/>
                  </a:cubicBezTo>
                  <a:lnTo>
                    <a:pt x="160" y="476"/>
                  </a:lnTo>
                  <a:cubicBezTo>
                    <a:pt x="186" y="491"/>
                    <a:pt x="237" y="467"/>
                    <a:pt x="249" y="450"/>
                  </a:cubicBezTo>
                  <a:lnTo>
                    <a:pt x="249" y="450"/>
                  </a:lnTo>
                  <a:cubicBezTo>
                    <a:pt x="260" y="433"/>
                    <a:pt x="321" y="184"/>
                    <a:pt x="160" y="93"/>
                  </a:cubicBezTo>
                </a:path>
              </a:pathLst>
            </a:custGeom>
            <a:solidFill>
              <a:schemeClr val="accent1">
                <a:lumMod val="20000"/>
                <a:lumOff val="80000"/>
              </a:schemeClr>
            </a:solidFill>
            <a:ln>
              <a:noFill/>
            </a:ln>
            <a:effectLst/>
          </p:spPr>
          <p:txBody>
            <a:bodyPr wrap="none" anchor="ctr"/>
            <a:lstStyle/>
            <a:p>
              <a:endParaRPr lang="en-SV" sz="900"/>
            </a:p>
          </p:txBody>
        </p:sp>
        <p:sp>
          <p:nvSpPr>
            <p:cNvPr id="231" name="Freeform 486">
              <a:extLst>
                <a:ext uri="{FF2B5EF4-FFF2-40B4-BE49-F238E27FC236}">
                  <a16:creationId xmlns:a16="http://schemas.microsoft.com/office/drawing/2014/main" id="{31708FB7-0F25-9245-88D9-5B8DB21FC906}"/>
                </a:ext>
              </a:extLst>
            </p:cNvPr>
            <p:cNvSpPr>
              <a:spLocks noChangeArrowheads="1"/>
            </p:cNvSpPr>
            <p:nvPr/>
          </p:nvSpPr>
          <p:spPr bwMode="auto">
            <a:xfrm>
              <a:off x="4347186" y="6428143"/>
              <a:ext cx="248563" cy="353217"/>
            </a:xfrm>
            <a:custGeom>
              <a:avLst/>
              <a:gdLst>
                <a:gd name="T0" fmla="*/ 194 w 253"/>
                <a:gd name="T1" fmla="*/ 99 h 359"/>
                <a:gd name="T2" fmla="*/ 194 w 253"/>
                <a:gd name="T3" fmla="*/ 99 h 359"/>
                <a:gd name="T4" fmla="*/ 31 w 253"/>
                <a:gd name="T5" fmla="*/ 29 h 359"/>
                <a:gd name="T6" fmla="*/ 31 w 253"/>
                <a:gd name="T7" fmla="*/ 29 h 359"/>
                <a:gd name="T8" fmla="*/ 19 w 253"/>
                <a:gd name="T9" fmla="*/ 235 h 359"/>
                <a:gd name="T10" fmla="*/ 19 w 253"/>
                <a:gd name="T11" fmla="*/ 233 h 359"/>
                <a:gd name="T12" fmla="*/ 19 w 253"/>
                <a:gd name="T13" fmla="*/ 233 h 359"/>
                <a:gd name="T14" fmla="*/ 19 w 253"/>
                <a:gd name="T15" fmla="*/ 235 h 359"/>
                <a:gd name="T16" fmla="*/ 19 w 253"/>
                <a:gd name="T17" fmla="*/ 235 h 359"/>
                <a:gd name="T18" fmla="*/ 19 w 253"/>
                <a:gd name="T19" fmla="*/ 239 h 359"/>
                <a:gd name="T20" fmla="*/ 19 w 253"/>
                <a:gd name="T21" fmla="*/ 239 h 359"/>
                <a:gd name="T22" fmla="*/ 23 w 253"/>
                <a:gd name="T23" fmla="*/ 239 h 359"/>
                <a:gd name="T24" fmla="*/ 23 w 253"/>
                <a:gd name="T25" fmla="*/ 239 h 359"/>
                <a:gd name="T26" fmla="*/ 23 w 253"/>
                <a:gd name="T27" fmla="*/ 239 h 359"/>
                <a:gd name="T28" fmla="*/ 23 w 253"/>
                <a:gd name="T29" fmla="*/ 239 h 359"/>
                <a:gd name="T30" fmla="*/ 23 w 253"/>
                <a:gd name="T31" fmla="*/ 222 h 359"/>
                <a:gd name="T32" fmla="*/ 23 w 253"/>
                <a:gd name="T33" fmla="*/ 222 h 359"/>
                <a:gd name="T34" fmla="*/ 19 w 253"/>
                <a:gd name="T35" fmla="*/ 192 h 359"/>
                <a:gd name="T36" fmla="*/ 19 w 253"/>
                <a:gd name="T37" fmla="*/ 192 h 359"/>
                <a:gd name="T38" fmla="*/ 46 w 253"/>
                <a:gd name="T39" fmla="*/ 110 h 359"/>
                <a:gd name="T40" fmla="*/ 46 w 253"/>
                <a:gd name="T41" fmla="*/ 110 h 359"/>
                <a:gd name="T42" fmla="*/ 53 w 253"/>
                <a:gd name="T43" fmla="*/ 104 h 359"/>
                <a:gd name="T44" fmla="*/ 53 w 253"/>
                <a:gd name="T45" fmla="*/ 104 h 359"/>
                <a:gd name="T46" fmla="*/ 59 w 253"/>
                <a:gd name="T47" fmla="*/ 97 h 359"/>
                <a:gd name="T48" fmla="*/ 59 w 253"/>
                <a:gd name="T49" fmla="*/ 97 h 359"/>
                <a:gd name="T50" fmla="*/ 63 w 253"/>
                <a:gd name="T51" fmla="*/ 95 h 359"/>
                <a:gd name="T52" fmla="*/ 63 w 253"/>
                <a:gd name="T53" fmla="*/ 95 h 359"/>
                <a:gd name="T54" fmla="*/ 150 w 253"/>
                <a:gd name="T55" fmla="*/ 163 h 359"/>
                <a:gd name="T56" fmla="*/ 150 w 253"/>
                <a:gd name="T57" fmla="*/ 163 h 359"/>
                <a:gd name="T58" fmla="*/ 184 w 253"/>
                <a:gd name="T59" fmla="*/ 192 h 359"/>
                <a:gd name="T60" fmla="*/ 184 w 253"/>
                <a:gd name="T61" fmla="*/ 192 h 359"/>
                <a:gd name="T62" fmla="*/ 194 w 253"/>
                <a:gd name="T63" fmla="*/ 188 h 359"/>
                <a:gd name="T64" fmla="*/ 194 w 253"/>
                <a:gd name="T65" fmla="*/ 188 h 359"/>
                <a:gd name="T66" fmla="*/ 224 w 253"/>
                <a:gd name="T67" fmla="*/ 317 h 359"/>
                <a:gd name="T68" fmla="*/ 224 w 253"/>
                <a:gd name="T69" fmla="*/ 317 h 359"/>
                <a:gd name="T70" fmla="*/ 222 w 253"/>
                <a:gd name="T71" fmla="*/ 336 h 359"/>
                <a:gd name="T72" fmla="*/ 222 w 253"/>
                <a:gd name="T73" fmla="*/ 336 h 359"/>
                <a:gd name="T74" fmla="*/ 222 w 253"/>
                <a:gd name="T75" fmla="*/ 353 h 359"/>
                <a:gd name="T76" fmla="*/ 222 w 253"/>
                <a:gd name="T77" fmla="*/ 353 h 359"/>
                <a:gd name="T78" fmla="*/ 222 w 253"/>
                <a:gd name="T79" fmla="*/ 355 h 359"/>
                <a:gd name="T80" fmla="*/ 222 w 253"/>
                <a:gd name="T81" fmla="*/ 355 h 359"/>
                <a:gd name="T82" fmla="*/ 226 w 253"/>
                <a:gd name="T83" fmla="*/ 358 h 359"/>
                <a:gd name="T84" fmla="*/ 226 w 253"/>
                <a:gd name="T85" fmla="*/ 358 h 359"/>
                <a:gd name="T86" fmla="*/ 226 w 253"/>
                <a:gd name="T87" fmla="*/ 355 h 359"/>
                <a:gd name="T88" fmla="*/ 226 w 253"/>
                <a:gd name="T89" fmla="*/ 355 h 359"/>
                <a:gd name="T90" fmla="*/ 226 w 253"/>
                <a:gd name="T91" fmla="*/ 349 h 359"/>
                <a:gd name="T92" fmla="*/ 226 w 253"/>
                <a:gd name="T93" fmla="*/ 349 h 359"/>
                <a:gd name="T94" fmla="*/ 228 w 253"/>
                <a:gd name="T95" fmla="*/ 338 h 359"/>
                <a:gd name="T96" fmla="*/ 228 w 253"/>
                <a:gd name="T97" fmla="*/ 338 h 359"/>
                <a:gd name="T98" fmla="*/ 194 w 253"/>
                <a:gd name="T99" fmla="*/ 99 h 359"/>
                <a:gd name="T100" fmla="*/ 112 w 253"/>
                <a:gd name="T101" fmla="*/ 108 h 359"/>
                <a:gd name="T102" fmla="*/ 110 w 253"/>
                <a:gd name="T103" fmla="*/ 106 h 359"/>
                <a:gd name="T104" fmla="*/ 110 w 253"/>
                <a:gd name="T105" fmla="*/ 106 h 359"/>
                <a:gd name="T106" fmla="*/ 114 w 253"/>
                <a:gd name="T107" fmla="*/ 108 h 359"/>
                <a:gd name="T108" fmla="*/ 114 w 253"/>
                <a:gd name="T109" fmla="*/ 108 h 359"/>
                <a:gd name="T110" fmla="*/ 112 w 253"/>
                <a:gd name="T111" fmla="*/ 108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3" h="359">
                  <a:moveTo>
                    <a:pt x="194" y="99"/>
                  </a:moveTo>
                  <a:lnTo>
                    <a:pt x="194" y="99"/>
                  </a:lnTo>
                  <a:cubicBezTo>
                    <a:pt x="139" y="15"/>
                    <a:pt x="57" y="0"/>
                    <a:pt x="31" y="29"/>
                  </a:cubicBezTo>
                  <a:lnTo>
                    <a:pt x="31" y="29"/>
                  </a:lnTo>
                  <a:cubicBezTo>
                    <a:pt x="0" y="70"/>
                    <a:pt x="10" y="165"/>
                    <a:pt x="19" y="235"/>
                  </a:cubicBezTo>
                  <a:lnTo>
                    <a:pt x="19" y="233"/>
                  </a:lnTo>
                  <a:lnTo>
                    <a:pt x="19" y="233"/>
                  </a:lnTo>
                  <a:cubicBezTo>
                    <a:pt x="19" y="235"/>
                    <a:pt x="19" y="235"/>
                    <a:pt x="19" y="235"/>
                  </a:cubicBezTo>
                  <a:lnTo>
                    <a:pt x="19" y="235"/>
                  </a:lnTo>
                  <a:cubicBezTo>
                    <a:pt x="19" y="237"/>
                    <a:pt x="19" y="239"/>
                    <a:pt x="19" y="239"/>
                  </a:cubicBezTo>
                  <a:lnTo>
                    <a:pt x="19" y="239"/>
                  </a:lnTo>
                  <a:cubicBezTo>
                    <a:pt x="19" y="239"/>
                    <a:pt x="21" y="241"/>
                    <a:pt x="23" y="239"/>
                  </a:cubicBezTo>
                  <a:lnTo>
                    <a:pt x="23" y="239"/>
                  </a:lnTo>
                  <a:lnTo>
                    <a:pt x="23" y="239"/>
                  </a:lnTo>
                  <a:lnTo>
                    <a:pt x="23" y="239"/>
                  </a:lnTo>
                  <a:cubicBezTo>
                    <a:pt x="23" y="233"/>
                    <a:pt x="23" y="222"/>
                    <a:pt x="23" y="222"/>
                  </a:cubicBezTo>
                  <a:lnTo>
                    <a:pt x="23" y="222"/>
                  </a:lnTo>
                  <a:cubicBezTo>
                    <a:pt x="21" y="211"/>
                    <a:pt x="21" y="203"/>
                    <a:pt x="19" y="192"/>
                  </a:cubicBezTo>
                  <a:lnTo>
                    <a:pt x="19" y="192"/>
                  </a:lnTo>
                  <a:cubicBezTo>
                    <a:pt x="23" y="154"/>
                    <a:pt x="40" y="154"/>
                    <a:pt x="46" y="110"/>
                  </a:cubicBezTo>
                  <a:lnTo>
                    <a:pt x="46" y="110"/>
                  </a:lnTo>
                  <a:cubicBezTo>
                    <a:pt x="48" y="108"/>
                    <a:pt x="50" y="106"/>
                    <a:pt x="53" y="104"/>
                  </a:cubicBezTo>
                  <a:lnTo>
                    <a:pt x="53" y="104"/>
                  </a:lnTo>
                  <a:cubicBezTo>
                    <a:pt x="55" y="99"/>
                    <a:pt x="57" y="97"/>
                    <a:pt x="59" y="97"/>
                  </a:cubicBezTo>
                  <a:lnTo>
                    <a:pt x="59" y="97"/>
                  </a:lnTo>
                  <a:cubicBezTo>
                    <a:pt x="61" y="95"/>
                    <a:pt x="61" y="95"/>
                    <a:pt x="63" y="95"/>
                  </a:cubicBezTo>
                  <a:lnTo>
                    <a:pt x="63" y="95"/>
                  </a:lnTo>
                  <a:cubicBezTo>
                    <a:pt x="93" y="97"/>
                    <a:pt x="122" y="131"/>
                    <a:pt x="150" y="163"/>
                  </a:cubicBezTo>
                  <a:lnTo>
                    <a:pt x="150" y="163"/>
                  </a:lnTo>
                  <a:cubicBezTo>
                    <a:pt x="161" y="173"/>
                    <a:pt x="173" y="186"/>
                    <a:pt x="184" y="192"/>
                  </a:cubicBezTo>
                  <a:lnTo>
                    <a:pt x="184" y="192"/>
                  </a:lnTo>
                  <a:cubicBezTo>
                    <a:pt x="190" y="195"/>
                    <a:pt x="192" y="192"/>
                    <a:pt x="194" y="188"/>
                  </a:cubicBezTo>
                  <a:lnTo>
                    <a:pt x="194" y="188"/>
                  </a:lnTo>
                  <a:cubicBezTo>
                    <a:pt x="207" y="245"/>
                    <a:pt x="218" y="277"/>
                    <a:pt x="224" y="317"/>
                  </a:cubicBezTo>
                  <a:lnTo>
                    <a:pt x="224" y="317"/>
                  </a:lnTo>
                  <a:cubicBezTo>
                    <a:pt x="224" y="324"/>
                    <a:pt x="222" y="330"/>
                    <a:pt x="222" y="336"/>
                  </a:cubicBezTo>
                  <a:lnTo>
                    <a:pt x="222" y="336"/>
                  </a:lnTo>
                  <a:cubicBezTo>
                    <a:pt x="222" y="336"/>
                    <a:pt x="222" y="347"/>
                    <a:pt x="222" y="353"/>
                  </a:cubicBezTo>
                  <a:lnTo>
                    <a:pt x="222" y="353"/>
                  </a:lnTo>
                  <a:cubicBezTo>
                    <a:pt x="222" y="353"/>
                    <a:pt x="222" y="353"/>
                    <a:pt x="222" y="355"/>
                  </a:cubicBezTo>
                  <a:lnTo>
                    <a:pt x="222" y="355"/>
                  </a:lnTo>
                  <a:cubicBezTo>
                    <a:pt x="222" y="355"/>
                    <a:pt x="224" y="358"/>
                    <a:pt x="226" y="358"/>
                  </a:cubicBezTo>
                  <a:lnTo>
                    <a:pt x="226" y="358"/>
                  </a:lnTo>
                  <a:cubicBezTo>
                    <a:pt x="226" y="355"/>
                    <a:pt x="226" y="355"/>
                    <a:pt x="226" y="355"/>
                  </a:cubicBezTo>
                  <a:lnTo>
                    <a:pt x="226" y="355"/>
                  </a:lnTo>
                  <a:cubicBezTo>
                    <a:pt x="226" y="353"/>
                    <a:pt x="226" y="351"/>
                    <a:pt x="226" y="349"/>
                  </a:cubicBezTo>
                  <a:lnTo>
                    <a:pt x="226" y="349"/>
                  </a:lnTo>
                  <a:cubicBezTo>
                    <a:pt x="228" y="345"/>
                    <a:pt x="228" y="343"/>
                    <a:pt x="228" y="338"/>
                  </a:cubicBezTo>
                  <a:lnTo>
                    <a:pt x="228" y="338"/>
                  </a:lnTo>
                  <a:cubicBezTo>
                    <a:pt x="237" y="302"/>
                    <a:pt x="252" y="150"/>
                    <a:pt x="194" y="99"/>
                  </a:cubicBezTo>
                  <a:close/>
                  <a:moveTo>
                    <a:pt x="112" y="108"/>
                  </a:moveTo>
                  <a:lnTo>
                    <a:pt x="110" y="106"/>
                  </a:lnTo>
                  <a:lnTo>
                    <a:pt x="110" y="106"/>
                  </a:lnTo>
                  <a:cubicBezTo>
                    <a:pt x="112" y="106"/>
                    <a:pt x="112" y="108"/>
                    <a:pt x="114" y="108"/>
                  </a:cubicBezTo>
                  <a:lnTo>
                    <a:pt x="114" y="108"/>
                  </a:lnTo>
                  <a:cubicBezTo>
                    <a:pt x="112" y="108"/>
                    <a:pt x="112" y="108"/>
                    <a:pt x="112" y="108"/>
                  </a:cubicBezTo>
                  <a:close/>
                </a:path>
              </a:pathLst>
            </a:custGeom>
            <a:solidFill>
              <a:schemeClr val="accent1">
                <a:lumMod val="50000"/>
              </a:schemeClr>
            </a:solidFill>
            <a:ln>
              <a:noFill/>
            </a:ln>
            <a:effectLst/>
          </p:spPr>
          <p:txBody>
            <a:bodyPr wrap="none" anchor="ctr"/>
            <a:lstStyle/>
            <a:p>
              <a:endParaRPr lang="en-SV" sz="900"/>
            </a:p>
          </p:txBody>
        </p:sp>
        <p:sp>
          <p:nvSpPr>
            <p:cNvPr id="232" name="Freeform 487">
              <a:extLst>
                <a:ext uri="{FF2B5EF4-FFF2-40B4-BE49-F238E27FC236}">
                  <a16:creationId xmlns:a16="http://schemas.microsoft.com/office/drawing/2014/main" id="{A1C743E7-C014-CD47-820F-3393A1E6C500}"/>
                </a:ext>
              </a:extLst>
            </p:cNvPr>
            <p:cNvSpPr>
              <a:spLocks noChangeArrowheads="1"/>
            </p:cNvSpPr>
            <p:nvPr/>
          </p:nvSpPr>
          <p:spPr bwMode="auto">
            <a:xfrm>
              <a:off x="4464926" y="6886017"/>
              <a:ext cx="56688" cy="139543"/>
            </a:xfrm>
            <a:custGeom>
              <a:avLst/>
              <a:gdLst>
                <a:gd name="T0" fmla="*/ 53 w 56"/>
                <a:gd name="T1" fmla="*/ 0 h 139"/>
                <a:gd name="T2" fmla="*/ 55 w 56"/>
                <a:gd name="T3" fmla="*/ 24 h 139"/>
                <a:gd name="T4" fmla="*/ 45 w 56"/>
                <a:gd name="T5" fmla="*/ 138 h 139"/>
                <a:gd name="T6" fmla="*/ 0 w 56"/>
                <a:gd name="T7" fmla="*/ 55 h 139"/>
                <a:gd name="T8" fmla="*/ 53 w 56"/>
                <a:gd name="T9" fmla="*/ 0 h 139"/>
              </a:gdLst>
              <a:ahLst/>
              <a:cxnLst>
                <a:cxn ang="0">
                  <a:pos x="T0" y="T1"/>
                </a:cxn>
                <a:cxn ang="0">
                  <a:pos x="T2" y="T3"/>
                </a:cxn>
                <a:cxn ang="0">
                  <a:pos x="T4" y="T5"/>
                </a:cxn>
                <a:cxn ang="0">
                  <a:pos x="T6" y="T7"/>
                </a:cxn>
                <a:cxn ang="0">
                  <a:pos x="T8" y="T9"/>
                </a:cxn>
              </a:cxnLst>
              <a:rect l="0" t="0" r="r" b="b"/>
              <a:pathLst>
                <a:path w="56" h="139">
                  <a:moveTo>
                    <a:pt x="53" y="0"/>
                  </a:moveTo>
                  <a:lnTo>
                    <a:pt x="55" y="24"/>
                  </a:lnTo>
                  <a:lnTo>
                    <a:pt x="45" y="138"/>
                  </a:lnTo>
                  <a:lnTo>
                    <a:pt x="0" y="55"/>
                  </a:lnTo>
                  <a:lnTo>
                    <a:pt x="53" y="0"/>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33" name="Freeform 488">
              <a:extLst>
                <a:ext uri="{FF2B5EF4-FFF2-40B4-BE49-F238E27FC236}">
                  <a16:creationId xmlns:a16="http://schemas.microsoft.com/office/drawing/2014/main" id="{B99A35F5-7C67-C549-8895-83CFCFF52EAF}"/>
                </a:ext>
              </a:extLst>
            </p:cNvPr>
            <p:cNvSpPr>
              <a:spLocks noChangeArrowheads="1"/>
            </p:cNvSpPr>
            <p:nvPr/>
          </p:nvSpPr>
          <p:spPr bwMode="auto">
            <a:xfrm>
              <a:off x="4416957" y="6820608"/>
              <a:ext cx="104657" cy="117738"/>
            </a:xfrm>
            <a:custGeom>
              <a:avLst/>
              <a:gdLst>
                <a:gd name="T0" fmla="*/ 0 w 106"/>
                <a:gd name="T1" fmla="*/ 2 h 119"/>
                <a:gd name="T2" fmla="*/ 52 w 106"/>
                <a:gd name="T3" fmla="*/ 118 h 119"/>
                <a:gd name="T4" fmla="*/ 105 w 106"/>
                <a:gd name="T5" fmla="*/ 63 h 119"/>
                <a:gd name="T6" fmla="*/ 105 w 106"/>
                <a:gd name="T7" fmla="*/ 61 h 119"/>
                <a:gd name="T8" fmla="*/ 52 w 106"/>
                <a:gd name="T9" fmla="*/ 114 h 119"/>
                <a:gd name="T10" fmla="*/ 0 w 106"/>
                <a:gd name="T11" fmla="*/ 0 h 119"/>
                <a:gd name="T12" fmla="*/ 0 w 106"/>
                <a:gd name="T13" fmla="*/ 2 h 119"/>
              </a:gdLst>
              <a:ahLst/>
              <a:cxnLst>
                <a:cxn ang="0">
                  <a:pos x="T0" y="T1"/>
                </a:cxn>
                <a:cxn ang="0">
                  <a:pos x="T2" y="T3"/>
                </a:cxn>
                <a:cxn ang="0">
                  <a:pos x="T4" y="T5"/>
                </a:cxn>
                <a:cxn ang="0">
                  <a:pos x="T6" y="T7"/>
                </a:cxn>
                <a:cxn ang="0">
                  <a:pos x="T8" y="T9"/>
                </a:cxn>
                <a:cxn ang="0">
                  <a:pos x="T10" y="T11"/>
                </a:cxn>
                <a:cxn ang="0">
                  <a:pos x="T12" y="T13"/>
                </a:cxn>
              </a:cxnLst>
              <a:rect l="0" t="0" r="r" b="b"/>
              <a:pathLst>
                <a:path w="106" h="119">
                  <a:moveTo>
                    <a:pt x="0" y="2"/>
                  </a:moveTo>
                  <a:lnTo>
                    <a:pt x="52" y="118"/>
                  </a:lnTo>
                  <a:lnTo>
                    <a:pt x="105" y="63"/>
                  </a:lnTo>
                  <a:lnTo>
                    <a:pt x="105" y="61"/>
                  </a:lnTo>
                  <a:lnTo>
                    <a:pt x="52" y="114"/>
                  </a:lnTo>
                  <a:lnTo>
                    <a:pt x="0" y="0"/>
                  </a:lnTo>
                  <a:lnTo>
                    <a:pt x="0" y="2"/>
                  </a:lnTo>
                </a:path>
              </a:pathLst>
            </a:custGeom>
            <a:solidFill>
              <a:srgbClr val="000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34" name="Freeform 489">
              <a:extLst>
                <a:ext uri="{FF2B5EF4-FFF2-40B4-BE49-F238E27FC236}">
                  <a16:creationId xmlns:a16="http://schemas.microsoft.com/office/drawing/2014/main" id="{9B94EB2C-5741-074E-A2D6-1D4DE215C2C5}"/>
                </a:ext>
              </a:extLst>
            </p:cNvPr>
            <p:cNvSpPr>
              <a:spLocks noChangeArrowheads="1"/>
            </p:cNvSpPr>
            <p:nvPr/>
          </p:nvSpPr>
          <p:spPr bwMode="auto">
            <a:xfrm>
              <a:off x="4456205" y="6990675"/>
              <a:ext cx="21802" cy="13084"/>
            </a:xfrm>
            <a:custGeom>
              <a:avLst/>
              <a:gdLst>
                <a:gd name="T0" fmla="*/ 0 w 22"/>
                <a:gd name="T1" fmla="*/ 0 h 12"/>
                <a:gd name="T2" fmla="*/ 19 w 22"/>
                <a:gd name="T3" fmla="*/ 11 h 12"/>
                <a:gd name="T4" fmla="*/ 21 w 22"/>
                <a:gd name="T5" fmla="*/ 11 h 12"/>
                <a:gd name="T6" fmla="*/ 0 w 22"/>
                <a:gd name="T7" fmla="*/ 0 h 12"/>
              </a:gdLst>
              <a:ahLst/>
              <a:cxnLst>
                <a:cxn ang="0">
                  <a:pos x="T0" y="T1"/>
                </a:cxn>
                <a:cxn ang="0">
                  <a:pos x="T2" y="T3"/>
                </a:cxn>
                <a:cxn ang="0">
                  <a:pos x="T4" y="T5"/>
                </a:cxn>
                <a:cxn ang="0">
                  <a:pos x="T6" y="T7"/>
                </a:cxn>
              </a:cxnLst>
              <a:rect l="0" t="0" r="r" b="b"/>
              <a:pathLst>
                <a:path w="22" h="12">
                  <a:moveTo>
                    <a:pt x="0" y="0"/>
                  </a:moveTo>
                  <a:lnTo>
                    <a:pt x="19" y="11"/>
                  </a:lnTo>
                  <a:lnTo>
                    <a:pt x="21" y="11"/>
                  </a:lnTo>
                  <a:lnTo>
                    <a:pt x="0" y="0"/>
                  </a:lnTo>
                </a:path>
              </a:pathLst>
            </a:custGeom>
            <a:solidFill>
              <a:srgbClr val="000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35" name="Freeform 490">
              <a:extLst>
                <a:ext uri="{FF2B5EF4-FFF2-40B4-BE49-F238E27FC236}">
                  <a16:creationId xmlns:a16="http://schemas.microsoft.com/office/drawing/2014/main" id="{53BC11CC-8C9D-A64C-BBFF-352C9C3D64B0}"/>
                </a:ext>
              </a:extLst>
            </p:cNvPr>
            <p:cNvSpPr>
              <a:spLocks noChangeArrowheads="1"/>
            </p:cNvSpPr>
            <p:nvPr/>
          </p:nvSpPr>
          <p:spPr bwMode="auto">
            <a:xfrm>
              <a:off x="7247069" y="8482042"/>
              <a:ext cx="484039" cy="453515"/>
            </a:xfrm>
            <a:custGeom>
              <a:avLst/>
              <a:gdLst>
                <a:gd name="T0" fmla="*/ 197 w 490"/>
                <a:gd name="T1" fmla="*/ 3 h 457"/>
                <a:gd name="T2" fmla="*/ 197 w 490"/>
                <a:gd name="T3" fmla="*/ 3 h 457"/>
                <a:gd name="T4" fmla="*/ 43 w 490"/>
                <a:gd name="T5" fmla="*/ 24 h 457"/>
                <a:gd name="T6" fmla="*/ 43 w 490"/>
                <a:gd name="T7" fmla="*/ 24 h 457"/>
                <a:gd name="T8" fmla="*/ 0 w 490"/>
                <a:gd name="T9" fmla="*/ 176 h 457"/>
                <a:gd name="T10" fmla="*/ 246 w 490"/>
                <a:gd name="T11" fmla="*/ 316 h 457"/>
                <a:gd name="T12" fmla="*/ 489 w 490"/>
                <a:gd name="T13" fmla="*/ 456 h 457"/>
                <a:gd name="T14" fmla="*/ 489 w 490"/>
                <a:gd name="T15" fmla="*/ 456 h 457"/>
                <a:gd name="T16" fmla="*/ 447 w 490"/>
                <a:gd name="T17" fmla="*/ 252 h 457"/>
                <a:gd name="T18" fmla="*/ 447 w 490"/>
                <a:gd name="T19" fmla="*/ 252 h 457"/>
                <a:gd name="T20" fmla="*/ 295 w 490"/>
                <a:gd name="T21" fmla="*/ 60 h 457"/>
                <a:gd name="T22" fmla="*/ 197 w 490"/>
                <a:gd name="T23" fmla="*/ 3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0" h="457">
                  <a:moveTo>
                    <a:pt x="197" y="3"/>
                  </a:moveTo>
                  <a:lnTo>
                    <a:pt x="197" y="3"/>
                  </a:lnTo>
                  <a:cubicBezTo>
                    <a:pt x="89" y="0"/>
                    <a:pt x="55" y="15"/>
                    <a:pt x="43" y="24"/>
                  </a:cubicBezTo>
                  <a:lnTo>
                    <a:pt x="43" y="24"/>
                  </a:lnTo>
                  <a:cubicBezTo>
                    <a:pt x="24" y="34"/>
                    <a:pt x="13" y="113"/>
                    <a:pt x="0" y="176"/>
                  </a:cubicBezTo>
                  <a:lnTo>
                    <a:pt x="246" y="316"/>
                  </a:lnTo>
                  <a:lnTo>
                    <a:pt x="489" y="456"/>
                  </a:lnTo>
                  <a:lnTo>
                    <a:pt x="489" y="456"/>
                  </a:lnTo>
                  <a:cubicBezTo>
                    <a:pt x="477" y="377"/>
                    <a:pt x="466" y="286"/>
                    <a:pt x="447" y="252"/>
                  </a:cubicBezTo>
                  <a:lnTo>
                    <a:pt x="447" y="252"/>
                  </a:lnTo>
                  <a:cubicBezTo>
                    <a:pt x="434" y="231"/>
                    <a:pt x="402" y="183"/>
                    <a:pt x="295" y="60"/>
                  </a:cubicBezTo>
                  <a:lnTo>
                    <a:pt x="197" y="3"/>
                  </a:lnTo>
                </a:path>
              </a:pathLst>
            </a:custGeom>
            <a:solidFill>
              <a:srgbClr val="F5DCC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36" name="Freeform 491">
              <a:extLst>
                <a:ext uri="{FF2B5EF4-FFF2-40B4-BE49-F238E27FC236}">
                  <a16:creationId xmlns:a16="http://schemas.microsoft.com/office/drawing/2014/main" id="{E5D784F2-33F4-0343-A665-1C5ED8DD9621}"/>
                </a:ext>
              </a:extLst>
            </p:cNvPr>
            <p:cNvSpPr>
              <a:spLocks noChangeArrowheads="1"/>
            </p:cNvSpPr>
            <p:nvPr/>
          </p:nvSpPr>
          <p:spPr bwMode="auto">
            <a:xfrm>
              <a:off x="7247069" y="8482042"/>
              <a:ext cx="484039" cy="453515"/>
            </a:xfrm>
            <a:custGeom>
              <a:avLst/>
              <a:gdLst>
                <a:gd name="T0" fmla="*/ 197 w 490"/>
                <a:gd name="T1" fmla="*/ 3 h 457"/>
                <a:gd name="T2" fmla="*/ 197 w 490"/>
                <a:gd name="T3" fmla="*/ 3 h 457"/>
                <a:gd name="T4" fmla="*/ 43 w 490"/>
                <a:gd name="T5" fmla="*/ 24 h 457"/>
                <a:gd name="T6" fmla="*/ 43 w 490"/>
                <a:gd name="T7" fmla="*/ 24 h 457"/>
                <a:gd name="T8" fmla="*/ 0 w 490"/>
                <a:gd name="T9" fmla="*/ 176 h 457"/>
                <a:gd name="T10" fmla="*/ 246 w 490"/>
                <a:gd name="T11" fmla="*/ 316 h 457"/>
                <a:gd name="T12" fmla="*/ 489 w 490"/>
                <a:gd name="T13" fmla="*/ 456 h 457"/>
                <a:gd name="T14" fmla="*/ 489 w 490"/>
                <a:gd name="T15" fmla="*/ 456 h 457"/>
                <a:gd name="T16" fmla="*/ 447 w 490"/>
                <a:gd name="T17" fmla="*/ 252 h 457"/>
                <a:gd name="T18" fmla="*/ 447 w 490"/>
                <a:gd name="T19" fmla="*/ 252 h 457"/>
                <a:gd name="T20" fmla="*/ 295 w 490"/>
                <a:gd name="T21" fmla="*/ 60 h 457"/>
                <a:gd name="T22" fmla="*/ 197 w 490"/>
                <a:gd name="T23" fmla="*/ 3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0" h="457">
                  <a:moveTo>
                    <a:pt x="197" y="3"/>
                  </a:moveTo>
                  <a:lnTo>
                    <a:pt x="197" y="3"/>
                  </a:lnTo>
                  <a:cubicBezTo>
                    <a:pt x="89" y="0"/>
                    <a:pt x="55" y="15"/>
                    <a:pt x="43" y="24"/>
                  </a:cubicBezTo>
                  <a:lnTo>
                    <a:pt x="43" y="24"/>
                  </a:lnTo>
                  <a:cubicBezTo>
                    <a:pt x="24" y="34"/>
                    <a:pt x="13" y="113"/>
                    <a:pt x="0" y="176"/>
                  </a:cubicBezTo>
                  <a:lnTo>
                    <a:pt x="246" y="316"/>
                  </a:lnTo>
                  <a:lnTo>
                    <a:pt x="489" y="456"/>
                  </a:lnTo>
                  <a:lnTo>
                    <a:pt x="489" y="456"/>
                  </a:lnTo>
                  <a:cubicBezTo>
                    <a:pt x="477" y="377"/>
                    <a:pt x="466" y="286"/>
                    <a:pt x="447" y="252"/>
                  </a:cubicBezTo>
                  <a:lnTo>
                    <a:pt x="447" y="252"/>
                  </a:lnTo>
                  <a:cubicBezTo>
                    <a:pt x="434" y="231"/>
                    <a:pt x="402" y="183"/>
                    <a:pt x="295" y="60"/>
                  </a:cubicBezTo>
                  <a:lnTo>
                    <a:pt x="197" y="3"/>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37" name="Freeform 492">
              <a:extLst>
                <a:ext uri="{FF2B5EF4-FFF2-40B4-BE49-F238E27FC236}">
                  <a16:creationId xmlns:a16="http://schemas.microsoft.com/office/drawing/2014/main" id="{BB61BA58-F470-774D-9C06-7F5276ED7810}"/>
                </a:ext>
              </a:extLst>
            </p:cNvPr>
            <p:cNvSpPr>
              <a:spLocks noChangeArrowheads="1"/>
            </p:cNvSpPr>
            <p:nvPr/>
          </p:nvSpPr>
          <p:spPr bwMode="auto">
            <a:xfrm>
              <a:off x="7434578" y="8281449"/>
              <a:ext cx="104657" cy="322694"/>
            </a:xfrm>
            <a:custGeom>
              <a:avLst/>
              <a:gdLst>
                <a:gd name="T0" fmla="*/ 0 w 107"/>
                <a:gd name="T1" fmla="*/ 83 h 327"/>
                <a:gd name="T2" fmla="*/ 0 w 107"/>
                <a:gd name="T3" fmla="*/ 186 h 327"/>
                <a:gd name="T4" fmla="*/ 0 w 107"/>
                <a:gd name="T5" fmla="*/ 237 h 327"/>
                <a:gd name="T6" fmla="*/ 0 w 107"/>
                <a:gd name="T7" fmla="*/ 237 h 327"/>
                <a:gd name="T8" fmla="*/ 104 w 107"/>
                <a:gd name="T9" fmla="*/ 297 h 327"/>
                <a:gd name="T10" fmla="*/ 104 w 107"/>
                <a:gd name="T11" fmla="*/ 246 h 327"/>
                <a:gd name="T12" fmla="*/ 104 w 107"/>
                <a:gd name="T13" fmla="*/ 142 h 327"/>
                <a:gd name="T14" fmla="*/ 104 w 107"/>
                <a:gd name="T15" fmla="*/ 142 h 327"/>
                <a:gd name="T16" fmla="*/ 0 w 107"/>
                <a:gd name="T17" fmla="*/ 83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327">
                  <a:moveTo>
                    <a:pt x="0" y="83"/>
                  </a:moveTo>
                  <a:lnTo>
                    <a:pt x="0" y="186"/>
                  </a:lnTo>
                  <a:lnTo>
                    <a:pt x="0" y="237"/>
                  </a:lnTo>
                  <a:lnTo>
                    <a:pt x="0" y="237"/>
                  </a:lnTo>
                  <a:cubicBezTo>
                    <a:pt x="30" y="299"/>
                    <a:pt x="76" y="326"/>
                    <a:pt x="104" y="297"/>
                  </a:cubicBezTo>
                  <a:lnTo>
                    <a:pt x="104" y="246"/>
                  </a:lnTo>
                  <a:lnTo>
                    <a:pt x="104" y="142"/>
                  </a:lnTo>
                  <a:lnTo>
                    <a:pt x="104" y="142"/>
                  </a:lnTo>
                  <a:cubicBezTo>
                    <a:pt x="106" y="59"/>
                    <a:pt x="0" y="0"/>
                    <a:pt x="0" y="83"/>
                  </a:cubicBezTo>
                </a:path>
              </a:pathLst>
            </a:custGeom>
            <a:solidFill>
              <a:schemeClr val="accent1">
                <a:lumMod val="20000"/>
                <a:lumOff val="80000"/>
              </a:schemeClr>
            </a:solidFill>
            <a:ln>
              <a:noFill/>
            </a:ln>
            <a:effectLst/>
          </p:spPr>
          <p:txBody>
            <a:bodyPr wrap="none" anchor="ctr"/>
            <a:lstStyle/>
            <a:p>
              <a:endParaRPr lang="en-SV" sz="900"/>
            </a:p>
          </p:txBody>
        </p:sp>
        <p:sp>
          <p:nvSpPr>
            <p:cNvPr id="238" name="Freeform 493">
              <a:extLst>
                <a:ext uri="{FF2B5EF4-FFF2-40B4-BE49-F238E27FC236}">
                  <a16:creationId xmlns:a16="http://schemas.microsoft.com/office/drawing/2014/main" id="{44258690-552D-0943-9210-D356C4D9B80A}"/>
                </a:ext>
              </a:extLst>
            </p:cNvPr>
            <p:cNvSpPr>
              <a:spLocks noChangeArrowheads="1"/>
            </p:cNvSpPr>
            <p:nvPr/>
          </p:nvSpPr>
          <p:spPr bwMode="auto">
            <a:xfrm>
              <a:off x="7369169" y="8233482"/>
              <a:ext cx="43607" cy="87214"/>
            </a:xfrm>
            <a:custGeom>
              <a:avLst/>
              <a:gdLst>
                <a:gd name="T0" fmla="*/ 13 w 46"/>
                <a:gd name="T1" fmla="*/ 3 h 90"/>
                <a:gd name="T2" fmla="*/ 13 w 46"/>
                <a:gd name="T3" fmla="*/ 3 h 90"/>
                <a:gd name="T4" fmla="*/ 38 w 46"/>
                <a:gd name="T5" fmla="*/ 47 h 90"/>
                <a:gd name="T6" fmla="*/ 38 w 46"/>
                <a:gd name="T7" fmla="*/ 47 h 90"/>
                <a:gd name="T8" fmla="*/ 32 w 46"/>
                <a:gd name="T9" fmla="*/ 87 h 90"/>
                <a:gd name="T10" fmla="*/ 32 w 46"/>
                <a:gd name="T11" fmla="*/ 87 h 90"/>
                <a:gd name="T12" fmla="*/ 6 w 46"/>
                <a:gd name="T13" fmla="*/ 43 h 90"/>
                <a:gd name="T14" fmla="*/ 6 w 46"/>
                <a:gd name="T15" fmla="*/ 43 h 90"/>
                <a:gd name="T16" fmla="*/ 13 w 46"/>
                <a:gd name="T17" fmla="*/ 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90">
                  <a:moveTo>
                    <a:pt x="13" y="3"/>
                  </a:moveTo>
                  <a:lnTo>
                    <a:pt x="13" y="3"/>
                  </a:lnTo>
                  <a:cubicBezTo>
                    <a:pt x="21" y="5"/>
                    <a:pt x="34" y="24"/>
                    <a:pt x="38" y="47"/>
                  </a:cubicBezTo>
                  <a:lnTo>
                    <a:pt x="38" y="47"/>
                  </a:lnTo>
                  <a:cubicBezTo>
                    <a:pt x="45" y="70"/>
                    <a:pt x="40" y="89"/>
                    <a:pt x="32" y="87"/>
                  </a:cubicBezTo>
                  <a:lnTo>
                    <a:pt x="32" y="87"/>
                  </a:lnTo>
                  <a:cubicBezTo>
                    <a:pt x="23" y="87"/>
                    <a:pt x="11" y="66"/>
                    <a:pt x="6" y="43"/>
                  </a:cubicBezTo>
                  <a:lnTo>
                    <a:pt x="6" y="43"/>
                  </a:lnTo>
                  <a:cubicBezTo>
                    <a:pt x="0" y="20"/>
                    <a:pt x="4" y="0"/>
                    <a:pt x="13" y="3"/>
                  </a:cubicBezTo>
                </a:path>
              </a:pathLst>
            </a:custGeom>
            <a:solidFill>
              <a:schemeClr val="accent1">
                <a:lumMod val="20000"/>
                <a:lumOff val="80000"/>
              </a:schemeClr>
            </a:solidFill>
            <a:ln>
              <a:noFill/>
            </a:ln>
            <a:effectLst/>
          </p:spPr>
          <p:txBody>
            <a:bodyPr wrap="none" anchor="ctr"/>
            <a:lstStyle/>
            <a:p>
              <a:endParaRPr lang="en-SV" sz="900"/>
            </a:p>
          </p:txBody>
        </p:sp>
        <p:sp>
          <p:nvSpPr>
            <p:cNvPr id="239" name="Freeform 494">
              <a:extLst>
                <a:ext uri="{FF2B5EF4-FFF2-40B4-BE49-F238E27FC236}">
                  <a16:creationId xmlns:a16="http://schemas.microsoft.com/office/drawing/2014/main" id="{E62E3875-078A-194E-88FA-8AE3F22F14A2}"/>
                </a:ext>
              </a:extLst>
            </p:cNvPr>
            <p:cNvSpPr>
              <a:spLocks noChangeArrowheads="1"/>
            </p:cNvSpPr>
            <p:nvPr/>
          </p:nvSpPr>
          <p:spPr bwMode="auto">
            <a:xfrm>
              <a:off x="7565400" y="8346861"/>
              <a:ext cx="43607" cy="82852"/>
            </a:xfrm>
            <a:custGeom>
              <a:avLst/>
              <a:gdLst>
                <a:gd name="T0" fmla="*/ 32 w 45"/>
                <a:gd name="T1" fmla="*/ 10 h 83"/>
                <a:gd name="T2" fmla="*/ 32 w 45"/>
                <a:gd name="T3" fmla="*/ 10 h 83"/>
                <a:gd name="T4" fmla="*/ 6 w 45"/>
                <a:gd name="T5" fmla="*/ 25 h 83"/>
                <a:gd name="T6" fmla="*/ 6 w 45"/>
                <a:gd name="T7" fmla="*/ 25 h 83"/>
                <a:gd name="T8" fmla="*/ 13 w 45"/>
                <a:gd name="T9" fmla="*/ 74 h 83"/>
                <a:gd name="T10" fmla="*/ 13 w 45"/>
                <a:gd name="T11" fmla="*/ 74 h 83"/>
                <a:gd name="T12" fmla="*/ 40 w 45"/>
                <a:gd name="T13" fmla="*/ 59 h 83"/>
                <a:gd name="T14" fmla="*/ 40 w 45"/>
                <a:gd name="T15" fmla="*/ 59 h 83"/>
                <a:gd name="T16" fmla="*/ 32 w 45"/>
                <a:gd name="T17" fmla="*/ 1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83">
                  <a:moveTo>
                    <a:pt x="32" y="10"/>
                  </a:moveTo>
                  <a:lnTo>
                    <a:pt x="32" y="10"/>
                  </a:lnTo>
                  <a:cubicBezTo>
                    <a:pt x="23" y="0"/>
                    <a:pt x="11" y="8"/>
                    <a:pt x="6" y="25"/>
                  </a:cubicBezTo>
                  <a:lnTo>
                    <a:pt x="6" y="25"/>
                  </a:lnTo>
                  <a:cubicBezTo>
                    <a:pt x="0" y="42"/>
                    <a:pt x="4" y="66"/>
                    <a:pt x="13" y="74"/>
                  </a:cubicBezTo>
                  <a:lnTo>
                    <a:pt x="13" y="74"/>
                  </a:lnTo>
                  <a:cubicBezTo>
                    <a:pt x="23" y="82"/>
                    <a:pt x="34" y="76"/>
                    <a:pt x="40" y="59"/>
                  </a:cubicBezTo>
                  <a:lnTo>
                    <a:pt x="40" y="59"/>
                  </a:lnTo>
                  <a:cubicBezTo>
                    <a:pt x="44" y="40"/>
                    <a:pt x="42" y="19"/>
                    <a:pt x="32" y="10"/>
                  </a:cubicBezTo>
                </a:path>
              </a:pathLst>
            </a:custGeom>
            <a:solidFill>
              <a:srgbClr val="FFBBA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40" name="Freeform 495">
              <a:extLst>
                <a:ext uri="{FF2B5EF4-FFF2-40B4-BE49-F238E27FC236}">
                  <a16:creationId xmlns:a16="http://schemas.microsoft.com/office/drawing/2014/main" id="{44723A19-EE48-4D49-AA1D-C8DBED7B6229}"/>
                </a:ext>
              </a:extLst>
            </p:cNvPr>
            <p:cNvSpPr>
              <a:spLocks noChangeArrowheads="1"/>
            </p:cNvSpPr>
            <p:nvPr/>
          </p:nvSpPr>
          <p:spPr bwMode="auto">
            <a:xfrm>
              <a:off x="7417136" y="8560535"/>
              <a:ext cx="139543" cy="266006"/>
            </a:xfrm>
            <a:custGeom>
              <a:avLst/>
              <a:gdLst>
                <a:gd name="T0" fmla="*/ 74 w 140"/>
                <a:gd name="T1" fmla="*/ 19 h 270"/>
                <a:gd name="T2" fmla="*/ 74 w 140"/>
                <a:gd name="T3" fmla="*/ 19 h 270"/>
                <a:gd name="T4" fmla="*/ 0 w 140"/>
                <a:gd name="T5" fmla="*/ 6 h 270"/>
                <a:gd name="T6" fmla="*/ 0 w 140"/>
                <a:gd name="T7" fmla="*/ 6 h 270"/>
                <a:gd name="T8" fmla="*/ 27 w 140"/>
                <a:gd name="T9" fmla="*/ 213 h 270"/>
                <a:gd name="T10" fmla="*/ 127 w 140"/>
                <a:gd name="T11" fmla="*/ 269 h 270"/>
                <a:gd name="T12" fmla="*/ 139 w 140"/>
                <a:gd name="T13" fmla="*/ 84 h 270"/>
                <a:gd name="T14" fmla="*/ 74 w 140"/>
                <a:gd name="T15" fmla="*/ 19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 h="270">
                  <a:moveTo>
                    <a:pt x="74" y="19"/>
                  </a:moveTo>
                  <a:lnTo>
                    <a:pt x="74" y="19"/>
                  </a:lnTo>
                  <a:cubicBezTo>
                    <a:pt x="74" y="19"/>
                    <a:pt x="0" y="0"/>
                    <a:pt x="0" y="6"/>
                  </a:cubicBezTo>
                  <a:lnTo>
                    <a:pt x="0" y="6"/>
                  </a:lnTo>
                  <a:cubicBezTo>
                    <a:pt x="0" y="12"/>
                    <a:pt x="27" y="213"/>
                    <a:pt x="27" y="213"/>
                  </a:cubicBezTo>
                  <a:lnTo>
                    <a:pt x="127" y="269"/>
                  </a:lnTo>
                  <a:lnTo>
                    <a:pt x="139" y="84"/>
                  </a:lnTo>
                  <a:lnTo>
                    <a:pt x="74" y="1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41" name="Freeform 496">
              <a:extLst>
                <a:ext uri="{FF2B5EF4-FFF2-40B4-BE49-F238E27FC236}">
                  <a16:creationId xmlns:a16="http://schemas.microsoft.com/office/drawing/2014/main" id="{AB6EBFF8-E662-1D46-BDD1-A1968ABA5661}"/>
                </a:ext>
              </a:extLst>
            </p:cNvPr>
            <p:cNvSpPr>
              <a:spLocks noChangeArrowheads="1"/>
            </p:cNvSpPr>
            <p:nvPr/>
          </p:nvSpPr>
          <p:spPr bwMode="auto">
            <a:xfrm>
              <a:off x="7465105" y="8577978"/>
              <a:ext cx="43607" cy="61050"/>
            </a:xfrm>
            <a:custGeom>
              <a:avLst/>
              <a:gdLst>
                <a:gd name="T0" fmla="*/ 0 w 45"/>
                <a:gd name="T1" fmla="*/ 19 h 62"/>
                <a:gd name="T2" fmla="*/ 12 w 45"/>
                <a:gd name="T3" fmla="*/ 51 h 62"/>
                <a:gd name="T4" fmla="*/ 12 w 45"/>
                <a:gd name="T5" fmla="*/ 51 h 62"/>
                <a:gd name="T6" fmla="*/ 31 w 45"/>
                <a:gd name="T7" fmla="*/ 61 h 62"/>
                <a:gd name="T8" fmla="*/ 44 w 45"/>
                <a:gd name="T9" fmla="*/ 44 h 62"/>
                <a:gd name="T10" fmla="*/ 23 w 45"/>
                <a:gd name="T11" fmla="*/ 0 h 62"/>
                <a:gd name="T12" fmla="*/ 0 w 45"/>
                <a:gd name="T13" fmla="*/ 19 h 62"/>
              </a:gdLst>
              <a:ahLst/>
              <a:cxnLst>
                <a:cxn ang="0">
                  <a:pos x="T0" y="T1"/>
                </a:cxn>
                <a:cxn ang="0">
                  <a:pos x="T2" y="T3"/>
                </a:cxn>
                <a:cxn ang="0">
                  <a:pos x="T4" y="T5"/>
                </a:cxn>
                <a:cxn ang="0">
                  <a:pos x="T6" y="T7"/>
                </a:cxn>
                <a:cxn ang="0">
                  <a:pos x="T8" y="T9"/>
                </a:cxn>
                <a:cxn ang="0">
                  <a:pos x="T10" y="T11"/>
                </a:cxn>
                <a:cxn ang="0">
                  <a:pos x="T12" y="T13"/>
                </a:cxn>
              </a:cxnLst>
              <a:rect l="0" t="0" r="r" b="b"/>
              <a:pathLst>
                <a:path w="45" h="62">
                  <a:moveTo>
                    <a:pt x="0" y="19"/>
                  </a:moveTo>
                  <a:lnTo>
                    <a:pt x="12" y="51"/>
                  </a:lnTo>
                  <a:lnTo>
                    <a:pt x="12" y="51"/>
                  </a:lnTo>
                  <a:cubicBezTo>
                    <a:pt x="19" y="55"/>
                    <a:pt x="25" y="59"/>
                    <a:pt x="31" y="61"/>
                  </a:cubicBezTo>
                  <a:lnTo>
                    <a:pt x="44" y="44"/>
                  </a:lnTo>
                  <a:lnTo>
                    <a:pt x="23" y="0"/>
                  </a:lnTo>
                  <a:lnTo>
                    <a:pt x="0" y="19"/>
                  </a:lnTo>
                </a:path>
              </a:pathLst>
            </a:custGeom>
            <a:solidFill>
              <a:schemeClr val="accent1">
                <a:lumMod val="75000"/>
              </a:schemeClr>
            </a:solidFill>
            <a:ln>
              <a:noFill/>
            </a:ln>
            <a:effectLst/>
          </p:spPr>
          <p:txBody>
            <a:bodyPr wrap="none" anchor="ctr"/>
            <a:lstStyle/>
            <a:p>
              <a:endParaRPr lang="en-SV" sz="900"/>
            </a:p>
          </p:txBody>
        </p:sp>
        <p:sp>
          <p:nvSpPr>
            <p:cNvPr id="242" name="Freeform 497">
              <a:extLst>
                <a:ext uri="{FF2B5EF4-FFF2-40B4-BE49-F238E27FC236}">
                  <a16:creationId xmlns:a16="http://schemas.microsoft.com/office/drawing/2014/main" id="{0281AE47-4437-064E-8085-3281841B40F2}"/>
                </a:ext>
              </a:extLst>
            </p:cNvPr>
            <p:cNvSpPr>
              <a:spLocks noChangeArrowheads="1"/>
            </p:cNvSpPr>
            <p:nvPr/>
          </p:nvSpPr>
          <p:spPr bwMode="auto">
            <a:xfrm>
              <a:off x="7460743" y="8625947"/>
              <a:ext cx="56691" cy="183150"/>
            </a:xfrm>
            <a:custGeom>
              <a:avLst/>
              <a:gdLst>
                <a:gd name="T0" fmla="*/ 17 w 56"/>
                <a:gd name="T1" fmla="*/ 0 h 185"/>
                <a:gd name="T2" fmla="*/ 0 w 56"/>
                <a:gd name="T3" fmla="*/ 152 h 185"/>
                <a:gd name="T4" fmla="*/ 55 w 56"/>
                <a:gd name="T5" fmla="*/ 184 h 185"/>
                <a:gd name="T6" fmla="*/ 36 w 56"/>
                <a:gd name="T7" fmla="*/ 12 h 185"/>
                <a:gd name="T8" fmla="*/ 17 w 56"/>
                <a:gd name="T9" fmla="*/ 0 h 185"/>
              </a:gdLst>
              <a:ahLst/>
              <a:cxnLst>
                <a:cxn ang="0">
                  <a:pos x="T0" y="T1"/>
                </a:cxn>
                <a:cxn ang="0">
                  <a:pos x="T2" y="T3"/>
                </a:cxn>
                <a:cxn ang="0">
                  <a:pos x="T4" y="T5"/>
                </a:cxn>
                <a:cxn ang="0">
                  <a:pos x="T6" y="T7"/>
                </a:cxn>
                <a:cxn ang="0">
                  <a:pos x="T8" y="T9"/>
                </a:cxn>
              </a:cxnLst>
              <a:rect l="0" t="0" r="r" b="b"/>
              <a:pathLst>
                <a:path w="56" h="185">
                  <a:moveTo>
                    <a:pt x="17" y="0"/>
                  </a:moveTo>
                  <a:lnTo>
                    <a:pt x="0" y="152"/>
                  </a:lnTo>
                  <a:lnTo>
                    <a:pt x="55" y="184"/>
                  </a:lnTo>
                  <a:lnTo>
                    <a:pt x="36" y="12"/>
                  </a:lnTo>
                  <a:lnTo>
                    <a:pt x="17" y="0"/>
                  </a:lnTo>
                </a:path>
              </a:pathLst>
            </a:custGeom>
            <a:solidFill>
              <a:schemeClr val="accent1">
                <a:lumMod val="75000"/>
              </a:schemeClr>
            </a:solidFill>
            <a:ln>
              <a:noFill/>
            </a:ln>
            <a:effectLst/>
          </p:spPr>
          <p:txBody>
            <a:bodyPr wrap="none" anchor="ctr"/>
            <a:lstStyle/>
            <a:p>
              <a:endParaRPr lang="en-SV" sz="900"/>
            </a:p>
          </p:txBody>
        </p:sp>
        <p:sp>
          <p:nvSpPr>
            <p:cNvPr id="243" name="Freeform 498">
              <a:extLst>
                <a:ext uri="{FF2B5EF4-FFF2-40B4-BE49-F238E27FC236}">
                  <a16:creationId xmlns:a16="http://schemas.microsoft.com/office/drawing/2014/main" id="{B68ADF45-3715-B047-A2A0-4BDB34EA7138}"/>
                </a:ext>
              </a:extLst>
            </p:cNvPr>
            <p:cNvSpPr>
              <a:spLocks noChangeArrowheads="1"/>
            </p:cNvSpPr>
            <p:nvPr/>
          </p:nvSpPr>
          <p:spPr bwMode="auto">
            <a:xfrm>
              <a:off x="7434578" y="8464599"/>
              <a:ext cx="56691" cy="148265"/>
            </a:xfrm>
            <a:custGeom>
              <a:avLst/>
              <a:gdLst>
                <a:gd name="T0" fmla="*/ 4 w 58"/>
                <a:gd name="T1" fmla="*/ 0 h 150"/>
                <a:gd name="T2" fmla="*/ 0 w 58"/>
                <a:gd name="T3" fmla="*/ 22 h 150"/>
                <a:gd name="T4" fmla="*/ 12 w 58"/>
                <a:gd name="T5" fmla="*/ 149 h 150"/>
                <a:gd name="T6" fmla="*/ 57 w 58"/>
                <a:gd name="T7" fmla="*/ 115 h 150"/>
                <a:gd name="T8" fmla="*/ 4 w 58"/>
                <a:gd name="T9" fmla="*/ 0 h 150"/>
              </a:gdLst>
              <a:ahLst/>
              <a:cxnLst>
                <a:cxn ang="0">
                  <a:pos x="T0" y="T1"/>
                </a:cxn>
                <a:cxn ang="0">
                  <a:pos x="T2" y="T3"/>
                </a:cxn>
                <a:cxn ang="0">
                  <a:pos x="T4" y="T5"/>
                </a:cxn>
                <a:cxn ang="0">
                  <a:pos x="T6" y="T7"/>
                </a:cxn>
                <a:cxn ang="0">
                  <a:pos x="T8" y="T9"/>
                </a:cxn>
              </a:cxnLst>
              <a:rect l="0" t="0" r="r" b="b"/>
              <a:pathLst>
                <a:path w="58" h="150">
                  <a:moveTo>
                    <a:pt x="4" y="0"/>
                  </a:moveTo>
                  <a:lnTo>
                    <a:pt x="0" y="22"/>
                  </a:lnTo>
                  <a:lnTo>
                    <a:pt x="12" y="149"/>
                  </a:lnTo>
                  <a:lnTo>
                    <a:pt x="57" y="115"/>
                  </a:lnTo>
                  <a:lnTo>
                    <a:pt x="4" y="0"/>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44" name="Freeform 499">
              <a:extLst>
                <a:ext uri="{FF2B5EF4-FFF2-40B4-BE49-F238E27FC236}">
                  <a16:creationId xmlns:a16="http://schemas.microsoft.com/office/drawing/2014/main" id="{8CDB68ED-14A4-4044-A3D7-F4876B7BCB26}"/>
                </a:ext>
              </a:extLst>
            </p:cNvPr>
            <p:cNvSpPr>
              <a:spLocks noChangeArrowheads="1"/>
            </p:cNvSpPr>
            <p:nvPr/>
          </p:nvSpPr>
          <p:spPr bwMode="auto">
            <a:xfrm>
              <a:off x="7434578" y="8438435"/>
              <a:ext cx="104657" cy="91577"/>
            </a:xfrm>
            <a:custGeom>
              <a:avLst/>
              <a:gdLst>
                <a:gd name="T0" fmla="*/ 0 w 107"/>
                <a:gd name="T1" fmla="*/ 0 h 94"/>
                <a:gd name="T2" fmla="*/ 0 w 107"/>
                <a:gd name="T3" fmla="*/ 4 h 94"/>
                <a:gd name="T4" fmla="*/ 0 w 107"/>
                <a:gd name="T5" fmla="*/ 4 h 94"/>
                <a:gd name="T6" fmla="*/ 53 w 107"/>
                <a:gd name="T7" fmla="*/ 76 h 94"/>
                <a:gd name="T8" fmla="*/ 53 w 107"/>
                <a:gd name="T9" fmla="*/ 76 h 94"/>
                <a:gd name="T10" fmla="*/ 106 w 107"/>
                <a:gd name="T11" fmla="*/ 66 h 94"/>
                <a:gd name="T12" fmla="*/ 106 w 107"/>
                <a:gd name="T13" fmla="*/ 59 h 94"/>
                <a:gd name="T14" fmla="*/ 0 w 107"/>
                <a:gd name="T15" fmla="*/ 0 h 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94">
                  <a:moveTo>
                    <a:pt x="0" y="0"/>
                  </a:moveTo>
                  <a:lnTo>
                    <a:pt x="0" y="4"/>
                  </a:lnTo>
                  <a:lnTo>
                    <a:pt x="0" y="4"/>
                  </a:lnTo>
                  <a:cubicBezTo>
                    <a:pt x="0" y="4"/>
                    <a:pt x="27" y="59"/>
                    <a:pt x="53" y="76"/>
                  </a:cubicBezTo>
                  <a:lnTo>
                    <a:pt x="53" y="76"/>
                  </a:lnTo>
                  <a:cubicBezTo>
                    <a:pt x="78" y="93"/>
                    <a:pt x="106" y="66"/>
                    <a:pt x="106" y="66"/>
                  </a:cubicBezTo>
                  <a:lnTo>
                    <a:pt x="106" y="59"/>
                  </a:lnTo>
                  <a:lnTo>
                    <a:pt x="0" y="0"/>
                  </a:lnTo>
                </a:path>
              </a:pathLst>
            </a:custGeom>
            <a:solidFill>
              <a:srgbClr val="000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45" name="Freeform 500">
              <a:extLst>
                <a:ext uri="{FF2B5EF4-FFF2-40B4-BE49-F238E27FC236}">
                  <a16:creationId xmlns:a16="http://schemas.microsoft.com/office/drawing/2014/main" id="{2365FEB0-1501-0748-8E78-AE2DE25F59C9}"/>
                </a:ext>
              </a:extLst>
            </p:cNvPr>
            <p:cNvSpPr>
              <a:spLocks noChangeArrowheads="1"/>
            </p:cNvSpPr>
            <p:nvPr/>
          </p:nvSpPr>
          <p:spPr bwMode="auto">
            <a:xfrm>
              <a:off x="7325562" y="8028527"/>
              <a:ext cx="322694" cy="484042"/>
            </a:xfrm>
            <a:custGeom>
              <a:avLst/>
              <a:gdLst>
                <a:gd name="T0" fmla="*/ 163 w 325"/>
                <a:gd name="T1" fmla="*/ 90 h 491"/>
                <a:gd name="T2" fmla="*/ 163 w 325"/>
                <a:gd name="T3" fmla="*/ 90 h 491"/>
                <a:gd name="T4" fmla="*/ 74 w 325"/>
                <a:gd name="T5" fmla="*/ 346 h 491"/>
                <a:gd name="T6" fmla="*/ 74 w 325"/>
                <a:gd name="T7" fmla="*/ 346 h 491"/>
                <a:gd name="T8" fmla="*/ 163 w 325"/>
                <a:gd name="T9" fmla="*/ 475 h 491"/>
                <a:gd name="T10" fmla="*/ 163 w 325"/>
                <a:gd name="T11" fmla="*/ 475 h 491"/>
                <a:gd name="T12" fmla="*/ 252 w 325"/>
                <a:gd name="T13" fmla="*/ 448 h 491"/>
                <a:gd name="T14" fmla="*/ 252 w 325"/>
                <a:gd name="T15" fmla="*/ 448 h 491"/>
                <a:gd name="T16" fmla="*/ 163 w 325"/>
                <a:gd name="T17" fmla="*/ 90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 h="491">
                  <a:moveTo>
                    <a:pt x="163" y="90"/>
                  </a:moveTo>
                  <a:lnTo>
                    <a:pt x="163" y="90"/>
                  </a:lnTo>
                  <a:cubicBezTo>
                    <a:pt x="0" y="0"/>
                    <a:pt x="63" y="319"/>
                    <a:pt x="74" y="346"/>
                  </a:cubicBezTo>
                  <a:lnTo>
                    <a:pt x="74" y="346"/>
                  </a:lnTo>
                  <a:cubicBezTo>
                    <a:pt x="85" y="378"/>
                    <a:pt x="137" y="460"/>
                    <a:pt x="163" y="475"/>
                  </a:cubicBezTo>
                  <a:lnTo>
                    <a:pt x="163" y="475"/>
                  </a:lnTo>
                  <a:cubicBezTo>
                    <a:pt x="188" y="490"/>
                    <a:pt x="239" y="467"/>
                    <a:pt x="252" y="448"/>
                  </a:cubicBezTo>
                  <a:lnTo>
                    <a:pt x="252" y="448"/>
                  </a:lnTo>
                  <a:cubicBezTo>
                    <a:pt x="262" y="433"/>
                    <a:pt x="324" y="183"/>
                    <a:pt x="163" y="90"/>
                  </a:cubicBezTo>
                </a:path>
              </a:pathLst>
            </a:custGeom>
            <a:solidFill>
              <a:schemeClr val="accent1">
                <a:lumMod val="20000"/>
                <a:lumOff val="80000"/>
              </a:schemeClr>
            </a:solidFill>
            <a:ln>
              <a:noFill/>
            </a:ln>
            <a:effectLst/>
          </p:spPr>
          <p:txBody>
            <a:bodyPr wrap="none" anchor="ctr"/>
            <a:lstStyle/>
            <a:p>
              <a:endParaRPr lang="en-SV" sz="900"/>
            </a:p>
          </p:txBody>
        </p:sp>
        <p:sp>
          <p:nvSpPr>
            <p:cNvPr id="246" name="Freeform 501">
              <a:extLst>
                <a:ext uri="{FF2B5EF4-FFF2-40B4-BE49-F238E27FC236}">
                  <a16:creationId xmlns:a16="http://schemas.microsoft.com/office/drawing/2014/main" id="{22D9D3D5-7556-B24E-AD0B-CBD4B51FF574}"/>
                </a:ext>
              </a:extLst>
            </p:cNvPr>
            <p:cNvSpPr>
              <a:spLocks noChangeArrowheads="1"/>
            </p:cNvSpPr>
            <p:nvPr/>
          </p:nvSpPr>
          <p:spPr bwMode="auto">
            <a:xfrm>
              <a:off x="7369169" y="8063413"/>
              <a:ext cx="248560" cy="353220"/>
            </a:xfrm>
            <a:custGeom>
              <a:avLst/>
              <a:gdLst>
                <a:gd name="T0" fmla="*/ 195 w 253"/>
                <a:gd name="T1" fmla="*/ 101 h 358"/>
                <a:gd name="T2" fmla="*/ 195 w 253"/>
                <a:gd name="T3" fmla="*/ 101 h 358"/>
                <a:gd name="T4" fmla="*/ 32 w 253"/>
                <a:gd name="T5" fmla="*/ 31 h 358"/>
                <a:gd name="T6" fmla="*/ 32 w 253"/>
                <a:gd name="T7" fmla="*/ 31 h 358"/>
                <a:gd name="T8" fmla="*/ 17 w 253"/>
                <a:gd name="T9" fmla="*/ 234 h 358"/>
                <a:gd name="T10" fmla="*/ 17 w 253"/>
                <a:gd name="T11" fmla="*/ 234 h 358"/>
                <a:gd name="T12" fmla="*/ 17 w 253"/>
                <a:gd name="T13" fmla="*/ 234 h 358"/>
                <a:gd name="T14" fmla="*/ 19 w 253"/>
                <a:gd name="T15" fmla="*/ 236 h 358"/>
                <a:gd name="T16" fmla="*/ 19 w 253"/>
                <a:gd name="T17" fmla="*/ 236 h 358"/>
                <a:gd name="T18" fmla="*/ 19 w 253"/>
                <a:gd name="T19" fmla="*/ 240 h 358"/>
                <a:gd name="T20" fmla="*/ 19 w 253"/>
                <a:gd name="T21" fmla="*/ 240 h 358"/>
                <a:gd name="T22" fmla="*/ 21 w 253"/>
                <a:gd name="T23" fmla="*/ 240 h 358"/>
                <a:gd name="T24" fmla="*/ 21 w 253"/>
                <a:gd name="T25" fmla="*/ 240 h 358"/>
                <a:gd name="T26" fmla="*/ 23 w 253"/>
                <a:gd name="T27" fmla="*/ 240 h 358"/>
                <a:gd name="T28" fmla="*/ 23 w 253"/>
                <a:gd name="T29" fmla="*/ 240 h 358"/>
                <a:gd name="T30" fmla="*/ 23 w 253"/>
                <a:gd name="T31" fmla="*/ 221 h 358"/>
                <a:gd name="T32" fmla="*/ 23 w 253"/>
                <a:gd name="T33" fmla="*/ 221 h 358"/>
                <a:gd name="T34" fmla="*/ 19 w 253"/>
                <a:gd name="T35" fmla="*/ 194 h 358"/>
                <a:gd name="T36" fmla="*/ 19 w 253"/>
                <a:gd name="T37" fmla="*/ 194 h 358"/>
                <a:gd name="T38" fmla="*/ 47 w 253"/>
                <a:gd name="T39" fmla="*/ 109 h 358"/>
                <a:gd name="T40" fmla="*/ 47 w 253"/>
                <a:gd name="T41" fmla="*/ 109 h 358"/>
                <a:gd name="T42" fmla="*/ 53 w 253"/>
                <a:gd name="T43" fmla="*/ 103 h 358"/>
                <a:gd name="T44" fmla="*/ 53 w 253"/>
                <a:gd name="T45" fmla="*/ 103 h 358"/>
                <a:gd name="T46" fmla="*/ 59 w 253"/>
                <a:gd name="T47" fmla="*/ 97 h 358"/>
                <a:gd name="T48" fmla="*/ 59 w 253"/>
                <a:gd name="T49" fmla="*/ 97 h 358"/>
                <a:gd name="T50" fmla="*/ 64 w 253"/>
                <a:gd name="T51" fmla="*/ 97 h 358"/>
                <a:gd name="T52" fmla="*/ 64 w 253"/>
                <a:gd name="T53" fmla="*/ 97 h 358"/>
                <a:gd name="T54" fmla="*/ 150 w 253"/>
                <a:gd name="T55" fmla="*/ 162 h 358"/>
                <a:gd name="T56" fmla="*/ 150 w 253"/>
                <a:gd name="T57" fmla="*/ 162 h 358"/>
                <a:gd name="T58" fmla="*/ 184 w 253"/>
                <a:gd name="T59" fmla="*/ 192 h 358"/>
                <a:gd name="T60" fmla="*/ 184 w 253"/>
                <a:gd name="T61" fmla="*/ 192 h 358"/>
                <a:gd name="T62" fmla="*/ 195 w 253"/>
                <a:gd name="T63" fmla="*/ 188 h 358"/>
                <a:gd name="T64" fmla="*/ 195 w 253"/>
                <a:gd name="T65" fmla="*/ 188 h 358"/>
                <a:gd name="T66" fmla="*/ 224 w 253"/>
                <a:gd name="T67" fmla="*/ 319 h 358"/>
                <a:gd name="T68" fmla="*/ 224 w 253"/>
                <a:gd name="T69" fmla="*/ 319 h 358"/>
                <a:gd name="T70" fmla="*/ 222 w 253"/>
                <a:gd name="T71" fmla="*/ 336 h 358"/>
                <a:gd name="T72" fmla="*/ 222 w 253"/>
                <a:gd name="T73" fmla="*/ 336 h 358"/>
                <a:gd name="T74" fmla="*/ 222 w 253"/>
                <a:gd name="T75" fmla="*/ 355 h 358"/>
                <a:gd name="T76" fmla="*/ 222 w 253"/>
                <a:gd name="T77" fmla="*/ 355 h 358"/>
                <a:gd name="T78" fmla="*/ 222 w 253"/>
                <a:gd name="T79" fmla="*/ 355 h 358"/>
                <a:gd name="T80" fmla="*/ 222 w 253"/>
                <a:gd name="T81" fmla="*/ 355 h 358"/>
                <a:gd name="T82" fmla="*/ 227 w 253"/>
                <a:gd name="T83" fmla="*/ 357 h 358"/>
                <a:gd name="T84" fmla="*/ 227 w 253"/>
                <a:gd name="T85" fmla="*/ 357 h 358"/>
                <a:gd name="T86" fmla="*/ 227 w 253"/>
                <a:gd name="T87" fmla="*/ 355 h 358"/>
                <a:gd name="T88" fmla="*/ 227 w 253"/>
                <a:gd name="T89" fmla="*/ 355 h 358"/>
                <a:gd name="T90" fmla="*/ 229 w 253"/>
                <a:gd name="T91" fmla="*/ 348 h 358"/>
                <a:gd name="T92" fmla="*/ 229 w 253"/>
                <a:gd name="T93" fmla="*/ 348 h 358"/>
                <a:gd name="T94" fmla="*/ 229 w 253"/>
                <a:gd name="T95" fmla="*/ 338 h 358"/>
                <a:gd name="T96" fmla="*/ 229 w 253"/>
                <a:gd name="T97" fmla="*/ 338 h 358"/>
                <a:gd name="T98" fmla="*/ 195 w 253"/>
                <a:gd name="T99" fmla="*/ 101 h 358"/>
                <a:gd name="T100" fmla="*/ 112 w 253"/>
                <a:gd name="T101" fmla="*/ 107 h 358"/>
                <a:gd name="T102" fmla="*/ 110 w 253"/>
                <a:gd name="T103" fmla="*/ 105 h 358"/>
                <a:gd name="T104" fmla="*/ 110 w 253"/>
                <a:gd name="T105" fmla="*/ 105 h 358"/>
                <a:gd name="T106" fmla="*/ 112 w 253"/>
                <a:gd name="T107" fmla="*/ 109 h 358"/>
                <a:gd name="T108" fmla="*/ 112 w 253"/>
                <a:gd name="T109" fmla="*/ 109 h 358"/>
                <a:gd name="T110" fmla="*/ 112 w 253"/>
                <a:gd name="T111" fmla="*/ 10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3" h="358">
                  <a:moveTo>
                    <a:pt x="195" y="101"/>
                  </a:moveTo>
                  <a:lnTo>
                    <a:pt x="195" y="101"/>
                  </a:lnTo>
                  <a:cubicBezTo>
                    <a:pt x="140" y="14"/>
                    <a:pt x="57" y="0"/>
                    <a:pt x="32" y="31"/>
                  </a:cubicBezTo>
                  <a:lnTo>
                    <a:pt x="32" y="31"/>
                  </a:lnTo>
                  <a:cubicBezTo>
                    <a:pt x="0" y="71"/>
                    <a:pt x="11" y="164"/>
                    <a:pt x="17" y="234"/>
                  </a:cubicBezTo>
                  <a:lnTo>
                    <a:pt x="17" y="234"/>
                  </a:lnTo>
                  <a:lnTo>
                    <a:pt x="17" y="234"/>
                  </a:lnTo>
                  <a:lnTo>
                    <a:pt x="19" y="236"/>
                  </a:lnTo>
                  <a:lnTo>
                    <a:pt x="19" y="236"/>
                  </a:lnTo>
                  <a:cubicBezTo>
                    <a:pt x="19" y="236"/>
                    <a:pt x="19" y="238"/>
                    <a:pt x="19" y="240"/>
                  </a:cubicBezTo>
                  <a:lnTo>
                    <a:pt x="19" y="240"/>
                  </a:lnTo>
                  <a:lnTo>
                    <a:pt x="21" y="240"/>
                  </a:lnTo>
                  <a:lnTo>
                    <a:pt x="21" y="240"/>
                  </a:lnTo>
                  <a:cubicBezTo>
                    <a:pt x="23" y="240"/>
                    <a:pt x="23" y="240"/>
                    <a:pt x="23" y="240"/>
                  </a:cubicBezTo>
                  <a:lnTo>
                    <a:pt x="23" y="240"/>
                  </a:lnTo>
                  <a:cubicBezTo>
                    <a:pt x="23" y="234"/>
                    <a:pt x="23" y="224"/>
                    <a:pt x="23" y="221"/>
                  </a:cubicBezTo>
                  <a:lnTo>
                    <a:pt x="23" y="221"/>
                  </a:lnTo>
                  <a:cubicBezTo>
                    <a:pt x="21" y="213"/>
                    <a:pt x="21" y="202"/>
                    <a:pt x="19" y="194"/>
                  </a:cubicBezTo>
                  <a:lnTo>
                    <a:pt x="19" y="194"/>
                  </a:lnTo>
                  <a:cubicBezTo>
                    <a:pt x="23" y="156"/>
                    <a:pt x="40" y="156"/>
                    <a:pt x="47" y="109"/>
                  </a:cubicBezTo>
                  <a:lnTo>
                    <a:pt x="47" y="109"/>
                  </a:lnTo>
                  <a:cubicBezTo>
                    <a:pt x="49" y="107"/>
                    <a:pt x="51" y="105"/>
                    <a:pt x="53" y="103"/>
                  </a:cubicBezTo>
                  <a:lnTo>
                    <a:pt x="53" y="103"/>
                  </a:lnTo>
                  <a:cubicBezTo>
                    <a:pt x="55" y="101"/>
                    <a:pt x="57" y="99"/>
                    <a:pt x="59" y="97"/>
                  </a:cubicBezTo>
                  <a:lnTo>
                    <a:pt x="59" y="97"/>
                  </a:lnTo>
                  <a:cubicBezTo>
                    <a:pt x="61" y="97"/>
                    <a:pt x="61" y="97"/>
                    <a:pt x="64" y="97"/>
                  </a:cubicBezTo>
                  <a:lnTo>
                    <a:pt x="64" y="97"/>
                  </a:lnTo>
                  <a:cubicBezTo>
                    <a:pt x="93" y="99"/>
                    <a:pt x="123" y="133"/>
                    <a:pt x="150" y="162"/>
                  </a:cubicBezTo>
                  <a:lnTo>
                    <a:pt x="150" y="162"/>
                  </a:lnTo>
                  <a:cubicBezTo>
                    <a:pt x="161" y="175"/>
                    <a:pt x="174" y="188"/>
                    <a:pt x="184" y="192"/>
                  </a:cubicBezTo>
                  <a:lnTo>
                    <a:pt x="184" y="192"/>
                  </a:lnTo>
                  <a:cubicBezTo>
                    <a:pt x="191" y="196"/>
                    <a:pt x="193" y="194"/>
                    <a:pt x="195" y="188"/>
                  </a:cubicBezTo>
                  <a:lnTo>
                    <a:pt x="195" y="188"/>
                  </a:lnTo>
                  <a:cubicBezTo>
                    <a:pt x="208" y="247"/>
                    <a:pt x="218" y="276"/>
                    <a:pt x="224" y="319"/>
                  </a:cubicBezTo>
                  <a:lnTo>
                    <a:pt x="224" y="319"/>
                  </a:lnTo>
                  <a:cubicBezTo>
                    <a:pt x="224" y="323"/>
                    <a:pt x="222" y="329"/>
                    <a:pt x="222" y="336"/>
                  </a:cubicBezTo>
                  <a:lnTo>
                    <a:pt x="222" y="336"/>
                  </a:lnTo>
                  <a:cubicBezTo>
                    <a:pt x="222" y="336"/>
                    <a:pt x="222" y="348"/>
                    <a:pt x="222" y="355"/>
                  </a:cubicBezTo>
                  <a:lnTo>
                    <a:pt x="222" y="355"/>
                  </a:lnTo>
                  <a:lnTo>
                    <a:pt x="222" y="355"/>
                  </a:lnTo>
                  <a:lnTo>
                    <a:pt x="222" y="355"/>
                  </a:lnTo>
                  <a:cubicBezTo>
                    <a:pt x="222" y="355"/>
                    <a:pt x="224" y="357"/>
                    <a:pt x="227" y="357"/>
                  </a:cubicBezTo>
                  <a:lnTo>
                    <a:pt x="227" y="357"/>
                  </a:lnTo>
                  <a:lnTo>
                    <a:pt x="227" y="355"/>
                  </a:lnTo>
                  <a:lnTo>
                    <a:pt x="227" y="355"/>
                  </a:lnTo>
                  <a:cubicBezTo>
                    <a:pt x="227" y="353"/>
                    <a:pt x="227" y="351"/>
                    <a:pt x="229" y="348"/>
                  </a:cubicBezTo>
                  <a:lnTo>
                    <a:pt x="229" y="348"/>
                  </a:lnTo>
                  <a:cubicBezTo>
                    <a:pt x="229" y="346"/>
                    <a:pt x="229" y="342"/>
                    <a:pt x="229" y="338"/>
                  </a:cubicBezTo>
                  <a:lnTo>
                    <a:pt x="229" y="338"/>
                  </a:lnTo>
                  <a:cubicBezTo>
                    <a:pt x="237" y="304"/>
                    <a:pt x="252" y="152"/>
                    <a:pt x="195" y="101"/>
                  </a:cubicBezTo>
                  <a:close/>
                  <a:moveTo>
                    <a:pt x="112" y="107"/>
                  </a:moveTo>
                  <a:lnTo>
                    <a:pt x="110" y="105"/>
                  </a:lnTo>
                  <a:lnTo>
                    <a:pt x="110" y="105"/>
                  </a:lnTo>
                  <a:cubicBezTo>
                    <a:pt x="110" y="107"/>
                    <a:pt x="112" y="107"/>
                    <a:pt x="112" y="109"/>
                  </a:cubicBezTo>
                  <a:lnTo>
                    <a:pt x="112" y="109"/>
                  </a:lnTo>
                  <a:cubicBezTo>
                    <a:pt x="112" y="109"/>
                    <a:pt x="112" y="109"/>
                    <a:pt x="112" y="107"/>
                  </a:cubicBezTo>
                  <a:close/>
                </a:path>
              </a:pathLst>
            </a:custGeom>
            <a:solidFill>
              <a:schemeClr val="accent1">
                <a:lumMod val="50000"/>
              </a:schemeClr>
            </a:solidFill>
            <a:ln>
              <a:noFill/>
            </a:ln>
            <a:effectLst/>
          </p:spPr>
          <p:txBody>
            <a:bodyPr wrap="none" anchor="ctr"/>
            <a:lstStyle/>
            <a:p>
              <a:endParaRPr lang="en-SV" sz="900"/>
            </a:p>
          </p:txBody>
        </p:sp>
        <p:sp>
          <p:nvSpPr>
            <p:cNvPr id="247" name="Freeform 502">
              <a:extLst>
                <a:ext uri="{FF2B5EF4-FFF2-40B4-BE49-F238E27FC236}">
                  <a16:creationId xmlns:a16="http://schemas.microsoft.com/office/drawing/2014/main" id="{5025DC19-21B5-6C47-9BAA-34790C8342AB}"/>
                </a:ext>
              </a:extLst>
            </p:cNvPr>
            <p:cNvSpPr>
              <a:spLocks noChangeArrowheads="1"/>
            </p:cNvSpPr>
            <p:nvPr/>
          </p:nvSpPr>
          <p:spPr bwMode="auto">
            <a:xfrm>
              <a:off x="7486907" y="8521290"/>
              <a:ext cx="56691" cy="139543"/>
            </a:xfrm>
            <a:custGeom>
              <a:avLst/>
              <a:gdLst>
                <a:gd name="T0" fmla="*/ 53 w 56"/>
                <a:gd name="T1" fmla="*/ 0 h 140"/>
                <a:gd name="T2" fmla="*/ 55 w 56"/>
                <a:gd name="T3" fmla="*/ 25 h 140"/>
                <a:gd name="T4" fmla="*/ 44 w 56"/>
                <a:gd name="T5" fmla="*/ 139 h 140"/>
                <a:gd name="T6" fmla="*/ 0 w 56"/>
                <a:gd name="T7" fmla="*/ 55 h 140"/>
                <a:gd name="T8" fmla="*/ 53 w 56"/>
                <a:gd name="T9" fmla="*/ 0 h 140"/>
              </a:gdLst>
              <a:ahLst/>
              <a:cxnLst>
                <a:cxn ang="0">
                  <a:pos x="T0" y="T1"/>
                </a:cxn>
                <a:cxn ang="0">
                  <a:pos x="T2" y="T3"/>
                </a:cxn>
                <a:cxn ang="0">
                  <a:pos x="T4" y="T5"/>
                </a:cxn>
                <a:cxn ang="0">
                  <a:pos x="T6" y="T7"/>
                </a:cxn>
                <a:cxn ang="0">
                  <a:pos x="T8" y="T9"/>
                </a:cxn>
              </a:cxnLst>
              <a:rect l="0" t="0" r="r" b="b"/>
              <a:pathLst>
                <a:path w="56" h="140">
                  <a:moveTo>
                    <a:pt x="53" y="0"/>
                  </a:moveTo>
                  <a:lnTo>
                    <a:pt x="55" y="25"/>
                  </a:lnTo>
                  <a:lnTo>
                    <a:pt x="44" y="139"/>
                  </a:lnTo>
                  <a:lnTo>
                    <a:pt x="0" y="55"/>
                  </a:lnTo>
                  <a:lnTo>
                    <a:pt x="53" y="0"/>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48" name="Freeform 503">
              <a:extLst>
                <a:ext uri="{FF2B5EF4-FFF2-40B4-BE49-F238E27FC236}">
                  <a16:creationId xmlns:a16="http://schemas.microsoft.com/office/drawing/2014/main" id="{C93DE2CF-E77E-0B4A-977C-9C5E8D4F60B4}"/>
                </a:ext>
              </a:extLst>
            </p:cNvPr>
            <p:cNvSpPr>
              <a:spLocks noChangeArrowheads="1"/>
            </p:cNvSpPr>
            <p:nvPr/>
          </p:nvSpPr>
          <p:spPr bwMode="auto">
            <a:xfrm>
              <a:off x="7434578" y="8460240"/>
              <a:ext cx="104657" cy="117738"/>
            </a:xfrm>
            <a:custGeom>
              <a:avLst/>
              <a:gdLst>
                <a:gd name="T0" fmla="*/ 0 w 107"/>
                <a:gd name="T1" fmla="*/ 2 h 118"/>
                <a:gd name="T2" fmla="*/ 53 w 107"/>
                <a:gd name="T3" fmla="*/ 117 h 118"/>
                <a:gd name="T4" fmla="*/ 106 w 107"/>
                <a:gd name="T5" fmla="*/ 62 h 118"/>
                <a:gd name="T6" fmla="*/ 106 w 107"/>
                <a:gd name="T7" fmla="*/ 60 h 118"/>
                <a:gd name="T8" fmla="*/ 53 w 107"/>
                <a:gd name="T9" fmla="*/ 115 h 118"/>
                <a:gd name="T10" fmla="*/ 0 w 107"/>
                <a:gd name="T11" fmla="*/ 0 h 118"/>
                <a:gd name="T12" fmla="*/ 0 w 107"/>
                <a:gd name="T13" fmla="*/ 2 h 118"/>
              </a:gdLst>
              <a:ahLst/>
              <a:cxnLst>
                <a:cxn ang="0">
                  <a:pos x="T0" y="T1"/>
                </a:cxn>
                <a:cxn ang="0">
                  <a:pos x="T2" y="T3"/>
                </a:cxn>
                <a:cxn ang="0">
                  <a:pos x="T4" y="T5"/>
                </a:cxn>
                <a:cxn ang="0">
                  <a:pos x="T6" y="T7"/>
                </a:cxn>
                <a:cxn ang="0">
                  <a:pos x="T8" y="T9"/>
                </a:cxn>
                <a:cxn ang="0">
                  <a:pos x="T10" y="T11"/>
                </a:cxn>
                <a:cxn ang="0">
                  <a:pos x="T12" y="T13"/>
                </a:cxn>
              </a:cxnLst>
              <a:rect l="0" t="0" r="r" b="b"/>
              <a:pathLst>
                <a:path w="107" h="118">
                  <a:moveTo>
                    <a:pt x="0" y="2"/>
                  </a:moveTo>
                  <a:lnTo>
                    <a:pt x="53" y="117"/>
                  </a:lnTo>
                  <a:lnTo>
                    <a:pt x="106" y="62"/>
                  </a:lnTo>
                  <a:lnTo>
                    <a:pt x="106" y="60"/>
                  </a:lnTo>
                  <a:lnTo>
                    <a:pt x="53" y="115"/>
                  </a:lnTo>
                  <a:lnTo>
                    <a:pt x="0" y="0"/>
                  </a:lnTo>
                  <a:lnTo>
                    <a:pt x="0" y="2"/>
                  </a:lnTo>
                </a:path>
              </a:pathLst>
            </a:custGeom>
            <a:solidFill>
              <a:srgbClr val="000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49" name="Freeform 504">
              <a:extLst>
                <a:ext uri="{FF2B5EF4-FFF2-40B4-BE49-F238E27FC236}">
                  <a16:creationId xmlns:a16="http://schemas.microsoft.com/office/drawing/2014/main" id="{D2FE888F-FF11-784C-A207-9557DC202C0A}"/>
                </a:ext>
              </a:extLst>
            </p:cNvPr>
            <p:cNvSpPr>
              <a:spLocks noChangeArrowheads="1"/>
            </p:cNvSpPr>
            <p:nvPr/>
          </p:nvSpPr>
          <p:spPr bwMode="auto">
            <a:xfrm>
              <a:off x="7478186" y="8625947"/>
              <a:ext cx="21805" cy="13081"/>
            </a:xfrm>
            <a:custGeom>
              <a:avLst/>
              <a:gdLst>
                <a:gd name="T0" fmla="*/ 0 w 20"/>
                <a:gd name="T1" fmla="*/ 0 h 13"/>
                <a:gd name="T2" fmla="*/ 19 w 20"/>
                <a:gd name="T3" fmla="*/ 12 h 13"/>
                <a:gd name="T4" fmla="*/ 19 w 20"/>
                <a:gd name="T5" fmla="*/ 12 h 13"/>
                <a:gd name="T6" fmla="*/ 0 w 20"/>
                <a:gd name="T7" fmla="*/ 2 h 13"/>
                <a:gd name="T8" fmla="*/ 0 w 20"/>
                <a:gd name="T9" fmla="*/ 0 h 13"/>
              </a:gdLst>
              <a:ahLst/>
              <a:cxnLst>
                <a:cxn ang="0">
                  <a:pos x="T0" y="T1"/>
                </a:cxn>
                <a:cxn ang="0">
                  <a:pos x="T2" y="T3"/>
                </a:cxn>
                <a:cxn ang="0">
                  <a:pos x="T4" y="T5"/>
                </a:cxn>
                <a:cxn ang="0">
                  <a:pos x="T6" y="T7"/>
                </a:cxn>
                <a:cxn ang="0">
                  <a:pos x="T8" y="T9"/>
                </a:cxn>
              </a:cxnLst>
              <a:rect l="0" t="0" r="r" b="b"/>
              <a:pathLst>
                <a:path w="20" h="13">
                  <a:moveTo>
                    <a:pt x="0" y="0"/>
                  </a:moveTo>
                  <a:lnTo>
                    <a:pt x="19" y="12"/>
                  </a:lnTo>
                  <a:lnTo>
                    <a:pt x="19" y="12"/>
                  </a:lnTo>
                  <a:lnTo>
                    <a:pt x="0" y="2"/>
                  </a:lnTo>
                  <a:lnTo>
                    <a:pt x="0" y="0"/>
                  </a:lnTo>
                </a:path>
              </a:pathLst>
            </a:custGeom>
            <a:solidFill>
              <a:srgbClr val="000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50" name="Freeform 505">
              <a:extLst>
                <a:ext uri="{FF2B5EF4-FFF2-40B4-BE49-F238E27FC236}">
                  <a16:creationId xmlns:a16="http://schemas.microsoft.com/office/drawing/2014/main" id="{BDDFE816-8485-5A43-943A-737D0ED7B520}"/>
                </a:ext>
              </a:extLst>
            </p:cNvPr>
            <p:cNvSpPr>
              <a:spLocks noChangeArrowheads="1"/>
            </p:cNvSpPr>
            <p:nvPr/>
          </p:nvSpPr>
          <p:spPr bwMode="auto">
            <a:xfrm>
              <a:off x="7390971" y="8303254"/>
              <a:ext cx="209315" cy="218036"/>
            </a:xfrm>
            <a:custGeom>
              <a:avLst/>
              <a:gdLst>
                <a:gd name="T0" fmla="*/ 49 w 211"/>
                <a:gd name="T1" fmla="*/ 72 h 219"/>
                <a:gd name="T2" fmla="*/ 49 w 211"/>
                <a:gd name="T3" fmla="*/ 72 h 219"/>
                <a:gd name="T4" fmla="*/ 100 w 211"/>
                <a:gd name="T5" fmla="*/ 60 h 219"/>
                <a:gd name="T6" fmla="*/ 100 w 211"/>
                <a:gd name="T7" fmla="*/ 60 h 219"/>
                <a:gd name="T8" fmla="*/ 134 w 211"/>
                <a:gd name="T9" fmla="*/ 81 h 219"/>
                <a:gd name="T10" fmla="*/ 134 w 211"/>
                <a:gd name="T11" fmla="*/ 81 h 219"/>
                <a:gd name="T12" fmla="*/ 153 w 211"/>
                <a:gd name="T13" fmla="*/ 121 h 219"/>
                <a:gd name="T14" fmla="*/ 201 w 211"/>
                <a:gd name="T15" fmla="*/ 79 h 219"/>
                <a:gd name="T16" fmla="*/ 201 w 211"/>
                <a:gd name="T17" fmla="*/ 79 h 219"/>
                <a:gd name="T18" fmla="*/ 210 w 211"/>
                <a:gd name="T19" fmla="*/ 68 h 219"/>
                <a:gd name="T20" fmla="*/ 210 w 211"/>
                <a:gd name="T21" fmla="*/ 68 h 219"/>
                <a:gd name="T22" fmla="*/ 191 w 211"/>
                <a:gd name="T23" fmla="*/ 178 h 219"/>
                <a:gd name="T24" fmla="*/ 191 w 211"/>
                <a:gd name="T25" fmla="*/ 178 h 219"/>
                <a:gd name="T26" fmla="*/ 104 w 211"/>
                <a:gd name="T27" fmla="*/ 210 h 219"/>
                <a:gd name="T28" fmla="*/ 104 w 211"/>
                <a:gd name="T29" fmla="*/ 210 h 219"/>
                <a:gd name="T30" fmla="*/ 2 w 211"/>
                <a:gd name="T31" fmla="*/ 68 h 219"/>
                <a:gd name="T32" fmla="*/ 0 w 211"/>
                <a:gd name="T33" fmla="*/ 0 h 219"/>
                <a:gd name="T34" fmla="*/ 43 w 211"/>
                <a:gd name="T35" fmla="*/ 83 h 219"/>
                <a:gd name="T36" fmla="*/ 49 w 211"/>
                <a:gd name="T37" fmla="*/ 72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1" h="219">
                  <a:moveTo>
                    <a:pt x="49" y="72"/>
                  </a:moveTo>
                  <a:lnTo>
                    <a:pt x="49" y="72"/>
                  </a:lnTo>
                  <a:cubicBezTo>
                    <a:pt x="60" y="55"/>
                    <a:pt x="81" y="49"/>
                    <a:pt x="100" y="60"/>
                  </a:cubicBezTo>
                  <a:lnTo>
                    <a:pt x="100" y="60"/>
                  </a:lnTo>
                  <a:cubicBezTo>
                    <a:pt x="115" y="66"/>
                    <a:pt x="129" y="75"/>
                    <a:pt x="134" y="81"/>
                  </a:cubicBezTo>
                  <a:lnTo>
                    <a:pt x="134" y="81"/>
                  </a:lnTo>
                  <a:cubicBezTo>
                    <a:pt x="144" y="94"/>
                    <a:pt x="153" y="121"/>
                    <a:pt x="153" y="121"/>
                  </a:cubicBezTo>
                  <a:lnTo>
                    <a:pt x="201" y="79"/>
                  </a:lnTo>
                  <a:lnTo>
                    <a:pt x="201" y="79"/>
                  </a:lnTo>
                  <a:cubicBezTo>
                    <a:pt x="201" y="79"/>
                    <a:pt x="210" y="66"/>
                    <a:pt x="210" y="68"/>
                  </a:cubicBezTo>
                  <a:lnTo>
                    <a:pt x="210" y="68"/>
                  </a:lnTo>
                  <a:lnTo>
                    <a:pt x="191" y="178"/>
                  </a:lnTo>
                  <a:lnTo>
                    <a:pt x="191" y="178"/>
                  </a:lnTo>
                  <a:cubicBezTo>
                    <a:pt x="191" y="178"/>
                    <a:pt x="149" y="218"/>
                    <a:pt x="104" y="210"/>
                  </a:cubicBezTo>
                  <a:lnTo>
                    <a:pt x="104" y="210"/>
                  </a:lnTo>
                  <a:cubicBezTo>
                    <a:pt x="60" y="199"/>
                    <a:pt x="2" y="68"/>
                    <a:pt x="2" y="68"/>
                  </a:cubicBezTo>
                  <a:lnTo>
                    <a:pt x="0" y="0"/>
                  </a:lnTo>
                  <a:lnTo>
                    <a:pt x="43" y="83"/>
                  </a:lnTo>
                  <a:lnTo>
                    <a:pt x="49" y="72"/>
                  </a:lnTo>
                </a:path>
              </a:pathLst>
            </a:custGeom>
            <a:solidFill>
              <a:schemeClr val="accent1">
                <a:lumMod val="50000"/>
              </a:schemeClr>
            </a:solidFill>
            <a:ln>
              <a:noFill/>
            </a:ln>
            <a:effectLst/>
          </p:spPr>
          <p:txBody>
            <a:bodyPr wrap="none" anchor="ctr"/>
            <a:lstStyle/>
            <a:p>
              <a:endParaRPr lang="en-SV" sz="900"/>
            </a:p>
          </p:txBody>
        </p:sp>
        <p:sp>
          <p:nvSpPr>
            <p:cNvPr id="251" name="Freeform 506">
              <a:extLst>
                <a:ext uri="{FF2B5EF4-FFF2-40B4-BE49-F238E27FC236}">
                  <a16:creationId xmlns:a16="http://schemas.microsoft.com/office/drawing/2014/main" id="{C05CD60C-FD6D-3548-8EA2-D589E095555A}"/>
                </a:ext>
              </a:extLst>
            </p:cNvPr>
            <p:cNvSpPr>
              <a:spLocks noChangeArrowheads="1"/>
            </p:cNvSpPr>
            <p:nvPr/>
          </p:nvSpPr>
          <p:spPr bwMode="auto">
            <a:xfrm>
              <a:off x="10072818" y="10182725"/>
              <a:ext cx="484039" cy="449156"/>
            </a:xfrm>
            <a:custGeom>
              <a:avLst/>
              <a:gdLst>
                <a:gd name="T0" fmla="*/ 197 w 490"/>
                <a:gd name="T1" fmla="*/ 2 h 456"/>
                <a:gd name="T2" fmla="*/ 197 w 490"/>
                <a:gd name="T3" fmla="*/ 2 h 456"/>
                <a:gd name="T4" fmla="*/ 42 w 490"/>
                <a:gd name="T5" fmla="*/ 21 h 456"/>
                <a:gd name="T6" fmla="*/ 42 w 490"/>
                <a:gd name="T7" fmla="*/ 21 h 456"/>
                <a:gd name="T8" fmla="*/ 0 w 490"/>
                <a:gd name="T9" fmla="*/ 176 h 456"/>
                <a:gd name="T10" fmla="*/ 245 w 490"/>
                <a:gd name="T11" fmla="*/ 316 h 456"/>
                <a:gd name="T12" fmla="*/ 489 w 490"/>
                <a:gd name="T13" fmla="*/ 455 h 456"/>
                <a:gd name="T14" fmla="*/ 489 w 490"/>
                <a:gd name="T15" fmla="*/ 455 h 456"/>
                <a:gd name="T16" fmla="*/ 446 w 490"/>
                <a:gd name="T17" fmla="*/ 252 h 456"/>
                <a:gd name="T18" fmla="*/ 446 w 490"/>
                <a:gd name="T19" fmla="*/ 252 h 456"/>
                <a:gd name="T20" fmla="*/ 294 w 490"/>
                <a:gd name="T21" fmla="*/ 60 h 456"/>
                <a:gd name="T22" fmla="*/ 197 w 490"/>
                <a:gd name="T23" fmla="*/ 2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0" h="456">
                  <a:moveTo>
                    <a:pt x="197" y="2"/>
                  </a:moveTo>
                  <a:lnTo>
                    <a:pt x="197" y="2"/>
                  </a:lnTo>
                  <a:cubicBezTo>
                    <a:pt x="89" y="0"/>
                    <a:pt x="55" y="15"/>
                    <a:pt x="42" y="21"/>
                  </a:cubicBezTo>
                  <a:lnTo>
                    <a:pt x="42" y="21"/>
                  </a:lnTo>
                  <a:cubicBezTo>
                    <a:pt x="23" y="34"/>
                    <a:pt x="12" y="110"/>
                    <a:pt x="0" y="176"/>
                  </a:cubicBezTo>
                  <a:lnTo>
                    <a:pt x="245" y="316"/>
                  </a:lnTo>
                  <a:lnTo>
                    <a:pt x="489" y="455"/>
                  </a:lnTo>
                  <a:lnTo>
                    <a:pt x="489" y="455"/>
                  </a:lnTo>
                  <a:cubicBezTo>
                    <a:pt x="476" y="377"/>
                    <a:pt x="465" y="286"/>
                    <a:pt x="446" y="252"/>
                  </a:cubicBezTo>
                  <a:lnTo>
                    <a:pt x="446" y="252"/>
                  </a:lnTo>
                  <a:cubicBezTo>
                    <a:pt x="434" y="231"/>
                    <a:pt x="402" y="182"/>
                    <a:pt x="294" y="60"/>
                  </a:cubicBezTo>
                  <a:lnTo>
                    <a:pt x="197" y="2"/>
                  </a:lnTo>
                </a:path>
              </a:pathLst>
            </a:custGeom>
            <a:solidFill>
              <a:srgbClr val="F5DCC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52" name="Freeform 507">
              <a:extLst>
                <a:ext uri="{FF2B5EF4-FFF2-40B4-BE49-F238E27FC236}">
                  <a16:creationId xmlns:a16="http://schemas.microsoft.com/office/drawing/2014/main" id="{5EDBAA10-56C9-7842-B3D8-245C6D6CE1CD}"/>
                </a:ext>
              </a:extLst>
            </p:cNvPr>
            <p:cNvSpPr>
              <a:spLocks noChangeArrowheads="1"/>
            </p:cNvSpPr>
            <p:nvPr/>
          </p:nvSpPr>
          <p:spPr bwMode="auto">
            <a:xfrm>
              <a:off x="10072818" y="10182725"/>
              <a:ext cx="484039" cy="449156"/>
            </a:xfrm>
            <a:custGeom>
              <a:avLst/>
              <a:gdLst>
                <a:gd name="T0" fmla="*/ 197 w 490"/>
                <a:gd name="T1" fmla="*/ 2 h 456"/>
                <a:gd name="T2" fmla="*/ 197 w 490"/>
                <a:gd name="T3" fmla="*/ 2 h 456"/>
                <a:gd name="T4" fmla="*/ 42 w 490"/>
                <a:gd name="T5" fmla="*/ 21 h 456"/>
                <a:gd name="T6" fmla="*/ 42 w 490"/>
                <a:gd name="T7" fmla="*/ 21 h 456"/>
                <a:gd name="T8" fmla="*/ 0 w 490"/>
                <a:gd name="T9" fmla="*/ 176 h 456"/>
                <a:gd name="T10" fmla="*/ 245 w 490"/>
                <a:gd name="T11" fmla="*/ 316 h 456"/>
                <a:gd name="T12" fmla="*/ 489 w 490"/>
                <a:gd name="T13" fmla="*/ 455 h 456"/>
                <a:gd name="T14" fmla="*/ 489 w 490"/>
                <a:gd name="T15" fmla="*/ 455 h 456"/>
                <a:gd name="T16" fmla="*/ 446 w 490"/>
                <a:gd name="T17" fmla="*/ 252 h 456"/>
                <a:gd name="T18" fmla="*/ 446 w 490"/>
                <a:gd name="T19" fmla="*/ 252 h 456"/>
                <a:gd name="T20" fmla="*/ 294 w 490"/>
                <a:gd name="T21" fmla="*/ 60 h 456"/>
                <a:gd name="T22" fmla="*/ 197 w 490"/>
                <a:gd name="T23" fmla="*/ 2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0" h="456">
                  <a:moveTo>
                    <a:pt x="197" y="2"/>
                  </a:moveTo>
                  <a:lnTo>
                    <a:pt x="197" y="2"/>
                  </a:lnTo>
                  <a:cubicBezTo>
                    <a:pt x="89" y="0"/>
                    <a:pt x="55" y="15"/>
                    <a:pt x="42" y="21"/>
                  </a:cubicBezTo>
                  <a:lnTo>
                    <a:pt x="42" y="21"/>
                  </a:lnTo>
                  <a:cubicBezTo>
                    <a:pt x="23" y="34"/>
                    <a:pt x="12" y="110"/>
                    <a:pt x="0" y="176"/>
                  </a:cubicBezTo>
                  <a:lnTo>
                    <a:pt x="245" y="316"/>
                  </a:lnTo>
                  <a:lnTo>
                    <a:pt x="489" y="455"/>
                  </a:lnTo>
                  <a:lnTo>
                    <a:pt x="489" y="455"/>
                  </a:lnTo>
                  <a:cubicBezTo>
                    <a:pt x="476" y="377"/>
                    <a:pt x="465" y="286"/>
                    <a:pt x="446" y="252"/>
                  </a:cubicBezTo>
                  <a:lnTo>
                    <a:pt x="446" y="252"/>
                  </a:lnTo>
                  <a:cubicBezTo>
                    <a:pt x="434" y="231"/>
                    <a:pt x="402" y="182"/>
                    <a:pt x="294" y="60"/>
                  </a:cubicBezTo>
                  <a:lnTo>
                    <a:pt x="197" y="2"/>
                  </a:lnTo>
                </a:path>
              </a:pathLst>
            </a:custGeom>
            <a:solidFill>
              <a:srgbClr val="19306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53" name="Freeform 508">
              <a:extLst>
                <a:ext uri="{FF2B5EF4-FFF2-40B4-BE49-F238E27FC236}">
                  <a16:creationId xmlns:a16="http://schemas.microsoft.com/office/drawing/2014/main" id="{035C6A36-D191-D847-9F74-08DE1677BB17}"/>
                </a:ext>
              </a:extLst>
            </p:cNvPr>
            <p:cNvSpPr>
              <a:spLocks noChangeArrowheads="1"/>
            </p:cNvSpPr>
            <p:nvPr/>
          </p:nvSpPr>
          <p:spPr bwMode="auto">
            <a:xfrm>
              <a:off x="10260328" y="9977772"/>
              <a:ext cx="104657" cy="322694"/>
            </a:xfrm>
            <a:custGeom>
              <a:avLst/>
              <a:gdLst>
                <a:gd name="T0" fmla="*/ 0 w 105"/>
                <a:gd name="T1" fmla="*/ 82 h 327"/>
                <a:gd name="T2" fmla="*/ 0 w 105"/>
                <a:gd name="T3" fmla="*/ 186 h 327"/>
                <a:gd name="T4" fmla="*/ 0 w 105"/>
                <a:gd name="T5" fmla="*/ 237 h 327"/>
                <a:gd name="T6" fmla="*/ 0 w 105"/>
                <a:gd name="T7" fmla="*/ 237 h 327"/>
                <a:gd name="T8" fmla="*/ 104 w 105"/>
                <a:gd name="T9" fmla="*/ 296 h 327"/>
                <a:gd name="T10" fmla="*/ 104 w 105"/>
                <a:gd name="T11" fmla="*/ 245 h 327"/>
                <a:gd name="T12" fmla="*/ 104 w 105"/>
                <a:gd name="T13" fmla="*/ 142 h 327"/>
                <a:gd name="T14" fmla="*/ 104 w 105"/>
                <a:gd name="T15" fmla="*/ 142 h 327"/>
                <a:gd name="T16" fmla="*/ 0 w 105"/>
                <a:gd name="T17" fmla="*/ 82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327">
                  <a:moveTo>
                    <a:pt x="0" y="82"/>
                  </a:moveTo>
                  <a:lnTo>
                    <a:pt x="0" y="186"/>
                  </a:lnTo>
                  <a:lnTo>
                    <a:pt x="0" y="237"/>
                  </a:lnTo>
                  <a:lnTo>
                    <a:pt x="0" y="237"/>
                  </a:lnTo>
                  <a:cubicBezTo>
                    <a:pt x="28" y="298"/>
                    <a:pt x="77" y="326"/>
                    <a:pt x="104" y="296"/>
                  </a:cubicBezTo>
                  <a:lnTo>
                    <a:pt x="104" y="245"/>
                  </a:lnTo>
                  <a:lnTo>
                    <a:pt x="104" y="142"/>
                  </a:lnTo>
                  <a:lnTo>
                    <a:pt x="104" y="142"/>
                  </a:lnTo>
                  <a:cubicBezTo>
                    <a:pt x="104" y="59"/>
                    <a:pt x="0" y="0"/>
                    <a:pt x="0" y="82"/>
                  </a:cubicBezTo>
                </a:path>
              </a:pathLst>
            </a:custGeom>
            <a:solidFill>
              <a:srgbClr val="FFBBA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54" name="Freeform 509">
              <a:extLst>
                <a:ext uri="{FF2B5EF4-FFF2-40B4-BE49-F238E27FC236}">
                  <a16:creationId xmlns:a16="http://schemas.microsoft.com/office/drawing/2014/main" id="{A87B08B1-33C4-B74F-BE8B-085C2D6DA497}"/>
                </a:ext>
              </a:extLst>
            </p:cNvPr>
            <p:cNvSpPr>
              <a:spLocks noChangeArrowheads="1"/>
            </p:cNvSpPr>
            <p:nvPr/>
          </p:nvSpPr>
          <p:spPr bwMode="auto">
            <a:xfrm>
              <a:off x="10194918" y="9929803"/>
              <a:ext cx="43607" cy="87214"/>
            </a:xfrm>
            <a:custGeom>
              <a:avLst/>
              <a:gdLst>
                <a:gd name="T0" fmla="*/ 12 w 45"/>
                <a:gd name="T1" fmla="*/ 2 h 90"/>
                <a:gd name="T2" fmla="*/ 12 w 45"/>
                <a:gd name="T3" fmla="*/ 2 h 90"/>
                <a:gd name="T4" fmla="*/ 38 w 45"/>
                <a:gd name="T5" fmla="*/ 47 h 90"/>
                <a:gd name="T6" fmla="*/ 38 w 45"/>
                <a:gd name="T7" fmla="*/ 47 h 90"/>
                <a:gd name="T8" fmla="*/ 31 w 45"/>
                <a:gd name="T9" fmla="*/ 87 h 90"/>
                <a:gd name="T10" fmla="*/ 31 w 45"/>
                <a:gd name="T11" fmla="*/ 87 h 90"/>
                <a:gd name="T12" fmla="*/ 6 w 45"/>
                <a:gd name="T13" fmla="*/ 43 h 90"/>
                <a:gd name="T14" fmla="*/ 6 w 45"/>
                <a:gd name="T15" fmla="*/ 43 h 90"/>
                <a:gd name="T16" fmla="*/ 12 w 45"/>
                <a:gd name="T17" fmla="*/ 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90">
                  <a:moveTo>
                    <a:pt x="12" y="2"/>
                  </a:moveTo>
                  <a:lnTo>
                    <a:pt x="12" y="2"/>
                  </a:lnTo>
                  <a:cubicBezTo>
                    <a:pt x="21" y="2"/>
                    <a:pt x="33" y="24"/>
                    <a:pt x="38" y="47"/>
                  </a:cubicBezTo>
                  <a:lnTo>
                    <a:pt x="38" y="47"/>
                  </a:lnTo>
                  <a:cubicBezTo>
                    <a:pt x="44" y="70"/>
                    <a:pt x="40" y="89"/>
                    <a:pt x="31" y="87"/>
                  </a:cubicBezTo>
                  <a:lnTo>
                    <a:pt x="31" y="87"/>
                  </a:lnTo>
                  <a:cubicBezTo>
                    <a:pt x="23" y="85"/>
                    <a:pt x="10" y="66"/>
                    <a:pt x="6" y="43"/>
                  </a:cubicBezTo>
                  <a:lnTo>
                    <a:pt x="6" y="43"/>
                  </a:lnTo>
                  <a:cubicBezTo>
                    <a:pt x="0" y="19"/>
                    <a:pt x="4" y="0"/>
                    <a:pt x="12" y="2"/>
                  </a:cubicBezTo>
                </a:path>
              </a:pathLst>
            </a:custGeom>
            <a:solidFill>
              <a:srgbClr val="FFBBA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55" name="Freeform 510">
              <a:extLst>
                <a:ext uri="{FF2B5EF4-FFF2-40B4-BE49-F238E27FC236}">
                  <a16:creationId xmlns:a16="http://schemas.microsoft.com/office/drawing/2014/main" id="{59823097-1173-B045-8640-3B252AADAEC8}"/>
                </a:ext>
              </a:extLst>
            </p:cNvPr>
            <p:cNvSpPr>
              <a:spLocks noChangeArrowheads="1"/>
            </p:cNvSpPr>
            <p:nvPr/>
          </p:nvSpPr>
          <p:spPr bwMode="auto">
            <a:xfrm>
              <a:off x="10391150" y="10047544"/>
              <a:ext cx="43607" cy="82852"/>
            </a:xfrm>
            <a:custGeom>
              <a:avLst/>
              <a:gdLst>
                <a:gd name="T0" fmla="*/ 32 w 46"/>
                <a:gd name="T1" fmla="*/ 10 h 83"/>
                <a:gd name="T2" fmla="*/ 32 w 46"/>
                <a:gd name="T3" fmla="*/ 10 h 83"/>
                <a:gd name="T4" fmla="*/ 7 w 46"/>
                <a:gd name="T5" fmla="*/ 25 h 83"/>
                <a:gd name="T6" fmla="*/ 7 w 46"/>
                <a:gd name="T7" fmla="*/ 25 h 83"/>
                <a:gd name="T8" fmla="*/ 13 w 46"/>
                <a:gd name="T9" fmla="*/ 74 h 83"/>
                <a:gd name="T10" fmla="*/ 13 w 46"/>
                <a:gd name="T11" fmla="*/ 74 h 83"/>
                <a:gd name="T12" fmla="*/ 39 w 46"/>
                <a:gd name="T13" fmla="*/ 59 h 83"/>
                <a:gd name="T14" fmla="*/ 39 w 46"/>
                <a:gd name="T15" fmla="*/ 59 h 83"/>
                <a:gd name="T16" fmla="*/ 32 w 46"/>
                <a:gd name="T17" fmla="*/ 1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83">
                  <a:moveTo>
                    <a:pt x="32" y="10"/>
                  </a:moveTo>
                  <a:lnTo>
                    <a:pt x="32" y="10"/>
                  </a:lnTo>
                  <a:cubicBezTo>
                    <a:pt x="24" y="0"/>
                    <a:pt x="11" y="8"/>
                    <a:pt x="7" y="25"/>
                  </a:cubicBezTo>
                  <a:lnTo>
                    <a:pt x="7" y="25"/>
                  </a:lnTo>
                  <a:cubicBezTo>
                    <a:pt x="0" y="42"/>
                    <a:pt x="5" y="65"/>
                    <a:pt x="13" y="74"/>
                  </a:cubicBezTo>
                  <a:lnTo>
                    <a:pt x="13" y="74"/>
                  </a:lnTo>
                  <a:cubicBezTo>
                    <a:pt x="22" y="82"/>
                    <a:pt x="34" y="76"/>
                    <a:pt x="39" y="59"/>
                  </a:cubicBezTo>
                  <a:lnTo>
                    <a:pt x="39" y="59"/>
                  </a:lnTo>
                  <a:cubicBezTo>
                    <a:pt x="45" y="40"/>
                    <a:pt x="41" y="19"/>
                    <a:pt x="32" y="10"/>
                  </a:cubicBezTo>
                </a:path>
              </a:pathLst>
            </a:custGeom>
            <a:solidFill>
              <a:srgbClr val="FFBBA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56" name="Freeform 511">
              <a:extLst>
                <a:ext uri="{FF2B5EF4-FFF2-40B4-BE49-F238E27FC236}">
                  <a16:creationId xmlns:a16="http://schemas.microsoft.com/office/drawing/2014/main" id="{64FE9485-4CB0-C141-8227-655EEF06DD9D}"/>
                </a:ext>
              </a:extLst>
            </p:cNvPr>
            <p:cNvSpPr>
              <a:spLocks noChangeArrowheads="1"/>
            </p:cNvSpPr>
            <p:nvPr/>
          </p:nvSpPr>
          <p:spPr bwMode="auto">
            <a:xfrm>
              <a:off x="10242885" y="10256858"/>
              <a:ext cx="139543" cy="266003"/>
            </a:xfrm>
            <a:custGeom>
              <a:avLst/>
              <a:gdLst>
                <a:gd name="T0" fmla="*/ 74 w 139"/>
                <a:gd name="T1" fmla="*/ 19 h 270"/>
                <a:gd name="T2" fmla="*/ 74 w 139"/>
                <a:gd name="T3" fmla="*/ 19 h 270"/>
                <a:gd name="T4" fmla="*/ 0 w 139"/>
                <a:gd name="T5" fmla="*/ 7 h 270"/>
                <a:gd name="T6" fmla="*/ 0 w 139"/>
                <a:gd name="T7" fmla="*/ 7 h 270"/>
                <a:gd name="T8" fmla="*/ 28 w 139"/>
                <a:gd name="T9" fmla="*/ 214 h 270"/>
                <a:gd name="T10" fmla="*/ 127 w 139"/>
                <a:gd name="T11" fmla="*/ 269 h 270"/>
                <a:gd name="T12" fmla="*/ 138 w 139"/>
                <a:gd name="T13" fmla="*/ 85 h 270"/>
                <a:gd name="T14" fmla="*/ 74 w 139"/>
                <a:gd name="T15" fmla="*/ 19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 h="270">
                  <a:moveTo>
                    <a:pt x="74" y="19"/>
                  </a:moveTo>
                  <a:lnTo>
                    <a:pt x="74" y="19"/>
                  </a:lnTo>
                  <a:cubicBezTo>
                    <a:pt x="74" y="19"/>
                    <a:pt x="0" y="0"/>
                    <a:pt x="0" y="7"/>
                  </a:cubicBezTo>
                  <a:lnTo>
                    <a:pt x="0" y="7"/>
                  </a:lnTo>
                  <a:cubicBezTo>
                    <a:pt x="0" y="11"/>
                    <a:pt x="28" y="214"/>
                    <a:pt x="28" y="214"/>
                  </a:cubicBezTo>
                  <a:lnTo>
                    <a:pt x="127" y="269"/>
                  </a:lnTo>
                  <a:lnTo>
                    <a:pt x="138" y="85"/>
                  </a:lnTo>
                  <a:lnTo>
                    <a:pt x="74" y="1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57" name="Freeform 512">
              <a:extLst>
                <a:ext uri="{FF2B5EF4-FFF2-40B4-BE49-F238E27FC236}">
                  <a16:creationId xmlns:a16="http://schemas.microsoft.com/office/drawing/2014/main" id="{7E78D3C5-1472-7648-B601-8EA114E71AB4}"/>
                </a:ext>
              </a:extLst>
            </p:cNvPr>
            <p:cNvSpPr>
              <a:spLocks noChangeArrowheads="1"/>
            </p:cNvSpPr>
            <p:nvPr/>
          </p:nvSpPr>
          <p:spPr bwMode="auto">
            <a:xfrm>
              <a:off x="10194918" y="10182725"/>
              <a:ext cx="91574" cy="296529"/>
            </a:xfrm>
            <a:custGeom>
              <a:avLst/>
              <a:gdLst>
                <a:gd name="T0" fmla="*/ 69 w 94"/>
                <a:gd name="T1" fmla="*/ 0 h 298"/>
                <a:gd name="T2" fmla="*/ 69 w 94"/>
                <a:gd name="T3" fmla="*/ 30 h 298"/>
                <a:gd name="T4" fmla="*/ 93 w 94"/>
                <a:gd name="T5" fmla="*/ 297 h 298"/>
                <a:gd name="T6" fmla="*/ 52 w 94"/>
                <a:gd name="T7" fmla="*/ 273 h 298"/>
                <a:gd name="T8" fmla="*/ 10 w 94"/>
                <a:gd name="T9" fmla="*/ 136 h 298"/>
                <a:gd name="T10" fmla="*/ 50 w 94"/>
                <a:gd name="T11" fmla="*/ 125 h 298"/>
                <a:gd name="T12" fmla="*/ 0 w 94"/>
                <a:gd name="T13" fmla="*/ 66 h 298"/>
                <a:gd name="T14" fmla="*/ 46 w 94"/>
                <a:gd name="T15" fmla="*/ 0 h 298"/>
                <a:gd name="T16" fmla="*/ 69 w 94"/>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298">
                  <a:moveTo>
                    <a:pt x="69" y="0"/>
                  </a:moveTo>
                  <a:lnTo>
                    <a:pt x="69" y="30"/>
                  </a:lnTo>
                  <a:lnTo>
                    <a:pt x="93" y="297"/>
                  </a:lnTo>
                  <a:lnTo>
                    <a:pt x="52" y="273"/>
                  </a:lnTo>
                  <a:lnTo>
                    <a:pt x="10" y="136"/>
                  </a:lnTo>
                  <a:lnTo>
                    <a:pt x="50" y="125"/>
                  </a:lnTo>
                  <a:lnTo>
                    <a:pt x="0" y="66"/>
                  </a:lnTo>
                  <a:lnTo>
                    <a:pt x="46" y="0"/>
                  </a:lnTo>
                  <a:lnTo>
                    <a:pt x="69" y="0"/>
                  </a:lnTo>
                </a:path>
              </a:pathLst>
            </a:custGeom>
            <a:solidFill>
              <a:srgbClr val="3E65D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58" name="Freeform 513">
              <a:extLst>
                <a:ext uri="{FF2B5EF4-FFF2-40B4-BE49-F238E27FC236}">
                  <a16:creationId xmlns:a16="http://schemas.microsoft.com/office/drawing/2014/main" id="{DDF60590-386E-AB45-8E81-56BFBC44B10A}"/>
                </a:ext>
              </a:extLst>
            </p:cNvPr>
            <p:cNvSpPr>
              <a:spLocks noChangeArrowheads="1"/>
            </p:cNvSpPr>
            <p:nvPr/>
          </p:nvSpPr>
          <p:spPr bwMode="auto">
            <a:xfrm>
              <a:off x="10343183" y="10243775"/>
              <a:ext cx="91574" cy="287808"/>
            </a:xfrm>
            <a:custGeom>
              <a:avLst/>
              <a:gdLst>
                <a:gd name="T0" fmla="*/ 23 w 94"/>
                <a:gd name="T1" fmla="*/ 0 h 293"/>
                <a:gd name="T2" fmla="*/ 23 w 94"/>
                <a:gd name="T3" fmla="*/ 29 h 293"/>
                <a:gd name="T4" fmla="*/ 0 w 94"/>
                <a:gd name="T5" fmla="*/ 271 h 293"/>
                <a:gd name="T6" fmla="*/ 40 w 94"/>
                <a:gd name="T7" fmla="*/ 292 h 293"/>
                <a:gd name="T8" fmla="*/ 82 w 94"/>
                <a:gd name="T9" fmla="*/ 205 h 293"/>
                <a:gd name="T10" fmla="*/ 42 w 94"/>
                <a:gd name="T11" fmla="*/ 146 h 293"/>
                <a:gd name="T12" fmla="*/ 93 w 94"/>
                <a:gd name="T13" fmla="*/ 144 h 293"/>
                <a:gd name="T14" fmla="*/ 51 w 94"/>
                <a:gd name="T15" fmla="*/ 31 h 293"/>
                <a:gd name="T16" fmla="*/ 23 w 94"/>
                <a:gd name="T17"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293">
                  <a:moveTo>
                    <a:pt x="23" y="0"/>
                  </a:moveTo>
                  <a:lnTo>
                    <a:pt x="23" y="29"/>
                  </a:lnTo>
                  <a:lnTo>
                    <a:pt x="0" y="271"/>
                  </a:lnTo>
                  <a:lnTo>
                    <a:pt x="40" y="292"/>
                  </a:lnTo>
                  <a:lnTo>
                    <a:pt x="82" y="205"/>
                  </a:lnTo>
                  <a:lnTo>
                    <a:pt x="42" y="146"/>
                  </a:lnTo>
                  <a:lnTo>
                    <a:pt x="93" y="144"/>
                  </a:lnTo>
                  <a:lnTo>
                    <a:pt x="51" y="31"/>
                  </a:lnTo>
                  <a:lnTo>
                    <a:pt x="23" y="0"/>
                  </a:lnTo>
                </a:path>
              </a:pathLst>
            </a:custGeom>
            <a:solidFill>
              <a:srgbClr val="3E65D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59" name="Freeform 514">
              <a:extLst>
                <a:ext uri="{FF2B5EF4-FFF2-40B4-BE49-F238E27FC236}">
                  <a16:creationId xmlns:a16="http://schemas.microsoft.com/office/drawing/2014/main" id="{213341BA-40E3-5043-80FB-9AEBB336D96B}"/>
                </a:ext>
              </a:extLst>
            </p:cNvPr>
            <p:cNvSpPr>
              <a:spLocks noChangeArrowheads="1"/>
            </p:cNvSpPr>
            <p:nvPr/>
          </p:nvSpPr>
          <p:spPr bwMode="auto">
            <a:xfrm>
              <a:off x="10290854" y="10274301"/>
              <a:ext cx="43607" cy="61050"/>
            </a:xfrm>
            <a:custGeom>
              <a:avLst/>
              <a:gdLst>
                <a:gd name="T0" fmla="*/ 0 w 45"/>
                <a:gd name="T1" fmla="*/ 20 h 63"/>
                <a:gd name="T2" fmla="*/ 13 w 45"/>
                <a:gd name="T3" fmla="*/ 51 h 63"/>
                <a:gd name="T4" fmla="*/ 13 w 45"/>
                <a:gd name="T5" fmla="*/ 51 h 63"/>
                <a:gd name="T6" fmla="*/ 32 w 45"/>
                <a:gd name="T7" fmla="*/ 62 h 63"/>
                <a:gd name="T8" fmla="*/ 44 w 45"/>
                <a:gd name="T9" fmla="*/ 45 h 63"/>
                <a:gd name="T10" fmla="*/ 23 w 45"/>
                <a:gd name="T11" fmla="*/ 0 h 63"/>
                <a:gd name="T12" fmla="*/ 0 w 45"/>
                <a:gd name="T13" fmla="*/ 20 h 63"/>
              </a:gdLst>
              <a:ahLst/>
              <a:cxnLst>
                <a:cxn ang="0">
                  <a:pos x="T0" y="T1"/>
                </a:cxn>
                <a:cxn ang="0">
                  <a:pos x="T2" y="T3"/>
                </a:cxn>
                <a:cxn ang="0">
                  <a:pos x="T4" y="T5"/>
                </a:cxn>
                <a:cxn ang="0">
                  <a:pos x="T6" y="T7"/>
                </a:cxn>
                <a:cxn ang="0">
                  <a:pos x="T8" y="T9"/>
                </a:cxn>
                <a:cxn ang="0">
                  <a:pos x="T10" y="T11"/>
                </a:cxn>
                <a:cxn ang="0">
                  <a:pos x="T12" y="T13"/>
                </a:cxn>
              </a:cxnLst>
              <a:rect l="0" t="0" r="r" b="b"/>
              <a:pathLst>
                <a:path w="45" h="63">
                  <a:moveTo>
                    <a:pt x="0" y="20"/>
                  </a:moveTo>
                  <a:lnTo>
                    <a:pt x="13" y="51"/>
                  </a:lnTo>
                  <a:lnTo>
                    <a:pt x="13" y="51"/>
                  </a:lnTo>
                  <a:cubicBezTo>
                    <a:pt x="19" y="56"/>
                    <a:pt x="25" y="60"/>
                    <a:pt x="32" y="62"/>
                  </a:cubicBezTo>
                  <a:lnTo>
                    <a:pt x="44" y="45"/>
                  </a:lnTo>
                  <a:lnTo>
                    <a:pt x="23" y="0"/>
                  </a:lnTo>
                  <a:lnTo>
                    <a:pt x="0" y="20"/>
                  </a:lnTo>
                </a:path>
              </a:pathLst>
            </a:custGeom>
            <a:solidFill>
              <a:srgbClr val="3838C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60" name="Freeform 515">
              <a:extLst>
                <a:ext uri="{FF2B5EF4-FFF2-40B4-BE49-F238E27FC236}">
                  <a16:creationId xmlns:a16="http://schemas.microsoft.com/office/drawing/2014/main" id="{142CE625-2D13-E24E-90FE-24545F58B299}"/>
                </a:ext>
              </a:extLst>
            </p:cNvPr>
            <p:cNvSpPr>
              <a:spLocks noChangeArrowheads="1"/>
            </p:cNvSpPr>
            <p:nvPr/>
          </p:nvSpPr>
          <p:spPr bwMode="auto">
            <a:xfrm>
              <a:off x="10286492" y="10326630"/>
              <a:ext cx="56691" cy="183150"/>
            </a:xfrm>
            <a:custGeom>
              <a:avLst/>
              <a:gdLst>
                <a:gd name="T0" fmla="*/ 19 w 58"/>
                <a:gd name="T1" fmla="*/ 0 h 185"/>
                <a:gd name="T2" fmla="*/ 0 w 58"/>
                <a:gd name="T3" fmla="*/ 153 h 185"/>
                <a:gd name="T4" fmla="*/ 57 w 58"/>
                <a:gd name="T5" fmla="*/ 184 h 185"/>
                <a:gd name="T6" fmla="*/ 38 w 58"/>
                <a:gd name="T7" fmla="*/ 11 h 185"/>
                <a:gd name="T8" fmla="*/ 19 w 58"/>
                <a:gd name="T9" fmla="*/ 0 h 185"/>
              </a:gdLst>
              <a:ahLst/>
              <a:cxnLst>
                <a:cxn ang="0">
                  <a:pos x="T0" y="T1"/>
                </a:cxn>
                <a:cxn ang="0">
                  <a:pos x="T2" y="T3"/>
                </a:cxn>
                <a:cxn ang="0">
                  <a:pos x="T4" y="T5"/>
                </a:cxn>
                <a:cxn ang="0">
                  <a:pos x="T6" y="T7"/>
                </a:cxn>
                <a:cxn ang="0">
                  <a:pos x="T8" y="T9"/>
                </a:cxn>
              </a:cxnLst>
              <a:rect l="0" t="0" r="r" b="b"/>
              <a:pathLst>
                <a:path w="58" h="185">
                  <a:moveTo>
                    <a:pt x="19" y="0"/>
                  </a:moveTo>
                  <a:lnTo>
                    <a:pt x="0" y="153"/>
                  </a:lnTo>
                  <a:lnTo>
                    <a:pt x="57" y="184"/>
                  </a:lnTo>
                  <a:lnTo>
                    <a:pt x="38" y="11"/>
                  </a:lnTo>
                  <a:lnTo>
                    <a:pt x="19" y="0"/>
                  </a:lnTo>
                </a:path>
              </a:pathLst>
            </a:custGeom>
            <a:solidFill>
              <a:srgbClr val="3838C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61" name="Freeform 516">
              <a:extLst>
                <a:ext uri="{FF2B5EF4-FFF2-40B4-BE49-F238E27FC236}">
                  <a16:creationId xmlns:a16="http://schemas.microsoft.com/office/drawing/2014/main" id="{1D1D15F2-B4DC-CF41-9527-14BDA14587D9}"/>
                </a:ext>
              </a:extLst>
            </p:cNvPr>
            <p:cNvSpPr>
              <a:spLocks noChangeArrowheads="1"/>
            </p:cNvSpPr>
            <p:nvPr/>
          </p:nvSpPr>
          <p:spPr bwMode="auto">
            <a:xfrm>
              <a:off x="10255969" y="10165282"/>
              <a:ext cx="56688" cy="148265"/>
            </a:xfrm>
            <a:custGeom>
              <a:avLst/>
              <a:gdLst>
                <a:gd name="T0" fmla="*/ 4 w 58"/>
                <a:gd name="T1" fmla="*/ 0 h 149"/>
                <a:gd name="T2" fmla="*/ 0 w 58"/>
                <a:gd name="T3" fmla="*/ 21 h 149"/>
                <a:gd name="T4" fmla="*/ 13 w 58"/>
                <a:gd name="T5" fmla="*/ 148 h 149"/>
                <a:gd name="T6" fmla="*/ 57 w 58"/>
                <a:gd name="T7" fmla="*/ 114 h 149"/>
                <a:gd name="T8" fmla="*/ 4 w 58"/>
                <a:gd name="T9" fmla="*/ 0 h 149"/>
              </a:gdLst>
              <a:ahLst/>
              <a:cxnLst>
                <a:cxn ang="0">
                  <a:pos x="T0" y="T1"/>
                </a:cxn>
                <a:cxn ang="0">
                  <a:pos x="T2" y="T3"/>
                </a:cxn>
                <a:cxn ang="0">
                  <a:pos x="T4" y="T5"/>
                </a:cxn>
                <a:cxn ang="0">
                  <a:pos x="T6" y="T7"/>
                </a:cxn>
                <a:cxn ang="0">
                  <a:pos x="T8" y="T9"/>
                </a:cxn>
              </a:cxnLst>
              <a:rect l="0" t="0" r="r" b="b"/>
              <a:pathLst>
                <a:path w="58" h="149">
                  <a:moveTo>
                    <a:pt x="4" y="0"/>
                  </a:moveTo>
                  <a:lnTo>
                    <a:pt x="0" y="21"/>
                  </a:lnTo>
                  <a:lnTo>
                    <a:pt x="13" y="148"/>
                  </a:lnTo>
                  <a:lnTo>
                    <a:pt x="57" y="114"/>
                  </a:lnTo>
                  <a:lnTo>
                    <a:pt x="4" y="0"/>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62" name="Freeform 517">
              <a:extLst>
                <a:ext uri="{FF2B5EF4-FFF2-40B4-BE49-F238E27FC236}">
                  <a16:creationId xmlns:a16="http://schemas.microsoft.com/office/drawing/2014/main" id="{8E3FFF35-AEC5-FE43-932B-CEAAACFD90D3}"/>
                </a:ext>
              </a:extLst>
            </p:cNvPr>
            <p:cNvSpPr>
              <a:spLocks noChangeArrowheads="1"/>
            </p:cNvSpPr>
            <p:nvPr/>
          </p:nvSpPr>
          <p:spPr bwMode="auto">
            <a:xfrm>
              <a:off x="10260328" y="10134758"/>
              <a:ext cx="104657" cy="91574"/>
            </a:xfrm>
            <a:custGeom>
              <a:avLst/>
              <a:gdLst>
                <a:gd name="T0" fmla="*/ 0 w 105"/>
                <a:gd name="T1" fmla="*/ 0 h 94"/>
                <a:gd name="T2" fmla="*/ 0 w 105"/>
                <a:gd name="T3" fmla="*/ 6 h 94"/>
                <a:gd name="T4" fmla="*/ 0 w 105"/>
                <a:gd name="T5" fmla="*/ 6 h 94"/>
                <a:gd name="T6" fmla="*/ 53 w 105"/>
                <a:gd name="T7" fmla="*/ 78 h 94"/>
                <a:gd name="T8" fmla="*/ 53 w 105"/>
                <a:gd name="T9" fmla="*/ 78 h 94"/>
                <a:gd name="T10" fmla="*/ 104 w 105"/>
                <a:gd name="T11" fmla="*/ 67 h 94"/>
                <a:gd name="T12" fmla="*/ 104 w 105"/>
                <a:gd name="T13" fmla="*/ 61 h 94"/>
                <a:gd name="T14" fmla="*/ 0 w 105"/>
                <a:gd name="T15" fmla="*/ 0 h 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94">
                  <a:moveTo>
                    <a:pt x="0" y="0"/>
                  </a:moveTo>
                  <a:lnTo>
                    <a:pt x="0" y="6"/>
                  </a:lnTo>
                  <a:lnTo>
                    <a:pt x="0" y="6"/>
                  </a:lnTo>
                  <a:cubicBezTo>
                    <a:pt x="0" y="6"/>
                    <a:pt x="26" y="61"/>
                    <a:pt x="53" y="78"/>
                  </a:cubicBezTo>
                  <a:lnTo>
                    <a:pt x="53" y="78"/>
                  </a:lnTo>
                  <a:cubicBezTo>
                    <a:pt x="79" y="93"/>
                    <a:pt x="104" y="67"/>
                    <a:pt x="104" y="67"/>
                  </a:cubicBezTo>
                  <a:lnTo>
                    <a:pt x="104" y="61"/>
                  </a:lnTo>
                  <a:lnTo>
                    <a:pt x="0" y="0"/>
                  </a:lnTo>
                </a:path>
              </a:pathLst>
            </a:custGeom>
            <a:solidFill>
              <a:srgbClr val="000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63" name="Freeform 518">
              <a:extLst>
                <a:ext uri="{FF2B5EF4-FFF2-40B4-BE49-F238E27FC236}">
                  <a16:creationId xmlns:a16="http://schemas.microsoft.com/office/drawing/2014/main" id="{0489BE7F-51F5-764A-A350-0B15A621D288}"/>
                </a:ext>
              </a:extLst>
            </p:cNvPr>
            <p:cNvSpPr>
              <a:spLocks noChangeArrowheads="1"/>
            </p:cNvSpPr>
            <p:nvPr/>
          </p:nvSpPr>
          <p:spPr bwMode="auto">
            <a:xfrm>
              <a:off x="10151311" y="9724850"/>
              <a:ext cx="322694" cy="488401"/>
            </a:xfrm>
            <a:custGeom>
              <a:avLst/>
              <a:gdLst>
                <a:gd name="T0" fmla="*/ 163 w 325"/>
                <a:gd name="T1" fmla="*/ 91 h 492"/>
                <a:gd name="T2" fmla="*/ 163 w 325"/>
                <a:gd name="T3" fmla="*/ 91 h 492"/>
                <a:gd name="T4" fmla="*/ 74 w 325"/>
                <a:gd name="T5" fmla="*/ 347 h 492"/>
                <a:gd name="T6" fmla="*/ 74 w 325"/>
                <a:gd name="T7" fmla="*/ 347 h 492"/>
                <a:gd name="T8" fmla="*/ 163 w 325"/>
                <a:gd name="T9" fmla="*/ 476 h 492"/>
                <a:gd name="T10" fmla="*/ 163 w 325"/>
                <a:gd name="T11" fmla="*/ 476 h 492"/>
                <a:gd name="T12" fmla="*/ 252 w 325"/>
                <a:gd name="T13" fmla="*/ 449 h 492"/>
                <a:gd name="T14" fmla="*/ 252 w 325"/>
                <a:gd name="T15" fmla="*/ 449 h 492"/>
                <a:gd name="T16" fmla="*/ 163 w 325"/>
                <a:gd name="T17" fmla="*/ 91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 h="492">
                  <a:moveTo>
                    <a:pt x="163" y="91"/>
                  </a:moveTo>
                  <a:lnTo>
                    <a:pt x="163" y="91"/>
                  </a:lnTo>
                  <a:cubicBezTo>
                    <a:pt x="0" y="0"/>
                    <a:pt x="64" y="319"/>
                    <a:pt x="74" y="347"/>
                  </a:cubicBezTo>
                  <a:lnTo>
                    <a:pt x="74" y="347"/>
                  </a:lnTo>
                  <a:cubicBezTo>
                    <a:pt x="85" y="379"/>
                    <a:pt x="136" y="461"/>
                    <a:pt x="163" y="476"/>
                  </a:cubicBezTo>
                  <a:lnTo>
                    <a:pt x="163" y="476"/>
                  </a:lnTo>
                  <a:cubicBezTo>
                    <a:pt x="189" y="491"/>
                    <a:pt x="239" y="465"/>
                    <a:pt x="252" y="449"/>
                  </a:cubicBezTo>
                  <a:lnTo>
                    <a:pt x="252" y="449"/>
                  </a:lnTo>
                  <a:cubicBezTo>
                    <a:pt x="263" y="434"/>
                    <a:pt x="324" y="184"/>
                    <a:pt x="163" y="91"/>
                  </a:cubicBezTo>
                </a:path>
              </a:pathLst>
            </a:custGeom>
            <a:solidFill>
              <a:srgbClr val="FFBBA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64" name="Freeform 519">
              <a:extLst>
                <a:ext uri="{FF2B5EF4-FFF2-40B4-BE49-F238E27FC236}">
                  <a16:creationId xmlns:a16="http://schemas.microsoft.com/office/drawing/2014/main" id="{AA7D6323-7369-6F4C-8C03-3F6FE6FD0E67}"/>
                </a:ext>
              </a:extLst>
            </p:cNvPr>
            <p:cNvSpPr>
              <a:spLocks noChangeArrowheads="1"/>
            </p:cNvSpPr>
            <p:nvPr/>
          </p:nvSpPr>
          <p:spPr bwMode="auto">
            <a:xfrm>
              <a:off x="10190556" y="9764095"/>
              <a:ext cx="252922" cy="353220"/>
            </a:xfrm>
            <a:custGeom>
              <a:avLst/>
              <a:gdLst>
                <a:gd name="T0" fmla="*/ 197 w 255"/>
                <a:gd name="T1" fmla="*/ 101 h 359"/>
                <a:gd name="T2" fmla="*/ 197 w 255"/>
                <a:gd name="T3" fmla="*/ 101 h 359"/>
                <a:gd name="T4" fmla="*/ 32 w 255"/>
                <a:gd name="T5" fmla="*/ 32 h 359"/>
                <a:gd name="T6" fmla="*/ 32 w 255"/>
                <a:gd name="T7" fmla="*/ 32 h 359"/>
                <a:gd name="T8" fmla="*/ 19 w 255"/>
                <a:gd name="T9" fmla="*/ 235 h 359"/>
                <a:gd name="T10" fmla="*/ 19 w 255"/>
                <a:gd name="T11" fmla="*/ 235 h 359"/>
                <a:gd name="T12" fmla="*/ 19 w 255"/>
                <a:gd name="T13" fmla="*/ 235 h 359"/>
                <a:gd name="T14" fmla="*/ 19 w 255"/>
                <a:gd name="T15" fmla="*/ 237 h 359"/>
                <a:gd name="T16" fmla="*/ 19 w 255"/>
                <a:gd name="T17" fmla="*/ 237 h 359"/>
                <a:gd name="T18" fmla="*/ 22 w 255"/>
                <a:gd name="T19" fmla="*/ 239 h 359"/>
                <a:gd name="T20" fmla="*/ 22 w 255"/>
                <a:gd name="T21" fmla="*/ 239 h 359"/>
                <a:gd name="T22" fmla="*/ 24 w 255"/>
                <a:gd name="T23" fmla="*/ 241 h 359"/>
                <a:gd name="T24" fmla="*/ 24 w 255"/>
                <a:gd name="T25" fmla="*/ 241 h 359"/>
                <a:gd name="T26" fmla="*/ 24 w 255"/>
                <a:gd name="T27" fmla="*/ 241 h 359"/>
                <a:gd name="T28" fmla="*/ 24 w 255"/>
                <a:gd name="T29" fmla="*/ 241 h 359"/>
                <a:gd name="T30" fmla="*/ 24 w 255"/>
                <a:gd name="T31" fmla="*/ 222 h 359"/>
                <a:gd name="T32" fmla="*/ 24 w 255"/>
                <a:gd name="T33" fmla="*/ 222 h 359"/>
                <a:gd name="T34" fmla="*/ 22 w 255"/>
                <a:gd name="T35" fmla="*/ 195 h 359"/>
                <a:gd name="T36" fmla="*/ 22 w 255"/>
                <a:gd name="T37" fmla="*/ 195 h 359"/>
                <a:gd name="T38" fmla="*/ 49 w 255"/>
                <a:gd name="T39" fmla="*/ 110 h 359"/>
                <a:gd name="T40" fmla="*/ 49 w 255"/>
                <a:gd name="T41" fmla="*/ 110 h 359"/>
                <a:gd name="T42" fmla="*/ 55 w 255"/>
                <a:gd name="T43" fmla="*/ 104 h 359"/>
                <a:gd name="T44" fmla="*/ 55 w 255"/>
                <a:gd name="T45" fmla="*/ 104 h 359"/>
                <a:gd name="T46" fmla="*/ 62 w 255"/>
                <a:gd name="T47" fmla="*/ 97 h 359"/>
                <a:gd name="T48" fmla="*/ 62 w 255"/>
                <a:gd name="T49" fmla="*/ 97 h 359"/>
                <a:gd name="T50" fmla="*/ 66 w 255"/>
                <a:gd name="T51" fmla="*/ 95 h 359"/>
                <a:gd name="T52" fmla="*/ 66 w 255"/>
                <a:gd name="T53" fmla="*/ 95 h 359"/>
                <a:gd name="T54" fmla="*/ 153 w 255"/>
                <a:gd name="T55" fmla="*/ 163 h 359"/>
                <a:gd name="T56" fmla="*/ 153 w 255"/>
                <a:gd name="T57" fmla="*/ 163 h 359"/>
                <a:gd name="T58" fmla="*/ 187 w 255"/>
                <a:gd name="T59" fmla="*/ 195 h 359"/>
                <a:gd name="T60" fmla="*/ 187 w 255"/>
                <a:gd name="T61" fmla="*/ 195 h 359"/>
                <a:gd name="T62" fmla="*/ 197 w 255"/>
                <a:gd name="T63" fmla="*/ 188 h 359"/>
                <a:gd name="T64" fmla="*/ 197 w 255"/>
                <a:gd name="T65" fmla="*/ 188 h 359"/>
                <a:gd name="T66" fmla="*/ 227 w 255"/>
                <a:gd name="T67" fmla="*/ 320 h 359"/>
                <a:gd name="T68" fmla="*/ 227 w 255"/>
                <a:gd name="T69" fmla="*/ 320 h 359"/>
                <a:gd name="T70" fmla="*/ 225 w 255"/>
                <a:gd name="T71" fmla="*/ 336 h 359"/>
                <a:gd name="T72" fmla="*/ 225 w 255"/>
                <a:gd name="T73" fmla="*/ 336 h 359"/>
                <a:gd name="T74" fmla="*/ 225 w 255"/>
                <a:gd name="T75" fmla="*/ 356 h 359"/>
                <a:gd name="T76" fmla="*/ 225 w 255"/>
                <a:gd name="T77" fmla="*/ 356 h 359"/>
                <a:gd name="T78" fmla="*/ 225 w 255"/>
                <a:gd name="T79" fmla="*/ 356 h 359"/>
                <a:gd name="T80" fmla="*/ 225 w 255"/>
                <a:gd name="T81" fmla="*/ 356 h 359"/>
                <a:gd name="T82" fmla="*/ 227 w 255"/>
                <a:gd name="T83" fmla="*/ 358 h 359"/>
                <a:gd name="T84" fmla="*/ 227 w 255"/>
                <a:gd name="T85" fmla="*/ 358 h 359"/>
                <a:gd name="T86" fmla="*/ 229 w 255"/>
                <a:gd name="T87" fmla="*/ 356 h 359"/>
                <a:gd name="T88" fmla="*/ 229 w 255"/>
                <a:gd name="T89" fmla="*/ 356 h 359"/>
                <a:gd name="T90" fmla="*/ 229 w 255"/>
                <a:gd name="T91" fmla="*/ 349 h 359"/>
                <a:gd name="T92" fmla="*/ 229 w 255"/>
                <a:gd name="T93" fmla="*/ 349 h 359"/>
                <a:gd name="T94" fmla="*/ 231 w 255"/>
                <a:gd name="T95" fmla="*/ 339 h 359"/>
                <a:gd name="T96" fmla="*/ 231 w 255"/>
                <a:gd name="T97" fmla="*/ 339 h 359"/>
                <a:gd name="T98" fmla="*/ 197 w 255"/>
                <a:gd name="T99" fmla="*/ 101 h 359"/>
                <a:gd name="T100" fmla="*/ 115 w 255"/>
                <a:gd name="T101" fmla="*/ 108 h 359"/>
                <a:gd name="T102" fmla="*/ 113 w 255"/>
                <a:gd name="T103" fmla="*/ 106 h 359"/>
                <a:gd name="T104" fmla="*/ 113 w 255"/>
                <a:gd name="T105" fmla="*/ 106 h 359"/>
                <a:gd name="T106" fmla="*/ 115 w 255"/>
                <a:gd name="T107" fmla="*/ 110 h 359"/>
                <a:gd name="T108" fmla="*/ 115 w 255"/>
                <a:gd name="T109" fmla="*/ 110 h 359"/>
                <a:gd name="T110" fmla="*/ 115 w 255"/>
                <a:gd name="T111" fmla="*/ 108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5" h="359">
                  <a:moveTo>
                    <a:pt x="197" y="101"/>
                  </a:moveTo>
                  <a:lnTo>
                    <a:pt x="197" y="101"/>
                  </a:lnTo>
                  <a:cubicBezTo>
                    <a:pt x="142" y="15"/>
                    <a:pt x="58" y="0"/>
                    <a:pt x="32" y="32"/>
                  </a:cubicBezTo>
                  <a:lnTo>
                    <a:pt x="32" y="32"/>
                  </a:lnTo>
                  <a:cubicBezTo>
                    <a:pt x="0" y="72"/>
                    <a:pt x="13" y="165"/>
                    <a:pt x="19" y="235"/>
                  </a:cubicBezTo>
                  <a:lnTo>
                    <a:pt x="19" y="235"/>
                  </a:lnTo>
                  <a:lnTo>
                    <a:pt x="19" y="235"/>
                  </a:lnTo>
                  <a:lnTo>
                    <a:pt x="19" y="237"/>
                  </a:lnTo>
                  <a:lnTo>
                    <a:pt x="19" y="237"/>
                  </a:lnTo>
                  <a:lnTo>
                    <a:pt x="22" y="239"/>
                  </a:lnTo>
                  <a:lnTo>
                    <a:pt x="22" y="239"/>
                  </a:lnTo>
                  <a:cubicBezTo>
                    <a:pt x="22" y="241"/>
                    <a:pt x="24" y="241"/>
                    <a:pt x="24" y="241"/>
                  </a:cubicBezTo>
                  <a:lnTo>
                    <a:pt x="24" y="241"/>
                  </a:lnTo>
                  <a:lnTo>
                    <a:pt x="24" y="241"/>
                  </a:lnTo>
                  <a:lnTo>
                    <a:pt x="24" y="241"/>
                  </a:lnTo>
                  <a:cubicBezTo>
                    <a:pt x="26" y="235"/>
                    <a:pt x="24" y="222"/>
                    <a:pt x="24" y="222"/>
                  </a:cubicBezTo>
                  <a:lnTo>
                    <a:pt x="24" y="222"/>
                  </a:lnTo>
                  <a:cubicBezTo>
                    <a:pt x="24" y="214"/>
                    <a:pt x="22" y="203"/>
                    <a:pt x="22" y="195"/>
                  </a:cubicBezTo>
                  <a:lnTo>
                    <a:pt x="22" y="195"/>
                  </a:lnTo>
                  <a:cubicBezTo>
                    <a:pt x="26" y="157"/>
                    <a:pt x="41" y="157"/>
                    <a:pt x="49" y="110"/>
                  </a:cubicBezTo>
                  <a:lnTo>
                    <a:pt x="49" y="110"/>
                  </a:lnTo>
                  <a:cubicBezTo>
                    <a:pt x="51" y="108"/>
                    <a:pt x="53" y="106"/>
                    <a:pt x="55" y="104"/>
                  </a:cubicBezTo>
                  <a:lnTo>
                    <a:pt x="55" y="104"/>
                  </a:lnTo>
                  <a:cubicBezTo>
                    <a:pt x="58" y="101"/>
                    <a:pt x="60" y="99"/>
                    <a:pt x="62" y="97"/>
                  </a:cubicBezTo>
                  <a:lnTo>
                    <a:pt x="62" y="97"/>
                  </a:lnTo>
                  <a:cubicBezTo>
                    <a:pt x="64" y="97"/>
                    <a:pt x="64" y="97"/>
                    <a:pt x="66" y="95"/>
                  </a:cubicBezTo>
                  <a:lnTo>
                    <a:pt x="66" y="95"/>
                  </a:lnTo>
                  <a:cubicBezTo>
                    <a:pt x="96" y="99"/>
                    <a:pt x="125" y="133"/>
                    <a:pt x="153" y="163"/>
                  </a:cubicBezTo>
                  <a:lnTo>
                    <a:pt x="153" y="163"/>
                  </a:lnTo>
                  <a:cubicBezTo>
                    <a:pt x="163" y="176"/>
                    <a:pt x="176" y="188"/>
                    <a:pt x="187" y="195"/>
                  </a:cubicBezTo>
                  <a:lnTo>
                    <a:pt x="187" y="195"/>
                  </a:lnTo>
                  <a:cubicBezTo>
                    <a:pt x="193" y="197"/>
                    <a:pt x="195" y="195"/>
                    <a:pt x="197" y="188"/>
                  </a:cubicBezTo>
                  <a:lnTo>
                    <a:pt x="197" y="188"/>
                  </a:lnTo>
                  <a:cubicBezTo>
                    <a:pt x="210" y="248"/>
                    <a:pt x="221" y="277"/>
                    <a:pt x="227" y="320"/>
                  </a:cubicBezTo>
                  <a:lnTo>
                    <a:pt x="227" y="320"/>
                  </a:lnTo>
                  <a:cubicBezTo>
                    <a:pt x="227" y="324"/>
                    <a:pt x="225" y="330"/>
                    <a:pt x="225" y="336"/>
                  </a:cubicBezTo>
                  <a:lnTo>
                    <a:pt x="225" y="336"/>
                  </a:lnTo>
                  <a:cubicBezTo>
                    <a:pt x="225" y="336"/>
                    <a:pt x="225" y="349"/>
                    <a:pt x="225" y="356"/>
                  </a:cubicBezTo>
                  <a:lnTo>
                    <a:pt x="225" y="356"/>
                  </a:lnTo>
                  <a:lnTo>
                    <a:pt x="225" y="356"/>
                  </a:lnTo>
                  <a:lnTo>
                    <a:pt x="225" y="356"/>
                  </a:lnTo>
                  <a:lnTo>
                    <a:pt x="227" y="358"/>
                  </a:lnTo>
                  <a:lnTo>
                    <a:pt x="227" y="358"/>
                  </a:lnTo>
                  <a:cubicBezTo>
                    <a:pt x="229" y="358"/>
                    <a:pt x="229" y="356"/>
                    <a:pt x="229" y="356"/>
                  </a:cubicBezTo>
                  <a:lnTo>
                    <a:pt x="229" y="356"/>
                  </a:lnTo>
                  <a:cubicBezTo>
                    <a:pt x="229" y="353"/>
                    <a:pt x="229" y="351"/>
                    <a:pt x="229" y="349"/>
                  </a:cubicBezTo>
                  <a:lnTo>
                    <a:pt x="229" y="349"/>
                  </a:lnTo>
                  <a:cubicBezTo>
                    <a:pt x="229" y="347"/>
                    <a:pt x="231" y="343"/>
                    <a:pt x="231" y="339"/>
                  </a:cubicBezTo>
                  <a:lnTo>
                    <a:pt x="231" y="339"/>
                  </a:lnTo>
                  <a:cubicBezTo>
                    <a:pt x="240" y="305"/>
                    <a:pt x="254" y="152"/>
                    <a:pt x="197" y="101"/>
                  </a:cubicBezTo>
                  <a:close/>
                  <a:moveTo>
                    <a:pt x="115" y="108"/>
                  </a:moveTo>
                  <a:lnTo>
                    <a:pt x="113" y="106"/>
                  </a:lnTo>
                  <a:lnTo>
                    <a:pt x="113" y="106"/>
                  </a:lnTo>
                  <a:cubicBezTo>
                    <a:pt x="113" y="108"/>
                    <a:pt x="115" y="108"/>
                    <a:pt x="115" y="110"/>
                  </a:cubicBezTo>
                  <a:lnTo>
                    <a:pt x="115" y="110"/>
                  </a:lnTo>
                  <a:lnTo>
                    <a:pt x="115" y="108"/>
                  </a:lnTo>
                  <a:close/>
                </a:path>
              </a:pathLst>
            </a:custGeom>
            <a:solidFill>
              <a:srgbClr val="19306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65" name="Freeform 520">
              <a:extLst>
                <a:ext uri="{FF2B5EF4-FFF2-40B4-BE49-F238E27FC236}">
                  <a16:creationId xmlns:a16="http://schemas.microsoft.com/office/drawing/2014/main" id="{6137CF0D-DA50-3249-8774-61F437B474E7}"/>
                </a:ext>
              </a:extLst>
            </p:cNvPr>
            <p:cNvSpPr>
              <a:spLocks noChangeArrowheads="1"/>
            </p:cNvSpPr>
            <p:nvPr/>
          </p:nvSpPr>
          <p:spPr bwMode="auto">
            <a:xfrm>
              <a:off x="10312657" y="10221972"/>
              <a:ext cx="56691" cy="139543"/>
            </a:xfrm>
            <a:custGeom>
              <a:avLst/>
              <a:gdLst>
                <a:gd name="T0" fmla="*/ 51 w 56"/>
                <a:gd name="T1" fmla="*/ 0 h 141"/>
                <a:gd name="T2" fmla="*/ 55 w 56"/>
                <a:gd name="T3" fmla="*/ 26 h 141"/>
                <a:gd name="T4" fmla="*/ 43 w 56"/>
                <a:gd name="T5" fmla="*/ 140 h 141"/>
                <a:gd name="T6" fmla="*/ 0 w 56"/>
                <a:gd name="T7" fmla="*/ 55 h 141"/>
                <a:gd name="T8" fmla="*/ 51 w 56"/>
                <a:gd name="T9" fmla="*/ 0 h 141"/>
              </a:gdLst>
              <a:ahLst/>
              <a:cxnLst>
                <a:cxn ang="0">
                  <a:pos x="T0" y="T1"/>
                </a:cxn>
                <a:cxn ang="0">
                  <a:pos x="T2" y="T3"/>
                </a:cxn>
                <a:cxn ang="0">
                  <a:pos x="T4" y="T5"/>
                </a:cxn>
                <a:cxn ang="0">
                  <a:pos x="T6" y="T7"/>
                </a:cxn>
                <a:cxn ang="0">
                  <a:pos x="T8" y="T9"/>
                </a:cxn>
              </a:cxnLst>
              <a:rect l="0" t="0" r="r" b="b"/>
              <a:pathLst>
                <a:path w="56" h="141">
                  <a:moveTo>
                    <a:pt x="51" y="0"/>
                  </a:moveTo>
                  <a:lnTo>
                    <a:pt x="55" y="26"/>
                  </a:lnTo>
                  <a:lnTo>
                    <a:pt x="43" y="140"/>
                  </a:lnTo>
                  <a:lnTo>
                    <a:pt x="0" y="55"/>
                  </a:lnTo>
                  <a:lnTo>
                    <a:pt x="51" y="0"/>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66" name="Freeform 521">
              <a:extLst>
                <a:ext uri="{FF2B5EF4-FFF2-40B4-BE49-F238E27FC236}">
                  <a16:creationId xmlns:a16="http://schemas.microsoft.com/office/drawing/2014/main" id="{D5F62CD3-8669-B14D-BA28-A9C4A72F476E}"/>
                </a:ext>
              </a:extLst>
            </p:cNvPr>
            <p:cNvSpPr>
              <a:spLocks noChangeArrowheads="1"/>
            </p:cNvSpPr>
            <p:nvPr/>
          </p:nvSpPr>
          <p:spPr bwMode="auto">
            <a:xfrm>
              <a:off x="10260328" y="10160922"/>
              <a:ext cx="104657" cy="117738"/>
            </a:xfrm>
            <a:custGeom>
              <a:avLst/>
              <a:gdLst>
                <a:gd name="T0" fmla="*/ 0 w 105"/>
                <a:gd name="T1" fmla="*/ 2 h 117"/>
                <a:gd name="T2" fmla="*/ 53 w 105"/>
                <a:gd name="T3" fmla="*/ 116 h 117"/>
                <a:gd name="T4" fmla="*/ 104 w 105"/>
                <a:gd name="T5" fmla="*/ 61 h 117"/>
                <a:gd name="T6" fmla="*/ 104 w 105"/>
                <a:gd name="T7" fmla="*/ 59 h 117"/>
                <a:gd name="T8" fmla="*/ 53 w 105"/>
                <a:gd name="T9" fmla="*/ 114 h 117"/>
                <a:gd name="T10" fmla="*/ 0 w 105"/>
                <a:gd name="T11" fmla="*/ 0 h 117"/>
                <a:gd name="T12" fmla="*/ 0 w 105"/>
                <a:gd name="T13" fmla="*/ 2 h 117"/>
              </a:gdLst>
              <a:ahLst/>
              <a:cxnLst>
                <a:cxn ang="0">
                  <a:pos x="T0" y="T1"/>
                </a:cxn>
                <a:cxn ang="0">
                  <a:pos x="T2" y="T3"/>
                </a:cxn>
                <a:cxn ang="0">
                  <a:pos x="T4" y="T5"/>
                </a:cxn>
                <a:cxn ang="0">
                  <a:pos x="T6" y="T7"/>
                </a:cxn>
                <a:cxn ang="0">
                  <a:pos x="T8" y="T9"/>
                </a:cxn>
                <a:cxn ang="0">
                  <a:pos x="T10" y="T11"/>
                </a:cxn>
                <a:cxn ang="0">
                  <a:pos x="T12" y="T13"/>
                </a:cxn>
              </a:cxnLst>
              <a:rect l="0" t="0" r="r" b="b"/>
              <a:pathLst>
                <a:path w="105" h="117">
                  <a:moveTo>
                    <a:pt x="0" y="2"/>
                  </a:moveTo>
                  <a:lnTo>
                    <a:pt x="53" y="116"/>
                  </a:lnTo>
                  <a:lnTo>
                    <a:pt x="104" y="61"/>
                  </a:lnTo>
                  <a:lnTo>
                    <a:pt x="104" y="59"/>
                  </a:lnTo>
                  <a:lnTo>
                    <a:pt x="53" y="114"/>
                  </a:lnTo>
                  <a:lnTo>
                    <a:pt x="0" y="0"/>
                  </a:lnTo>
                  <a:lnTo>
                    <a:pt x="0" y="2"/>
                  </a:lnTo>
                </a:path>
              </a:pathLst>
            </a:custGeom>
            <a:solidFill>
              <a:srgbClr val="000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67" name="Freeform 522">
              <a:extLst>
                <a:ext uri="{FF2B5EF4-FFF2-40B4-BE49-F238E27FC236}">
                  <a16:creationId xmlns:a16="http://schemas.microsoft.com/office/drawing/2014/main" id="{5F0B6305-D1B4-2D44-80FC-CCDE8DEB6272}"/>
                </a:ext>
              </a:extLst>
            </p:cNvPr>
            <p:cNvSpPr>
              <a:spLocks noChangeArrowheads="1"/>
            </p:cNvSpPr>
            <p:nvPr/>
          </p:nvSpPr>
          <p:spPr bwMode="auto">
            <a:xfrm>
              <a:off x="10303935" y="10326630"/>
              <a:ext cx="21805" cy="13081"/>
            </a:xfrm>
            <a:custGeom>
              <a:avLst/>
              <a:gdLst>
                <a:gd name="T0" fmla="*/ 0 w 20"/>
                <a:gd name="T1" fmla="*/ 0 h 14"/>
                <a:gd name="T2" fmla="*/ 19 w 20"/>
                <a:gd name="T3" fmla="*/ 11 h 14"/>
                <a:gd name="T4" fmla="*/ 19 w 20"/>
                <a:gd name="T5" fmla="*/ 13 h 14"/>
                <a:gd name="T6" fmla="*/ 0 w 20"/>
                <a:gd name="T7" fmla="*/ 0 h 14"/>
              </a:gdLst>
              <a:ahLst/>
              <a:cxnLst>
                <a:cxn ang="0">
                  <a:pos x="T0" y="T1"/>
                </a:cxn>
                <a:cxn ang="0">
                  <a:pos x="T2" y="T3"/>
                </a:cxn>
                <a:cxn ang="0">
                  <a:pos x="T4" y="T5"/>
                </a:cxn>
                <a:cxn ang="0">
                  <a:pos x="T6" y="T7"/>
                </a:cxn>
              </a:cxnLst>
              <a:rect l="0" t="0" r="r" b="b"/>
              <a:pathLst>
                <a:path w="20" h="14">
                  <a:moveTo>
                    <a:pt x="0" y="0"/>
                  </a:moveTo>
                  <a:lnTo>
                    <a:pt x="19" y="11"/>
                  </a:lnTo>
                  <a:lnTo>
                    <a:pt x="19" y="13"/>
                  </a:lnTo>
                  <a:lnTo>
                    <a:pt x="0" y="0"/>
                  </a:lnTo>
                </a:path>
              </a:pathLst>
            </a:custGeom>
            <a:solidFill>
              <a:srgbClr val="000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68" name="Freeform 523">
              <a:extLst>
                <a:ext uri="{FF2B5EF4-FFF2-40B4-BE49-F238E27FC236}">
                  <a16:creationId xmlns:a16="http://schemas.microsoft.com/office/drawing/2014/main" id="{4EA1F73B-CB30-7B4F-914F-D4150B0BEAFB}"/>
                </a:ext>
              </a:extLst>
            </p:cNvPr>
            <p:cNvSpPr>
              <a:spLocks noChangeArrowheads="1"/>
            </p:cNvSpPr>
            <p:nvPr/>
          </p:nvSpPr>
          <p:spPr bwMode="auto">
            <a:xfrm>
              <a:off x="9165787" y="7352616"/>
              <a:ext cx="484039" cy="449153"/>
            </a:xfrm>
            <a:custGeom>
              <a:avLst/>
              <a:gdLst>
                <a:gd name="T0" fmla="*/ 197 w 490"/>
                <a:gd name="T1" fmla="*/ 0 h 454"/>
                <a:gd name="T2" fmla="*/ 197 w 490"/>
                <a:gd name="T3" fmla="*/ 0 h 454"/>
                <a:gd name="T4" fmla="*/ 43 w 490"/>
                <a:gd name="T5" fmla="*/ 22 h 454"/>
                <a:gd name="T6" fmla="*/ 43 w 490"/>
                <a:gd name="T7" fmla="*/ 22 h 454"/>
                <a:gd name="T8" fmla="*/ 0 w 490"/>
                <a:gd name="T9" fmla="*/ 174 h 454"/>
                <a:gd name="T10" fmla="*/ 244 w 490"/>
                <a:gd name="T11" fmla="*/ 314 h 454"/>
                <a:gd name="T12" fmla="*/ 489 w 490"/>
                <a:gd name="T13" fmla="*/ 453 h 454"/>
                <a:gd name="T14" fmla="*/ 489 w 490"/>
                <a:gd name="T15" fmla="*/ 453 h 454"/>
                <a:gd name="T16" fmla="*/ 447 w 490"/>
                <a:gd name="T17" fmla="*/ 252 h 454"/>
                <a:gd name="T18" fmla="*/ 447 w 490"/>
                <a:gd name="T19" fmla="*/ 252 h 454"/>
                <a:gd name="T20" fmla="*/ 295 w 490"/>
                <a:gd name="T21" fmla="*/ 58 h 454"/>
                <a:gd name="T22" fmla="*/ 197 w 490"/>
                <a:gd name="T23"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0" h="454">
                  <a:moveTo>
                    <a:pt x="197" y="0"/>
                  </a:moveTo>
                  <a:lnTo>
                    <a:pt x="197" y="0"/>
                  </a:lnTo>
                  <a:cubicBezTo>
                    <a:pt x="89" y="0"/>
                    <a:pt x="55" y="13"/>
                    <a:pt x="43" y="22"/>
                  </a:cubicBezTo>
                  <a:lnTo>
                    <a:pt x="43" y="22"/>
                  </a:lnTo>
                  <a:cubicBezTo>
                    <a:pt x="24" y="32"/>
                    <a:pt x="13" y="110"/>
                    <a:pt x="0" y="174"/>
                  </a:cubicBezTo>
                  <a:lnTo>
                    <a:pt x="244" y="314"/>
                  </a:lnTo>
                  <a:lnTo>
                    <a:pt x="489" y="453"/>
                  </a:lnTo>
                  <a:lnTo>
                    <a:pt x="489" y="453"/>
                  </a:lnTo>
                  <a:cubicBezTo>
                    <a:pt x="477" y="375"/>
                    <a:pt x="466" y="286"/>
                    <a:pt x="447" y="252"/>
                  </a:cubicBezTo>
                  <a:lnTo>
                    <a:pt x="447" y="252"/>
                  </a:lnTo>
                  <a:cubicBezTo>
                    <a:pt x="434" y="229"/>
                    <a:pt x="403" y="180"/>
                    <a:pt x="295" y="58"/>
                  </a:cubicBezTo>
                  <a:lnTo>
                    <a:pt x="197" y="0"/>
                  </a:lnTo>
                </a:path>
              </a:pathLst>
            </a:custGeom>
            <a:solidFill>
              <a:srgbClr val="F5DCC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69" name="Freeform 524">
              <a:extLst>
                <a:ext uri="{FF2B5EF4-FFF2-40B4-BE49-F238E27FC236}">
                  <a16:creationId xmlns:a16="http://schemas.microsoft.com/office/drawing/2014/main" id="{1C003EB6-B8E2-8D42-9921-87E282E1D2E6}"/>
                </a:ext>
              </a:extLst>
            </p:cNvPr>
            <p:cNvSpPr>
              <a:spLocks noChangeArrowheads="1"/>
            </p:cNvSpPr>
            <p:nvPr/>
          </p:nvSpPr>
          <p:spPr bwMode="auto">
            <a:xfrm>
              <a:off x="9165787" y="7352616"/>
              <a:ext cx="484039" cy="449153"/>
            </a:xfrm>
            <a:custGeom>
              <a:avLst/>
              <a:gdLst>
                <a:gd name="T0" fmla="*/ 197 w 490"/>
                <a:gd name="T1" fmla="*/ 0 h 454"/>
                <a:gd name="T2" fmla="*/ 197 w 490"/>
                <a:gd name="T3" fmla="*/ 0 h 454"/>
                <a:gd name="T4" fmla="*/ 43 w 490"/>
                <a:gd name="T5" fmla="*/ 22 h 454"/>
                <a:gd name="T6" fmla="*/ 43 w 490"/>
                <a:gd name="T7" fmla="*/ 22 h 454"/>
                <a:gd name="T8" fmla="*/ 0 w 490"/>
                <a:gd name="T9" fmla="*/ 174 h 454"/>
                <a:gd name="T10" fmla="*/ 244 w 490"/>
                <a:gd name="T11" fmla="*/ 314 h 454"/>
                <a:gd name="T12" fmla="*/ 489 w 490"/>
                <a:gd name="T13" fmla="*/ 453 h 454"/>
                <a:gd name="T14" fmla="*/ 489 w 490"/>
                <a:gd name="T15" fmla="*/ 453 h 454"/>
                <a:gd name="T16" fmla="*/ 447 w 490"/>
                <a:gd name="T17" fmla="*/ 252 h 454"/>
                <a:gd name="T18" fmla="*/ 447 w 490"/>
                <a:gd name="T19" fmla="*/ 252 h 454"/>
                <a:gd name="T20" fmla="*/ 295 w 490"/>
                <a:gd name="T21" fmla="*/ 58 h 454"/>
                <a:gd name="T22" fmla="*/ 197 w 490"/>
                <a:gd name="T23"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0" h="454">
                  <a:moveTo>
                    <a:pt x="197" y="0"/>
                  </a:moveTo>
                  <a:lnTo>
                    <a:pt x="197" y="0"/>
                  </a:lnTo>
                  <a:cubicBezTo>
                    <a:pt x="89" y="0"/>
                    <a:pt x="55" y="13"/>
                    <a:pt x="43" y="22"/>
                  </a:cubicBezTo>
                  <a:lnTo>
                    <a:pt x="43" y="22"/>
                  </a:lnTo>
                  <a:cubicBezTo>
                    <a:pt x="24" y="32"/>
                    <a:pt x="13" y="110"/>
                    <a:pt x="0" y="174"/>
                  </a:cubicBezTo>
                  <a:lnTo>
                    <a:pt x="244" y="314"/>
                  </a:lnTo>
                  <a:lnTo>
                    <a:pt x="489" y="453"/>
                  </a:lnTo>
                  <a:lnTo>
                    <a:pt x="489" y="453"/>
                  </a:lnTo>
                  <a:cubicBezTo>
                    <a:pt x="477" y="375"/>
                    <a:pt x="466" y="286"/>
                    <a:pt x="447" y="252"/>
                  </a:cubicBezTo>
                  <a:lnTo>
                    <a:pt x="447" y="252"/>
                  </a:lnTo>
                  <a:cubicBezTo>
                    <a:pt x="434" y="229"/>
                    <a:pt x="403" y="180"/>
                    <a:pt x="295" y="58"/>
                  </a:cubicBezTo>
                  <a:lnTo>
                    <a:pt x="197" y="0"/>
                  </a:lnTo>
                </a:path>
              </a:pathLst>
            </a:custGeom>
            <a:solidFill>
              <a:schemeClr val="accent1">
                <a:lumMod val="75000"/>
              </a:schemeClr>
            </a:solidFill>
            <a:ln>
              <a:noFill/>
            </a:ln>
            <a:effectLst/>
          </p:spPr>
          <p:txBody>
            <a:bodyPr wrap="none" anchor="ctr"/>
            <a:lstStyle/>
            <a:p>
              <a:endParaRPr lang="en-SV" sz="900"/>
            </a:p>
          </p:txBody>
        </p:sp>
        <p:sp>
          <p:nvSpPr>
            <p:cNvPr id="270" name="Freeform 525">
              <a:extLst>
                <a:ext uri="{FF2B5EF4-FFF2-40B4-BE49-F238E27FC236}">
                  <a16:creationId xmlns:a16="http://schemas.microsoft.com/office/drawing/2014/main" id="{0E7B0B42-0AE7-2E40-AD33-42C960E1B7BF}"/>
                </a:ext>
              </a:extLst>
            </p:cNvPr>
            <p:cNvSpPr>
              <a:spLocks noChangeArrowheads="1"/>
            </p:cNvSpPr>
            <p:nvPr/>
          </p:nvSpPr>
          <p:spPr bwMode="auto">
            <a:xfrm>
              <a:off x="9357659" y="7147661"/>
              <a:ext cx="104657" cy="322694"/>
            </a:xfrm>
            <a:custGeom>
              <a:avLst/>
              <a:gdLst>
                <a:gd name="T0" fmla="*/ 0 w 105"/>
                <a:gd name="T1" fmla="*/ 82 h 327"/>
                <a:gd name="T2" fmla="*/ 0 w 105"/>
                <a:gd name="T3" fmla="*/ 186 h 327"/>
                <a:gd name="T4" fmla="*/ 0 w 105"/>
                <a:gd name="T5" fmla="*/ 237 h 327"/>
                <a:gd name="T6" fmla="*/ 0 w 105"/>
                <a:gd name="T7" fmla="*/ 237 h 327"/>
                <a:gd name="T8" fmla="*/ 104 w 105"/>
                <a:gd name="T9" fmla="*/ 298 h 327"/>
                <a:gd name="T10" fmla="*/ 104 w 105"/>
                <a:gd name="T11" fmla="*/ 245 h 327"/>
                <a:gd name="T12" fmla="*/ 104 w 105"/>
                <a:gd name="T13" fmla="*/ 144 h 327"/>
                <a:gd name="T14" fmla="*/ 104 w 105"/>
                <a:gd name="T15" fmla="*/ 144 h 327"/>
                <a:gd name="T16" fmla="*/ 0 w 105"/>
                <a:gd name="T17" fmla="*/ 82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327">
                  <a:moveTo>
                    <a:pt x="0" y="82"/>
                  </a:moveTo>
                  <a:lnTo>
                    <a:pt x="0" y="186"/>
                  </a:lnTo>
                  <a:lnTo>
                    <a:pt x="0" y="237"/>
                  </a:lnTo>
                  <a:lnTo>
                    <a:pt x="0" y="237"/>
                  </a:lnTo>
                  <a:cubicBezTo>
                    <a:pt x="27" y="298"/>
                    <a:pt x="76" y="326"/>
                    <a:pt x="104" y="298"/>
                  </a:cubicBezTo>
                  <a:lnTo>
                    <a:pt x="104" y="245"/>
                  </a:lnTo>
                  <a:lnTo>
                    <a:pt x="104" y="144"/>
                  </a:lnTo>
                  <a:lnTo>
                    <a:pt x="104" y="144"/>
                  </a:lnTo>
                  <a:cubicBezTo>
                    <a:pt x="104" y="59"/>
                    <a:pt x="0" y="0"/>
                    <a:pt x="0" y="82"/>
                  </a:cubicBezTo>
                </a:path>
              </a:pathLst>
            </a:custGeom>
            <a:solidFill>
              <a:schemeClr val="accent1">
                <a:lumMod val="20000"/>
                <a:lumOff val="80000"/>
              </a:schemeClr>
            </a:solidFill>
            <a:ln>
              <a:noFill/>
            </a:ln>
            <a:effectLst/>
          </p:spPr>
          <p:txBody>
            <a:bodyPr wrap="none" anchor="ctr"/>
            <a:lstStyle/>
            <a:p>
              <a:endParaRPr lang="en-SV" sz="900"/>
            </a:p>
          </p:txBody>
        </p:sp>
        <p:sp>
          <p:nvSpPr>
            <p:cNvPr id="272" name="Freeform 527">
              <a:extLst>
                <a:ext uri="{FF2B5EF4-FFF2-40B4-BE49-F238E27FC236}">
                  <a16:creationId xmlns:a16="http://schemas.microsoft.com/office/drawing/2014/main" id="{5895AF0C-49D7-5846-9B81-96E1E0AE46C1}"/>
                </a:ext>
              </a:extLst>
            </p:cNvPr>
            <p:cNvSpPr>
              <a:spLocks noChangeArrowheads="1"/>
            </p:cNvSpPr>
            <p:nvPr/>
          </p:nvSpPr>
          <p:spPr bwMode="auto">
            <a:xfrm>
              <a:off x="9484119" y="7217432"/>
              <a:ext cx="43607" cy="78493"/>
            </a:xfrm>
            <a:custGeom>
              <a:avLst/>
              <a:gdLst>
                <a:gd name="T0" fmla="*/ 32 w 46"/>
                <a:gd name="T1" fmla="*/ 8 h 81"/>
                <a:gd name="T2" fmla="*/ 32 w 46"/>
                <a:gd name="T3" fmla="*/ 8 h 81"/>
                <a:gd name="T4" fmla="*/ 6 w 46"/>
                <a:gd name="T5" fmla="*/ 23 h 81"/>
                <a:gd name="T6" fmla="*/ 6 w 46"/>
                <a:gd name="T7" fmla="*/ 23 h 81"/>
                <a:gd name="T8" fmla="*/ 13 w 46"/>
                <a:gd name="T9" fmla="*/ 72 h 81"/>
                <a:gd name="T10" fmla="*/ 13 w 46"/>
                <a:gd name="T11" fmla="*/ 72 h 81"/>
                <a:gd name="T12" fmla="*/ 38 w 46"/>
                <a:gd name="T13" fmla="*/ 57 h 81"/>
                <a:gd name="T14" fmla="*/ 38 w 46"/>
                <a:gd name="T15" fmla="*/ 57 h 81"/>
                <a:gd name="T16" fmla="*/ 32 w 46"/>
                <a:gd name="T17" fmla="*/ 8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81">
                  <a:moveTo>
                    <a:pt x="32" y="8"/>
                  </a:moveTo>
                  <a:lnTo>
                    <a:pt x="32" y="8"/>
                  </a:lnTo>
                  <a:cubicBezTo>
                    <a:pt x="23" y="0"/>
                    <a:pt x="11" y="6"/>
                    <a:pt x="6" y="23"/>
                  </a:cubicBezTo>
                  <a:lnTo>
                    <a:pt x="6" y="23"/>
                  </a:lnTo>
                  <a:cubicBezTo>
                    <a:pt x="0" y="42"/>
                    <a:pt x="4" y="63"/>
                    <a:pt x="13" y="72"/>
                  </a:cubicBezTo>
                  <a:lnTo>
                    <a:pt x="13" y="72"/>
                  </a:lnTo>
                  <a:cubicBezTo>
                    <a:pt x="21" y="80"/>
                    <a:pt x="34" y="74"/>
                    <a:pt x="38" y="57"/>
                  </a:cubicBezTo>
                  <a:lnTo>
                    <a:pt x="38" y="57"/>
                  </a:lnTo>
                  <a:cubicBezTo>
                    <a:pt x="45" y="40"/>
                    <a:pt x="40" y="17"/>
                    <a:pt x="32" y="8"/>
                  </a:cubicBezTo>
                </a:path>
              </a:pathLst>
            </a:custGeom>
            <a:solidFill>
              <a:srgbClr val="FFBBA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73" name="Freeform 528">
              <a:extLst>
                <a:ext uri="{FF2B5EF4-FFF2-40B4-BE49-F238E27FC236}">
                  <a16:creationId xmlns:a16="http://schemas.microsoft.com/office/drawing/2014/main" id="{7940AE47-4F79-B44F-888F-9DBEE32C2CAF}"/>
                </a:ext>
              </a:extLst>
            </p:cNvPr>
            <p:cNvSpPr>
              <a:spLocks noChangeArrowheads="1"/>
            </p:cNvSpPr>
            <p:nvPr/>
          </p:nvSpPr>
          <p:spPr bwMode="auto">
            <a:xfrm>
              <a:off x="9353297" y="7330811"/>
              <a:ext cx="56691" cy="148265"/>
            </a:xfrm>
            <a:custGeom>
              <a:avLst/>
              <a:gdLst>
                <a:gd name="T0" fmla="*/ 4 w 58"/>
                <a:gd name="T1" fmla="*/ 0 h 149"/>
                <a:gd name="T2" fmla="*/ 0 w 58"/>
                <a:gd name="T3" fmla="*/ 21 h 149"/>
                <a:gd name="T4" fmla="*/ 12 w 58"/>
                <a:gd name="T5" fmla="*/ 148 h 149"/>
                <a:gd name="T6" fmla="*/ 57 w 58"/>
                <a:gd name="T7" fmla="*/ 114 h 149"/>
                <a:gd name="T8" fmla="*/ 4 w 58"/>
                <a:gd name="T9" fmla="*/ 0 h 149"/>
              </a:gdLst>
              <a:ahLst/>
              <a:cxnLst>
                <a:cxn ang="0">
                  <a:pos x="T0" y="T1"/>
                </a:cxn>
                <a:cxn ang="0">
                  <a:pos x="T2" y="T3"/>
                </a:cxn>
                <a:cxn ang="0">
                  <a:pos x="T4" y="T5"/>
                </a:cxn>
                <a:cxn ang="0">
                  <a:pos x="T6" y="T7"/>
                </a:cxn>
                <a:cxn ang="0">
                  <a:pos x="T8" y="T9"/>
                </a:cxn>
              </a:cxnLst>
              <a:rect l="0" t="0" r="r" b="b"/>
              <a:pathLst>
                <a:path w="58" h="149">
                  <a:moveTo>
                    <a:pt x="4" y="0"/>
                  </a:moveTo>
                  <a:lnTo>
                    <a:pt x="0" y="21"/>
                  </a:lnTo>
                  <a:lnTo>
                    <a:pt x="12" y="148"/>
                  </a:lnTo>
                  <a:lnTo>
                    <a:pt x="57" y="114"/>
                  </a:lnTo>
                  <a:lnTo>
                    <a:pt x="4" y="0"/>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74" name="Freeform 529">
              <a:extLst>
                <a:ext uri="{FF2B5EF4-FFF2-40B4-BE49-F238E27FC236}">
                  <a16:creationId xmlns:a16="http://schemas.microsoft.com/office/drawing/2014/main" id="{FA656A5A-5A12-6546-8169-C5622E1CC6D6}"/>
                </a:ext>
              </a:extLst>
            </p:cNvPr>
            <p:cNvSpPr>
              <a:spLocks noChangeArrowheads="1"/>
            </p:cNvSpPr>
            <p:nvPr/>
          </p:nvSpPr>
          <p:spPr bwMode="auto">
            <a:xfrm>
              <a:off x="9357659" y="7304647"/>
              <a:ext cx="104657" cy="91577"/>
            </a:xfrm>
            <a:custGeom>
              <a:avLst/>
              <a:gdLst>
                <a:gd name="T0" fmla="*/ 0 w 105"/>
                <a:gd name="T1" fmla="*/ 0 h 94"/>
                <a:gd name="T2" fmla="*/ 0 w 105"/>
                <a:gd name="T3" fmla="*/ 4 h 94"/>
                <a:gd name="T4" fmla="*/ 0 w 105"/>
                <a:gd name="T5" fmla="*/ 4 h 94"/>
                <a:gd name="T6" fmla="*/ 53 w 105"/>
                <a:gd name="T7" fmla="*/ 76 h 94"/>
                <a:gd name="T8" fmla="*/ 53 w 105"/>
                <a:gd name="T9" fmla="*/ 76 h 94"/>
                <a:gd name="T10" fmla="*/ 104 w 105"/>
                <a:gd name="T11" fmla="*/ 65 h 94"/>
                <a:gd name="T12" fmla="*/ 104 w 105"/>
                <a:gd name="T13" fmla="*/ 59 h 94"/>
                <a:gd name="T14" fmla="*/ 0 w 105"/>
                <a:gd name="T15" fmla="*/ 0 h 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94">
                  <a:moveTo>
                    <a:pt x="0" y="0"/>
                  </a:moveTo>
                  <a:lnTo>
                    <a:pt x="0" y="4"/>
                  </a:lnTo>
                  <a:lnTo>
                    <a:pt x="0" y="4"/>
                  </a:lnTo>
                  <a:cubicBezTo>
                    <a:pt x="0" y="4"/>
                    <a:pt x="25" y="61"/>
                    <a:pt x="53" y="76"/>
                  </a:cubicBezTo>
                  <a:lnTo>
                    <a:pt x="53" y="76"/>
                  </a:lnTo>
                  <a:cubicBezTo>
                    <a:pt x="78" y="93"/>
                    <a:pt x="104" y="65"/>
                    <a:pt x="104" y="65"/>
                  </a:cubicBezTo>
                  <a:lnTo>
                    <a:pt x="104" y="59"/>
                  </a:lnTo>
                  <a:lnTo>
                    <a:pt x="0" y="0"/>
                  </a:lnTo>
                </a:path>
              </a:pathLst>
            </a:custGeom>
            <a:solidFill>
              <a:schemeClr val="accent1">
                <a:lumMod val="75000"/>
              </a:schemeClr>
            </a:solidFill>
            <a:ln>
              <a:noFill/>
            </a:ln>
            <a:effectLst/>
          </p:spPr>
          <p:txBody>
            <a:bodyPr wrap="none" anchor="ctr"/>
            <a:lstStyle/>
            <a:p>
              <a:endParaRPr lang="en-SV" sz="900"/>
            </a:p>
          </p:txBody>
        </p:sp>
        <p:sp>
          <p:nvSpPr>
            <p:cNvPr id="275" name="Freeform 530">
              <a:extLst>
                <a:ext uri="{FF2B5EF4-FFF2-40B4-BE49-F238E27FC236}">
                  <a16:creationId xmlns:a16="http://schemas.microsoft.com/office/drawing/2014/main" id="{B982B779-2622-1741-9997-699B70F1313F}"/>
                </a:ext>
              </a:extLst>
            </p:cNvPr>
            <p:cNvSpPr>
              <a:spLocks noChangeArrowheads="1"/>
            </p:cNvSpPr>
            <p:nvPr/>
          </p:nvSpPr>
          <p:spPr bwMode="auto">
            <a:xfrm>
              <a:off x="9248640" y="6894739"/>
              <a:ext cx="322694" cy="488401"/>
            </a:xfrm>
            <a:custGeom>
              <a:avLst/>
              <a:gdLst>
                <a:gd name="T0" fmla="*/ 163 w 325"/>
                <a:gd name="T1" fmla="*/ 93 h 492"/>
                <a:gd name="T2" fmla="*/ 163 w 325"/>
                <a:gd name="T3" fmla="*/ 93 h 492"/>
                <a:gd name="T4" fmla="*/ 74 w 325"/>
                <a:gd name="T5" fmla="*/ 349 h 492"/>
                <a:gd name="T6" fmla="*/ 74 w 325"/>
                <a:gd name="T7" fmla="*/ 349 h 492"/>
                <a:gd name="T8" fmla="*/ 163 w 325"/>
                <a:gd name="T9" fmla="*/ 476 h 492"/>
                <a:gd name="T10" fmla="*/ 163 w 325"/>
                <a:gd name="T11" fmla="*/ 476 h 492"/>
                <a:gd name="T12" fmla="*/ 252 w 325"/>
                <a:gd name="T13" fmla="*/ 449 h 492"/>
                <a:gd name="T14" fmla="*/ 252 w 325"/>
                <a:gd name="T15" fmla="*/ 449 h 492"/>
                <a:gd name="T16" fmla="*/ 163 w 325"/>
                <a:gd name="T17" fmla="*/ 93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 h="492">
                  <a:moveTo>
                    <a:pt x="163" y="93"/>
                  </a:moveTo>
                  <a:lnTo>
                    <a:pt x="163" y="93"/>
                  </a:lnTo>
                  <a:cubicBezTo>
                    <a:pt x="0" y="0"/>
                    <a:pt x="63" y="319"/>
                    <a:pt x="74" y="349"/>
                  </a:cubicBezTo>
                  <a:lnTo>
                    <a:pt x="74" y="349"/>
                  </a:lnTo>
                  <a:cubicBezTo>
                    <a:pt x="85" y="379"/>
                    <a:pt x="135" y="461"/>
                    <a:pt x="163" y="476"/>
                  </a:cubicBezTo>
                  <a:lnTo>
                    <a:pt x="163" y="476"/>
                  </a:lnTo>
                  <a:cubicBezTo>
                    <a:pt x="188" y="491"/>
                    <a:pt x="239" y="468"/>
                    <a:pt x="252" y="449"/>
                  </a:cubicBezTo>
                  <a:lnTo>
                    <a:pt x="252" y="449"/>
                  </a:lnTo>
                  <a:cubicBezTo>
                    <a:pt x="262" y="434"/>
                    <a:pt x="324" y="184"/>
                    <a:pt x="163" y="93"/>
                  </a:cubicBezTo>
                </a:path>
              </a:pathLst>
            </a:custGeom>
            <a:solidFill>
              <a:schemeClr val="accent1">
                <a:lumMod val="20000"/>
                <a:lumOff val="80000"/>
              </a:schemeClr>
            </a:solidFill>
            <a:ln>
              <a:noFill/>
            </a:ln>
            <a:effectLst/>
          </p:spPr>
          <p:txBody>
            <a:bodyPr wrap="none" anchor="ctr"/>
            <a:lstStyle/>
            <a:p>
              <a:endParaRPr lang="en-SV" sz="900"/>
            </a:p>
          </p:txBody>
        </p:sp>
        <p:sp>
          <p:nvSpPr>
            <p:cNvPr id="276" name="Freeform 531">
              <a:extLst>
                <a:ext uri="{FF2B5EF4-FFF2-40B4-BE49-F238E27FC236}">
                  <a16:creationId xmlns:a16="http://schemas.microsoft.com/office/drawing/2014/main" id="{9F815B10-1CA1-0D46-BAA9-8021DB85E742}"/>
                </a:ext>
              </a:extLst>
            </p:cNvPr>
            <p:cNvSpPr>
              <a:spLocks noChangeArrowheads="1"/>
            </p:cNvSpPr>
            <p:nvPr/>
          </p:nvSpPr>
          <p:spPr bwMode="auto">
            <a:xfrm>
              <a:off x="9279166" y="6929624"/>
              <a:ext cx="261643" cy="357579"/>
            </a:xfrm>
            <a:custGeom>
              <a:avLst/>
              <a:gdLst>
                <a:gd name="T0" fmla="*/ 205 w 263"/>
                <a:gd name="T1" fmla="*/ 102 h 361"/>
                <a:gd name="T2" fmla="*/ 205 w 263"/>
                <a:gd name="T3" fmla="*/ 102 h 361"/>
                <a:gd name="T4" fmla="*/ 40 w 263"/>
                <a:gd name="T5" fmla="*/ 32 h 361"/>
                <a:gd name="T6" fmla="*/ 40 w 263"/>
                <a:gd name="T7" fmla="*/ 32 h 361"/>
                <a:gd name="T8" fmla="*/ 27 w 263"/>
                <a:gd name="T9" fmla="*/ 235 h 361"/>
                <a:gd name="T10" fmla="*/ 27 w 263"/>
                <a:gd name="T11" fmla="*/ 235 h 361"/>
                <a:gd name="T12" fmla="*/ 31 w 263"/>
                <a:gd name="T13" fmla="*/ 241 h 361"/>
                <a:gd name="T14" fmla="*/ 31 w 263"/>
                <a:gd name="T15" fmla="*/ 241 h 361"/>
                <a:gd name="T16" fmla="*/ 29 w 263"/>
                <a:gd name="T17" fmla="*/ 188 h 361"/>
                <a:gd name="T18" fmla="*/ 29 w 263"/>
                <a:gd name="T19" fmla="*/ 188 h 361"/>
                <a:gd name="T20" fmla="*/ 194 w 263"/>
                <a:gd name="T21" fmla="*/ 195 h 361"/>
                <a:gd name="T22" fmla="*/ 194 w 263"/>
                <a:gd name="T23" fmla="*/ 195 h 361"/>
                <a:gd name="T24" fmla="*/ 205 w 263"/>
                <a:gd name="T25" fmla="*/ 188 h 361"/>
                <a:gd name="T26" fmla="*/ 205 w 263"/>
                <a:gd name="T27" fmla="*/ 188 h 361"/>
                <a:gd name="T28" fmla="*/ 234 w 263"/>
                <a:gd name="T29" fmla="*/ 320 h 361"/>
                <a:gd name="T30" fmla="*/ 234 w 263"/>
                <a:gd name="T31" fmla="*/ 320 h 361"/>
                <a:gd name="T32" fmla="*/ 232 w 263"/>
                <a:gd name="T33" fmla="*/ 339 h 361"/>
                <a:gd name="T34" fmla="*/ 232 w 263"/>
                <a:gd name="T35" fmla="*/ 339 h 361"/>
                <a:gd name="T36" fmla="*/ 232 w 263"/>
                <a:gd name="T37" fmla="*/ 356 h 361"/>
                <a:gd name="T38" fmla="*/ 232 w 263"/>
                <a:gd name="T39" fmla="*/ 356 h 361"/>
                <a:gd name="T40" fmla="*/ 232 w 263"/>
                <a:gd name="T41" fmla="*/ 356 h 361"/>
                <a:gd name="T42" fmla="*/ 232 w 263"/>
                <a:gd name="T43" fmla="*/ 356 h 361"/>
                <a:gd name="T44" fmla="*/ 237 w 263"/>
                <a:gd name="T45" fmla="*/ 358 h 361"/>
                <a:gd name="T46" fmla="*/ 237 w 263"/>
                <a:gd name="T47" fmla="*/ 358 h 361"/>
                <a:gd name="T48" fmla="*/ 237 w 263"/>
                <a:gd name="T49" fmla="*/ 356 h 361"/>
                <a:gd name="T50" fmla="*/ 237 w 263"/>
                <a:gd name="T51" fmla="*/ 356 h 361"/>
                <a:gd name="T52" fmla="*/ 239 w 263"/>
                <a:gd name="T53" fmla="*/ 349 h 361"/>
                <a:gd name="T54" fmla="*/ 239 w 263"/>
                <a:gd name="T55" fmla="*/ 349 h 361"/>
                <a:gd name="T56" fmla="*/ 239 w 263"/>
                <a:gd name="T57" fmla="*/ 341 h 361"/>
                <a:gd name="T58" fmla="*/ 239 w 263"/>
                <a:gd name="T59" fmla="*/ 341 h 361"/>
                <a:gd name="T60" fmla="*/ 205 w 263"/>
                <a:gd name="T61" fmla="*/ 102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3" h="361">
                  <a:moveTo>
                    <a:pt x="205" y="102"/>
                  </a:moveTo>
                  <a:lnTo>
                    <a:pt x="205" y="102"/>
                  </a:lnTo>
                  <a:cubicBezTo>
                    <a:pt x="150" y="15"/>
                    <a:pt x="65" y="0"/>
                    <a:pt x="40" y="32"/>
                  </a:cubicBezTo>
                  <a:lnTo>
                    <a:pt x="40" y="32"/>
                  </a:lnTo>
                  <a:cubicBezTo>
                    <a:pt x="0" y="82"/>
                    <a:pt x="21" y="178"/>
                    <a:pt x="27" y="235"/>
                  </a:cubicBezTo>
                  <a:lnTo>
                    <a:pt x="27" y="235"/>
                  </a:lnTo>
                  <a:cubicBezTo>
                    <a:pt x="27" y="239"/>
                    <a:pt x="29" y="241"/>
                    <a:pt x="31" y="241"/>
                  </a:cubicBezTo>
                  <a:lnTo>
                    <a:pt x="31" y="241"/>
                  </a:lnTo>
                  <a:cubicBezTo>
                    <a:pt x="36" y="224"/>
                    <a:pt x="12" y="184"/>
                    <a:pt x="29" y="188"/>
                  </a:cubicBezTo>
                  <a:lnTo>
                    <a:pt x="29" y="188"/>
                  </a:lnTo>
                  <a:cubicBezTo>
                    <a:pt x="169" y="224"/>
                    <a:pt x="184" y="188"/>
                    <a:pt x="194" y="195"/>
                  </a:cubicBezTo>
                  <a:lnTo>
                    <a:pt x="194" y="195"/>
                  </a:lnTo>
                  <a:cubicBezTo>
                    <a:pt x="201" y="197"/>
                    <a:pt x="203" y="195"/>
                    <a:pt x="205" y="188"/>
                  </a:cubicBezTo>
                  <a:lnTo>
                    <a:pt x="205" y="188"/>
                  </a:lnTo>
                  <a:cubicBezTo>
                    <a:pt x="218" y="248"/>
                    <a:pt x="228" y="277"/>
                    <a:pt x="234" y="320"/>
                  </a:cubicBezTo>
                  <a:lnTo>
                    <a:pt x="234" y="320"/>
                  </a:lnTo>
                  <a:cubicBezTo>
                    <a:pt x="234" y="326"/>
                    <a:pt x="232" y="330"/>
                    <a:pt x="232" y="339"/>
                  </a:cubicBezTo>
                  <a:lnTo>
                    <a:pt x="232" y="339"/>
                  </a:lnTo>
                  <a:cubicBezTo>
                    <a:pt x="232" y="339"/>
                    <a:pt x="232" y="349"/>
                    <a:pt x="232" y="356"/>
                  </a:cubicBezTo>
                  <a:lnTo>
                    <a:pt x="232" y="356"/>
                  </a:lnTo>
                  <a:lnTo>
                    <a:pt x="232" y="356"/>
                  </a:lnTo>
                  <a:lnTo>
                    <a:pt x="232" y="356"/>
                  </a:lnTo>
                  <a:cubicBezTo>
                    <a:pt x="232" y="358"/>
                    <a:pt x="234" y="360"/>
                    <a:pt x="237" y="358"/>
                  </a:cubicBezTo>
                  <a:lnTo>
                    <a:pt x="237" y="358"/>
                  </a:lnTo>
                  <a:cubicBezTo>
                    <a:pt x="237" y="358"/>
                    <a:pt x="237" y="358"/>
                    <a:pt x="237" y="356"/>
                  </a:cubicBezTo>
                  <a:lnTo>
                    <a:pt x="237" y="356"/>
                  </a:lnTo>
                  <a:cubicBezTo>
                    <a:pt x="237" y="353"/>
                    <a:pt x="237" y="351"/>
                    <a:pt x="239" y="349"/>
                  </a:cubicBezTo>
                  <a:lnTo>
                    <a:pt x="239" y="349"/>
                  </a:lnTo>
                  <a:cubicBezTo>
                    <a:pt x="239" y="347"/>
                    <a:pt x="239" y="343"/>
                    <a:pt x="239" y="341"/>
                  </a:cubicBezTo>
                  <a:lnTo>
                    <a:pt x="239" y="341"/>
                  </a:lnTo>
                  <a:cubicBezTo>
                    <a:pt x="247" y="305"/>
                    <a:pt x="262" y="152"/>
                    <a:pt x="205" y="102"/>
                  </a:cubicBezTo>
                </a:path>
              </a:pathLst>
            </a:custGeom>
            <a:solidFill>
              <a:schemeClr val="accent1">
                <a:lumMod val="50000"/>
              </a:schemeClr>
            </a:solidFill>
            <a:ln>
              <a:noFill/>
            </a:ln>
            <a:effectLst/>
          </p:spPr>
          <p:txBody>
            <a:bodyPr wrap="none" anchor="ctr"/>
            <a:lstStyle/>
            <a:p>
              <a:endParaRPr lang="en-SV" sz="900"/>
            </a:p>
          </p:txBody>
        </p:sp>
        <p:sp>
          <p:nvSpPr>
            <p:cNvPr id="277" name="Freeform 532">
              <a:extLst>
                <a:ext uri="{FF2B5EF4-FFF2-40B4-BE49-F238E27FC236}">
                  <a16:creationId xmlns:a16="http://schemas.microsoft.com/office/drawing/2014/main" id="{DF19C04B-2882-9849-A93C-D0381FEABECC}"/>
                </a:ext>
              </a:extLst>
            </p:cNvPr>
            <p:cNvSpPr>
              <a:spLocks noChangeArrowheads="1"/>
            </p:cNvSpPr>
            <p:nvPr/>
          </p:nvSpPr>
          <p:spPr bwMode="auto">
            <a:xfrm>
              <a:off x="9409988" y="7387502"/>
              <a:ext cx="56688" cy="139543"/>
            </a:xfrm>
            <a:custGeom>
              <a:avLst/>
              <a:gdLst>
                <a:gd name="T0" fmla="*/ 51 w 56"/>
                <a:gd name="T1" fmla="*/ 0 h 141"/>
                <a:gd name="T2" fmla="*/ 55 w 56"/>
                <a:gd name="T3" fmla="*/ 26 h 141"/>
                <a:gd name="T4" fmla="*/ 42 w 56"/>
                <a:gd name="T5" fmla="*/ 140 h 141"/>
                <a:gd name="T6" fmla="*/ 0 w 56"/>
                <a:gd name="T7" fmla="*/ 55 h 141"/>
                <a:gd name="T8" fmla="*/ 51 w 56"/>
                <a:gd name="T9" fmla="*/ 0 h 141"/>
              </a:gdLst>
              <a:ahLst/>
              <a:cxnLst>
                <a:cxn ang="0">
                  <a:pos x="T0" y="T1"/>
                </a:cxn>
                <a:cxn ang="0">
                  <a:pos x="T2" y="T3"/>
                </a:cxn>
                <a:cxn ang="0">
                  <a:pos x="T4" y="T5"/>
                </a:cxn>
                <a:cxn ang="0">
                  <a:pos x="T6" y="T7"/>
                </a:cxn>
                <a:cxn ang="0">
                  <a:pos x="T8" y="T9"/>
                </a:cxn>
              </a:cxnLst>
              <a:rect l="0" t="0" r="r" b="b"/>
              <a:pathLst>
                <a:path w="56" h="141">
                  <a:moveTo>
                    <a:pt x="51" y="0"/>
                  </a:moveTo>
                  <a:lnTo>
                    <a:pt x="55" y="26"/>
                  </a:lnTo>
                  <a:lnTo>
                    <a:pt x="42" y="140"/>
                  </a:lnTo>
                  <a:lnTo>
                    <a:pt x="0" y="55"/>
                  </a:lnTo>
                  <a:lnTo>
                    <a:pt x="51" y="0"/>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78" name="Freeform 533">
              <a:extLst>
                <a:ext uri="{FF2B5EF4-FFF2-40B4-BE49-F238E27FC236}">
                  <a16:creationId xmlns:a16="http://schemas.microsoft.com/office/drawing/2014/main" id="{F3186FB9-548E-B84B-80D1-40244544FFCD}"/>
                </a:ext>
              </a:extLst>
            </p:cNvPr>
            <p:cNvSpPr>
              <a:spLocks noChangeArrowheads="1"/>
            </p:cNvSpPr>
            <p:nvPr/>
          </p:nvSpPr>
          <p:spPr bwMode="auto">
            <a:xfrm>
              <a:off x="9357659" y="7326452"/>
              <a:ext cx="104657" cy="117738"/>
            </a:xfrm>
            <a:custGeom>
              <a:avLst/>
              <a:gdLst>
                <a:gd name="T0" fmla="*/ 0 w 105"/>
                <a:gd name="T1" fmla="*/ 2 h 117"/>
                <a:gd name="T2" fmla="*/ 53 w 105"/>
                <a:gd name="T3" fmla="*/ 116 h 117"/>
                <a:gd name="T4" fmla="*/ 104 w 105"/>
                <a:gd name="T5" fmla="*/ 61 h 117"/>
                <a:gd name="T6" fmla="*/ 104 w 105"/>
                <a:gd name="T7" fmla="*/ 59 h 117"/>
                <a:gd name="T8" fmla="*/ 53 w 105"/>
                <a:gd name="T9" fmla="*/ 114 h 117"/>
                <a:gd name="T10" fmla="*/ 0 w 105"/>
                <a:gd name="T11" fmla="*/ 0 h 117"/>
                <a:gd name="T12" fmla="*/ 0 w 105"/>
                <a:gd name="T13" fmla="*/ 2 h 117"/>
              </a:gdLst>
              <a:ahLst/>
              <a:cxnLst>
                <a:cxn ang="0">
                  <a:pos x="T0" y="T1"/>
                </a:cxn>
                <a:cxn ang="0">
                  <a:pos x="T2" y="T3"/>
                </a:cxn>
                <a:cxn ang="0">
                  <a:pos x="T4" y="T5"/>
                </a:cxn>
                <a:cxn ang="0">
                  <a:pos x="T6" y="T7"/>
                </a:cxn>
                <a:cxn ang="0">
                  <a:pos x="T8" y="T9"/>
                </a:cxn>
                <a:cxn ang="0">
                  <a:pos x="T10" y="T11"/>
                </a:cxn>
                <a:cxn ang="0">
                  <a:pos x="T12" y="T13"/>
                </a:cxn>
              </a:cxnLst>
              <a:rect l="0" t="0" r="r" b="b"/>
              <a:pathLst>
                <a:path w="105" h="117">
                  <a:moveTo>
                    <a:pt x="0" y="2"/>
                  </a:moveTo>
                  <a:lnTo>
                    <a:pt x="53" y="116"/>
                  </a:lnTo>
                  <a:lnTo>
                    <a:pt x="104" y="61"/>
                  </a:lnTo>
                  <a:lnTo>
                    <a:pt x="104" y="59"/>
                  </a:lnTo>
                  <a:lnTo>
                    <a:pt x="53" y="114"/>
                  </a:lnTo>
                  <a:lnTo>
                    <a:pt x="0" y="0"/>
                  </a:lnTo>
                  <a:lnTo>
                    <a:pt x="0" y="2"/>
                  </a:lnTo>
                </a:path>
              </a:pathLst>
            </a:custGeom>
            <a:solidFill>
              <a:srgbClr val="000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79" name="Freeform 534">
              <a:extLst>
                <a:ext uri="{FF2B5EF4-FFF2-40B4-BE49-F238E27FC236}">
                  <a16:creationId xmlns:a16="http://schemas.microsoft.com/office/drawing/2014/main" id="{A25EFDA7-46AB-0743-80B6-E10A6988DA99}"/>
                </a:ext>
              </a:extLst>
            </p:cNvPr>
            <p:cNvSpPr>
              <a:spLocks noChangeArrowheads="1"/>
            </p:cNvSpPr>
            <p:nvPr/>
          </p:nvSpPr>
          <p:spPr bwMode="auto">
            <a:xfrm>
              <a:off x="9401267" y="7492159"/>
              <a:ext cx="21802" cy="13081"/>
            </a:xfrm>
            <a:custGeom>
              <a:avLst/>
              <a:gdLst>
                <a:gd name="T0" fmla="*/ 0 w 20"/>
                <a:gd name="T1" fmla="*/ 0 h 14"/>
                <a:gd name="T2" fmla="*/ 19 w 20"/>
                <a:gd name="T3" fmla="*/ 13 h 14"/>
                <a:gd name="T4" fmla="*/ 19 w 20"/>
                <a:gd name="T5" fmla="*/ 13 h 14"/>
                <a:gd name="T6" fmla="*/ 0 w 20"/>
                <a:gd name="T7" fmla="*/ 2 h 14"/>
                <a:gd name="T8" fmla="*/ 0 w 20"/>
                <a:gd name="T9" fmla="*/ 0 h 14"/>
              </a:gdLst>
              <a:ahLst/>
              <a:cxnLst>
                <a:cxn ang="0">
                  <a:pos x="T0" y="T1"/>
                </a:cxn>
                <a:cxn ang="0">
                  <a:pos x="T2" y="T3"/>
                </a:cxn>
                <a:cxn ang="0">
                  <a:pos x="T4" y="T5"/>
                </a:cxn>
                <a:cxn ang="0">
                  <a:pos x="T6" y="T7"/>
                </a:cxn>
                <a:cxn ang="0">
                  <a:pos x="T8" y="T9"/>
                </a:cxn>
              </a:cxnLst>
              <a:rect l="0" t="0" r="r" b="b"/>
              <a:pathLst>
                <a:path w="20" h="14">
                  <a:moveTo>
                    <a:pt x="0" y="0"/>
                  </a:moveTo>
                  <a:lnTo>
                    <a:pt x="19" y="13"/>
                  </a:lnTo>
                  <a:lnTo>
                    <a:pt x="19" y="13"/>
                  </a:lnTo>
                  <a:lnTo>
                    <a:pt x="0" y="2"/>
                  </a:lnTo>
                  <a:lnTo>
                    <a:pt x="0" y="0"/>
                  </a:lnTo>
                </a:path>
              </a:pathLst>
            </a:custGeom>
            <a:solidFill>
              <a:srgbClr val="000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80" name="Freeform 535">
              <a:extLst>
                <a:ext uri="{FF2B5EF4-FFF2-40B4-BE49-F238E27FC236}">
                  <a16:creationId xmlns:a16="http://schemas.microsoft.com/office/drawing/2014/main" id="{571426D0-6716-274D-93FE-DB03800AE85F}"/>
                </a:ext>
              </a:extLst>
            </p:cNvPr>
            <p:cNvSpPr>
              <a:spLocks noChangeArrowheads="1"/>
            </p:cNvSpPr>
            <p:nvPr/>
          </p:nvSpPr>
          <p:spPr bwMode="auto">
            <a:xfrm>
              <a:off x="9344576" y="6864215"/>
              <a:ext cx="156986" cy="183150"/>
            </a:xfrm>
            <a:custGeom>
              <a:avLst/>
              <a:gdLst>
                <a:gd name="T0" fmla="*/ 144 w 158"/>
                <a:gd name="T1" fmla="*/ 93 h 185"/>
                <a:gd name="T2" fmla="*/ 144 w 158"/>
                <a:gd name="T3" fmla="*/ 93 h 185"/>
                <a:gd name="T4" fmla="*/ 102 w 158"/>
                <a:gd name="T5" fmla="*/ 184 h 185"/>
                <a:gd name="T6" fmla="*/ 102 w 158"/>
                <a:gd name="T7" fmla="*/ 184 h 185"/>
                <a:gd name="T8" fmla="*/ 13 w 158"/>
                <a:gd name="T9" fmla="*/ 93 h 185"/>
                <a:gd name="T10" fmla="*/ 13 w 158"/>
                <a:gd name="T11" fmla="*/ 93 h 185"/>
                <a:gd name="T12" fmla="*/ 57 w 158"/>
                <a:gd name="T13" fmla="*/ 0 h 185"/>
                <a:gd name="T14" fmla="*/ 57 w 158"/>
                <a:gd name="T15" fmla="*/ 0 h 185"/>
                <a:gd name="T16" fmla="*/ 144 w 158"/>
                <a:gd name="T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185">
                  <a:moveTo>
                    <a:pt x="144" y="93"/>
                  </a:moveTo>
                  <a:lnTo>
                    <a:pt x="144" y="93"/>
                  </a:lnTo>
                  <a:cubicBezTo>
                    <a:pt x="157" y="144"/>
                    <a:pt x="138" y="184"/>
                    <a:pt x="102" y="184"/>
                  </a:cubicBezTo>
                  <a:lnTo>
                    <a:pt x="102" y="184"/>
                  </a:lnTo>
                  <a:cubicBezTo>
                    <a:pt x="66" y="184"/>
                    <a:pt x="26" y="144"/>
                    <a:pt x="13" y="93"/>
                  </a:cubicBezTo>
                  <a:lnTo>
                    <a:pt x="13" y="93"/>
                  </a:lnTo>
                  <a:cubicBezTo>
                    <a:pt x="0" y="43"/>
                    <a:pt x="21" y="0"/>
                    <a:pt x="57" y="0"/>
                  </a:cubicBezTo>
                  <a:lnTo>
                    <a:pt x="57" y="0"/>
                  </a:lnTo>
                  <a:cubicBezTo>
                    <a:pt x="93" y="0"/>
                    <a:pt x="132" y="43"/>
                    <a:pt x="144" y="93"/>
                  </a:cubicBezTo>
                </a:path>
              </a:pathLst>
            </a:custGeom>
            <a:solidFill>
              <a:schemeClr val="accent1">
                <a:lumMod val="50000"/>
              </a:schemeClr>
            </a:solidFill>
            <a:ln>
              <a:noFill/>
            </a:ln>
            <a:effectLst/>
          </p:spPr>
          <p:txBody>
            <a:bodyPr wrap="none" anchor="ctr"/>
            <a:lstStyle/>
            <a:p>
              <a:endParaRPr lang="en-SV" sz="900"/>
            </a:p>
          </p:txBody>
        </p:sp>
        <p:sp>
          <p:nvSpPr>
            <p:cNvPr id="281" name="Freeform 536">
              <a:extLst>
                <a:ext uri="{FF2B5EF4-FFF2-40B4-BE49-F238E27FC236}">
                  <a16:creationId xmlns:a16="http://schemas.microsoft.com/office/drawing/2014/main" id="{46252997-D8A4-544D-95E0-6B52929217CC}"/>
                </a:ext>
              </a:extLst>
            </p:cNvPr>
            <p:cNvSpPr>
              <a:spLocks noChangeArrowheads="1"/>
            </p:cNvSpPr>
            <p:nvPr/>
          </p:nvSpPr>
          <p:spPr bwMode="auto">
            <a:xfrm>
              <a:off x="6348759" y="5643212"/>
              <a:ext cx="484039" cy="449153"/>
            </a:xfrm>
            <a:custGeom>
              <a:avLst/>
              <a:gdLst>
                <a:gd name="T0" fmla="*/ 197 w 490"/>
                <a:gd name="T1" fmla="*/ 0 h 454"/>
                <a:gd name="T2" fmla="*/ 197 w 490"/>
                <a:gd name="T3" fmla="*/ 0 h 454"/>
                <a:gd name="T4" fmla="*/ 43 w 490"/>
                <a:gd name="T5" fmla="*/ 21 h 454"/>
                <a:gd name="T6" fmla="*/ 43 w 490"/>
                <a:gd name="T7" fmla="*/ 21 h 454"/>
                <a:gd name="T8" fmla="*/ 0 w 490"/>
                <a:gd name="T9" fmla="*/ 176 h 454"/>
                <a:gd name="T10" fmla="*/ 246 w 490"/>
                <a:gd name="T11" fmla="*/ 313 h 454"/>
                <a:gd name="T12" fmla="*/ 489 w 490"/>
                <a:gd name="T13" fmla="*/ 453 h 454"/>
                <a:gd name="T14" fmla="*/ 489 w 490"/>
                <a:gd name="T15" fmla="*/ 453 h 454"/>
                <a:gd name="T16" fmla="*/ 447 w 490"/>
                <a:gd name="T17" fmla="*/ 252 h 454"/>
                <a:gd name="T18" fmla="*/ 447 w 490"/>
                <a:gd name="T19" fmla="*/ 252 h 454"/>
                <a:gd name="T20" fmla="*/ 295 w 490"/>
                <a:gd name="T21" fmla="*/ 57 h 454"/>
                <a:gd name="T22" fmla="*/ 197 w 490"/>
                <a:gd name="T23"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0" h="454">
                  <a:moveTo>
                    <a:pt x="197" y="0"/>
                  </a:moveTo>
                  <a:lnTo>
                    <a:pt x="197" y="0"/>
                  </a:lnTo>
                  <a:cubicBezTo>
                    <a:pt x="89" y="0"/>
                    <a:pt x="55" y="13"/>
                    <a:pt x="43" y="21"/>
                  </a:cubicBezTo>
                  <a:lnTo>
                    <a:pt x="43" y="21"/>
                  </a:lnTo>
                  <a:cubicBezTo>
                    <a:pt x="24" y="32"/>
                    <a:pt x="13" y="110"/>
                    <a:pt x="0" y="176"/>
                  </a:cubicBezTo>
                  <a:lnTo>
                    <a:pt x="246" y="313"/>
                  </a:lnTo>
                  <a:lnTo>
                    <a:pt x="489" y="453"/>
                  </a:lnTo>
                  <a:lnTo>
                    <a:pt x="489" y="453"/>
                  </a:lnTo>
                  <a:cubicBezTo>
                    <a:pt x="477" y="377"/>
                    <a:pt x="466" y="286"/>
                    <a:pt x="447" y="252"/>
                  </a:cubicBezTo>
                  <a:lnTo>
                    <a:pt x="447" y="252"/>
                  </a:lnTo>
                  <a:cubicBezTo>
                    <a:pt x="434" y="231"/>
                    <a:pt x="403" y="180"/>
                    <a:pt x="295" y="57"/>
                  </a:cubicBezTo>
                  <a:lnTo>
                    <a:pt x="197" y="0"/>
                  </a:lnTo>
                </a:path>
              </a:pathLst>
            </a:custGeom>
            <a:solidFill>
              <a:srgbClr val="F5DCC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82" name="Freeform 537">
              <a:extLst>
                <a:ext uri="{FF2B5EF4-FFF2-40B4-BE49-F238E27FC236}">
                  <a16:creationId xmlns:a16="http://schemas.microsoft.com/office/drawing/2014/main" id="{4C75C8AD-CD40-4F40-B0AA-6069F9AE981C}"/>
                </a:ext>
              </a:extLst>
            </p:cNvPr>
            <p:cNvSpPr>
              <a:spLocks noChangeArrowheads="1"/>
            </p:cNvSpPr>
            <p:nvPr/>
          </p:nvSpPr>
          <p:spPr bwMode="auto">
            <a:xfrm>
              <a:off x="6348759" y="5643212"/>
              <a:ext cx="484039" cy="449153"/>
            </a:xfrm>
            <a:custGeom>
              <a:avLst/>
              <a:gdLst>
                <a:gd name="T0" fmla="*/ 197 w 490"/>
                <a:gd name="T1" fmla="*/ 0 h 454"/>
                <a:gd name="T2" fmla="*/ 197 w 490"/>
                <a:gd name="T3" fmla="*/ 0 h 454"/>
                <a:gd name="T4" fmla="*/ 43 w 490"/>
                <a:gd name="T5" fmla="*/ 21 h 454"/>
                <a:gd name="T6" fmla="*/ 43 w 490"/>
                <a:gd name="T7" fmla="*/ 21 h 454"/>
                <a:gd name="T8" fmla="*/ 0 w 490"/>
                <a:gd name="T9" fmla="*/ 176 h 454"/>
                <a:gd name="T10" fmla="*/ 246 w 490"/>
                <a:gd name="T11" fmla="*/ 313 h 454"/>
                <a:gd name="T12" fmla="*/ 489 w 490"/>
                <a:gd name="T13" fmla="*/ 453 h 454"/>
                <a:gd name="T14" fmla="*/ 489 w 490"/>
                <a:gd name="T15" fmla="*/ 453 h 454"/>
                <a:gd name="T16" fmla="*/ 447 w 490"/>
                <a:gd name="T17" fmla="*/ 252 h 454"/>
                <a:gd name="T18" fmla="*/ 447 w 490"/>
                <a:gd name="T19" fmla="*/ 252 h 454"/>
                <a:gd name="T20" fmla="*/ 295 w 490"/>
                <a:gd name="T21" fmla="*/ 57 h 454"/>
                <a:gd name="T22" fmla="*/ 197 w 490"/>
                <a:gd name="T23"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0" h="454">
                  <a:moveTo>
                    <a:pt x="197" y="0"/>
                  </a:moveTo>
                  <a:lnTo>
                    <a:pt x="197" y="0"/>
                  </a:lnTo>
                  <a:cubicBezTo>
                    <a:pt x="89" y="0"/>
                    <a:pt x="55" y="13"/>
                    <a:pt x="43" y="21"/>
                  </a:cubicBezTo>
                  <a:lnTo>
                    <a:pt x="43" y="21"/>
                  </a:lnTo>
                  <a:cubicBezTo>
                    <a:pt x="24" y="32"/>
                    <a:pt x="13" y="110"/>
                    <a:pt x="0" y="176"/>
                  </a:cubicBezTo>
                  <a:lnTo>
                    <a:pt x="246" y="313"/>
                  </a:lnTo>
                  <a:lnTo>
                    <a:pt x="489" y="453"/>
                  </a:lnTo>
                  <a:lnTo>
                    <a:pt x="489" y="453"/>
                  </a:lnTo>
                  <a:cubicBezTo>
                    <a:pt x="477" y="377"/>
                    <a:pt x="466" y="286"/>
                    <a:pt x="447" y="252"/>
                  </a:cubicBezTo>
                  <a:lnTo>
                    <a:pt x="447" y="252"/>
                  </a:lnTo>
                  <a:cubicBezTo>
                    <a:pt x="434" y="231"/>
                    <a:pt x="403" y="180"/>
                    <a:pt x="295" y="57"/>
                  </a:cubicBezTo>
                  <a:lnTo>
                    <a:pt x="197" y="0"/>
                  </a:lnTo>
                </a:path>
              </a:pathLst>
            </a:custGeom>
            <a:solidFill>
              <a:schemeClr val="accent1">
                <a:lumMod val="75000"/>
              </a:schemeClr>
            </a:solidFill>
            <a:ln>
              <a:noFill/>
            </a:ln>
            <a:effectLst/>
          </p:spPr>
          <p:txBody>
            <a:bodyPr wrap="none" anchor="ctr"/>
            <a:lstStyle/>
            <a:p>
              <a:endParaRPr lang="en-SV" sz="900"/>
            </a:p>
          </p:txBody>
        </p:sp>
        <p:sp>
          <p:nvSpPr>
            <p:cNvPr id="283" name="Freeform 538">
              <a:extLst>
                <a:ext uri="{FF2B5EF4-FFF2-40B4-BE49-F238E27FC236}">
                  <a16:creationId xmlns:a16="http://schemas.microsoft.com/office/drawing/2014/main" id="{25736FBB-7F26-6845-B034-11CA5A7BC000}"/>
                </a:ext>
              </a:extLst>
            </p:cNvPr>
            <p:cNvSpPr>
              <a:spLocks noChangeArrowheads="1"/>
            </p:cNvSpPr>
            <p:nvPr/>
          </p:nvSpPr>
          <p:spPr bwMode="auto">
            <a:xfrm>
              <a:off x="6540631" y="5438257"/>
              <a:ext cx="104657" cy="327056"/>
            </a:xfrm>
            <a:custGeom>
              <a:avLst/>
              <a:gdLst>
                <a:gd name="T0" fmla="*/ 0 w 105"/>
                <a:gd name="T1" fmla="*/ 84 h 329"/>
                <a:gd name="T2" fmla="*/ 0 w 105"/>
                <a:gd name="T3" fmla="*/ 188 h 329"/>
                <a:gd name="T4" fmla="*/ 0 w 105"/>
                <a:gd name="T5" fmla="*/ 239 h 329"/>
                <a:gd name="T6" fmla="*/ 0 w 105"/>
                <a:gd name="T7" fmla="*/ 239 h 329"/>
                <a:gd name="T8" fmla="*/ 104 w 105"/>
                <a:gd name="T9" fmla="*/ 298 h 329"/>
                <a:gd name="T10" fmla="*/ 104 w 105"/>
                <a:gd name="T11" fmla="*/ 247 h 329"/>
                <a:gd name="T12" fmla="*/ 104 w 105"/>
                <a:gd name="T13" fmla="*/ 144 h 329"/>
                <a:gd name="T14" fmla="*/ 104 w 105"/>
                <a:gd name="T15" fmla="*/ 144 h 329"/>
                <a:gd name="T16" fmla="*/ 0 w 105"/>
                <a:gd name="T17" fmla="*/ 84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329">
                  <a:moveTo>
                    <a:pt x="0" y="84"/>
                  </a:moveTo>
                  <a:lnTo>
                    <a:pt x="0" y="188"/>
                  </a:lnTo>
                  <a:lnTo>
                    <a:pt x="0" y="239"/>
                  </a:lnTo>
                  <a:lnTo>
                    <a:pt x="0" y="239"/>
                  </a:lnTo>
                  <a:cubicBezTo>
                    <a:pt x="28" y="298"/>
                    <a:pt x="76" y="328"/>
                    <a:pt x="104" y="298"/>
                  </a:cubicBezTo>
                  <a:lnTo>
                    <a:pt x="104" y="247"/>
                  </a:lnTo>
                  <a:lnTo>
                    <a:pt x="104" y="144"/>
                  </a:lnTo>
                  <a:lnTo>
                    <a:pt x="104" y="144"/>
                  </a:lnTo>
                  <a:cubicBezTo>
                    <a:pt x="104" y="59"/>
                    <a:pt x="0" y="0"/>
                    <a:pt x="0" y="84"/>
                  </a:cubicBezTo>
                </a:path>
              </a:pathLst>
            </a:custGeom>
            <a:solidFill>
              <a:schemeClr val="accent1">
                <a:lumMod val="20000"/>
                <a:lumOff val="80000"/>
              </a:schemeClr>
            </a:solidFill>
            <a:ln>
              <a:noFill/>
            </a:ln>
            <a:effectLst/>
          </p:spPr>
          <p:txBody>
            <a:bodyPr wrap="none" anchor="ctr"/>
            <a:lstStyle/>
            <a:p>
              <a:endParaRPr lang="en-SV" sz="900"/>
            </a:p>
          </p:txBody>
        </p:sp>
        <p:sp>
          <p:nvSpPr>
            <p:cNvPr id="284" name="Freeform 539">
              <a:extLst>
                <a:ext uri="{FF2B5EF4-FFF2-40B4-BE49-F238E27FC236}">
                  <a16:creationId xmlns:a16="http://schemas.microsoft.com/office/drawing/2014/main" id="{92685DC7-FDA2-6A42-9282-778A0B361974}"/>
                </a:ext>
              </a:extLst>
            </p:cNvPr>
            <p:cNvSpPr>
              <a:spLocks noChangeArrowheads="1"/>
            </p:cNvSpPr>
            <p:nvPr/>
          </p:nvSpPr>
          <p:spPr bwMode="auto">
            <a:xfrm>
              <a:off x="6470860" y="5390290"/>
              <a:ext cx="43607" cy="87214"/>
            </a:xfrm>
            <a:custGeom>
              <a:avLst/>
              <a:gdLst>
                <a:gd name="T0" fmla="*/ 13 w 46"/>
                <a:gd name="T1" fmla="*/ 0 h 88"/>
                <a:gd name="T2" fmla="*/ 13 w 46"/>
                <a:gd name="T3" fmla="*/ 0 h 88"/>
                <a:gd name="T4" fmla="*/ 38 w 46"/>
                <a:gd name="T5" fmla="*/ 47 h 88"/>
                <a:gd name="T6" fmla="*/ 38 w 46"/>
                <a:gd name="T7" fmla="*/ 47 h 88"/>
                <a:gd name="T8" fmla="*/ 32 w 46"/>
                <a:gd name="T9" fmla="*/ 87 h 88"/>
                <a:gd name="T10" fmla="*/ 32 w 46"/>
                <a:gd name="T11" fmla="*/ 87 h 88"/>
                <a:gd name="T12" fmla="*/ 4 w 46"/>
                <a:gd name="T13" fmla="*/ 40 h 88"/>
                <a:gd name="T14" fmla="*/ 4 w 46"/>
                <a:gd name="T15" fmla="*/ 40 h 88"/>
                <a:gd name="T16" fmla="*/ 13 w 46"/>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88">
                  <a:moveTo>
                    <a:pt x="13" y="0"/>
                  </a:moveTo>
                  <a:lnTo>
                    <a:pt x="13" y="0"/>
                  </a:lnTo>
                  <a:cubicBezTo>
                    <a:pt x="21" y="2"/>
                    <a:pt x="34" y="23"/>
                    <a:pt x="38" y="47"/>
                  </a:cubicBezTo>
                  <a:lnTo>
                    <a:pt x="38" y="47"/>
                  </a:lnTo>
                  <a:cubicBezTo>
                    <a:pt x="45" y="70"/>
                    <a:pt x="40" y="87"/>
                    <a:pt x="32" y="87"/>
                  </a:cubicBezTo>
                  <a:lnTo>
                    <a:pt x="32" y="87"/>
                  </a:lnTo>
                  <a:cubicBezTo>
                    <a:pt x="23" y="85"/>
                    <a:pt x="11" y="66"/>
                    <a:pt x="4" y="40"/>
                  </a:cubicBezTo>
                  <a:lnTo>
                    <a:pt x="4" y="40"/>
                  </a:lnTo>
                  <a:cubicBezTo>
                    <a:pt x="0" y="17"/>
                    <a:pt x="4" y="0"/>
                    <a:pt x="13" y="0"/>
                  </a:cubicBezTo>
                </a:path>
              </a:pathLst>
            </a:custGeom>
            <a:solidFill>
              <a:schemeClr val="accent1">
                <a:lumMod val="20000"/>
                <a:lumOff val="80000"/>
              </a:schemeClr>
            </a:solidFill>
            <a:ln>
              <a:noFill/>
            </a:ln>
            <a:effectLst/>
          </p:spPr>
          <p:txBody>
            <a:bodyPr wrap="none" anchor="ctr"/>
            <a:lstStyle/>
            <a:p>
              <a:endParaRPr lang="en-SV" sz="900"/>
            </a:p>
          </p:txBody>
        </p:sp>
        <p:sp>
          <p:nvSpPr>
            <p:cNvPr id="285" name="Freeform 540">
              <a:extLst>
                <a:ext uri="{FF2B5EF4-FFF2-40B4-BE49-F238E27FC236}">
                  <a16:creationId xmlns:a16="http://schemas.microsoft.com/office/drawing/2014/main" id="{20F72C1F-7E3C-7C40-9279-C83C22AB6A0D}"/>
                </a:ext>
              </a:extLst>
            </p:cNvPr>
            <p:cNvSpPr>
              <a:spLocks noChangeArrowheads="1"/>
            </p:cNvSpPr>
            <p:nvPr/>
          </p:nvSpPr>
          <p:spPr bwMode="auto">
            <a:xfrm>
              <a:off x="6667091" y="5508028"/>
              <a:ext cx="43607" cy="82855"/>
            </a:xfrm>
            <a:custGeom>
              <a:avLst/>
              <a:gdLst>
                <a:gd name="T0" fmla="*/ 32 w 46"/>
                <a:gd name="T1" fmla="*/ 8 h 83"/>
                <a:gd name="T2" fmla="*/ 32 w 46"/>
                <a:gd name="T3" fmla="*/ 8 h 83"/>
                <a:gd name="T4" fmla="*/ 6 w 46"/>
                <a:gd name="T5" fmla="*/ 23 h 83"/>
                <a:gd name="T6" fmla="*/ 6 w 46"/>
                <a:gd name="T7" fmla="*/ 23 h 83"/>
                <a:gd name="T8" fmla="*/ 13 w 46"/>
                <a:gd name="T9" fmla="*/ 72 h 83"/>
                <a:gd name="T10" fmla="*/ 13 w 46"/>
                <a:gd name="T11" fmla="*/ 72 h 83"/>
                <a:gd name="T12" fmla="*/ 38 w 46"/>
                <a:gd name="T13" fmla="*/ 57 h 83"/>
                <a:gd name="T14" fmla="*/ 38 w 46"/>
                <a:gd name="T15" fmla="*/ 57 h 83"/>
                <a:gd name="T16" fmla="*/ 32 w 46"/>
                <a:gd name="T17" fmla="*/ 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83">
                  <a:moveTo>
                    <a:pt x="32" y="8"/>
                  </a:moveTo>
                  <a:lnTo>
                    <a:pt x="32" y="8"/>
                  </a:lnTo>
                  <a:cubicBezTo>
                    <a:pt x="23" y="0"/>
                    <a:pt x="11" y="6"/>
                    <a:pt x="6" y="23"/>
                  </a:cubicBezTo>
                  <a:lnTo>
                    <a:pt x="6" y="23"/>
                  </a:lnTo>
                  <a:cubicBezTo>
                    <a:pt x="0" y="42"/>
                    <a:pt x="4" y="63"/>
                    <a:pt x="13" y="72"/>
                  </a:cubicBezTo>
                  <a:lnTo>
                    <a:pt x="13" y="72"/>
                  </a:lnTo>
                  <a:cubicBezTo>
                    <a:pt x="21" y="82"/>
                    <a:pt x="34" y="74"/>
                    <a:pt x="38" y="57"/>
                  </a:cubicBezTo>
                  <a:lnTo>
                    <a:pt x="38" y="57"/>
                  </a:lnTo>
                  <a:cubicBezTo>
                    <a:pt x="45" y="40"/>
                    <a:pt x="40" y="19"/>
                    <a:pt x="32" y="8"/>
                  </a:cubicBezTo>
                </a:path>
              </a:pathLst>
            </a:custGeom>
            <a:solidFill>
              <a:srgbClr val="FFBBA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86" name="Freeform 541">
              <a:extLst>
                <a:ext uri="{FF2B5EF4-FFF2-40B4-BE49-F238E27FC236}">
                  <a16:creationId xmlns:a16="http://schemas.microsoft.com/office/drawing/2014/main" id="{8E4574FF-EFB5-F04A-B265-5AFBA136B8CF}"/>
                </a:ext>
              </a:extLst>
            </p:cNvPr>
            <p:cNvSpPr>
              <a:spLocks noChangeArrowheads="1"/>
            </p:cNvSpPr>
            <p:nvPr/>
          </p:nvSpPr>
          <p:spPr bwMode="auto">
            <a:xfrm>
              <a:off x="6518826" y="5717343"/>
              <a:ext cx="139543" cy="266006"/>
            </a:xfrm>
            <a:custGeom>
              <a:avLst/>
              <a:gdLst>
                <a:gd name="T0" fmla="*/ 74 w 141"/>
                <a:gd name="T1" fmla="*/ 19 h 270"/>
                <a:gd name="T2" fmla="*/ 74 w 141"/>
                <a:gd name="T3" fmla="*/ 19 h 270"/>
                <a:gd name="T4" fmla="*/ 0 w 141"/>
                <a:gd name="T5" fmla="*/ 5 h 270"/>
                <a:gd name="T6" fmla="*/ 0 w 141"/>
                <a:gd name="T7" fmla="*/ 5 h 270"/>
                <a:gd name="T8" fmla="*/ 27 w 141"/>
                <a:gd name="T9" fmla="*/ 212 h 270"/>
                <a:gd name="T10" fmla="*/ 127 w 141"/>
                <a:gd name="T11" fmla="*/ 269 h 270"/>
                <a:gd name="T12" fmla="*/ 140 w 141"/>
                <a:gd name="T13" fmla="*/ 85 h 270"/>
                <a:gd name="T14" fmla="*/ 74 w 141"/>
                <a:gd name="T15" fmla="*/ 19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270">
                  <a:moveTo>
                    <a:pt x="74" y="19"/>
                  </a:moveTo>
                  <a:lnTo>
                    <a:pt x="74" y="19"/>
                  </a:lnTo>
                  <a:cubicBezTo>
                    <a:pt x="74" y="19"/>
                    <a:pt x="0" y="0"/>
                    <a:pt x="0" y="5"/>
                  </a:cubicBezTo>
                  <a:lnTo>
                    <a:pt x="0" y="5"/>
                  </a:lnTo>
                  <a:cubicBezTo>
                    <a:pt x="0" y="11"/>
                    <a:pt x="27" y="212"/>
                    <a:pt x="27" y="212"/>
                  </a:cubicBezTo>
                  <a:lnTo>
                    <a:pt x="127" y="269"/>
                  </a:lnTo>
                  <a:lnTo>
                    <a:pt x="140" y="85"/>
                  </a:lnTo>
                  <a:lnTo>
                    <a:pt x="74" y="1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87" name="Freeform 542">
              <a:extLst>
                <a:ext uri="{FF2B5EF4-FFF2-40B4-BE49-F238E27FC236}">
                  <a16:creationId xmlns:a16="http://schemas.microsoft.com/office/drawing/2014/main" id="{007635FB-9DF7-CF4B-9B40-B162C73948C3}"/>
                </a:ext>
              </a:extLst>
            </p:cNvPr>
            <p:cNvSpPr>
              <a:spLocks noChangeArrowheads="1"/>
            </p:cNvSpPr>
            <p:nvPr/>
          </p:nvSpPr>
          <p:spPr bwMode="auto">
            <a:xfrm>
              <a:off x="6470860" y="5643212"/>
              <a:ext cx="91574" cy="292167"/>
            </a:xfrm>
            <a:custGeom>
              <a:avLst/>
              <a:gdLst>
                <a:gd name="T0" fmla="*/ 70 w 94"/>
                <a:gd name="T1" fmla="*/ 0 h 297"/>
                <a:gd name="T2" fmla="*/ 70 w 94"/>
                <a:gd name="T3" fmla="*/ 30 h 297"/>
                <a:gd name="T4" fmla="*/ 93 w 94"/>
                <a:gd name="T5" fmla="*/ 296 h 297"/>
                <a:gd name="T6" fmla="*/ 53 w 94"/>
                <a:gd name="T7" fmla="*/ 275 h 297"/>
                <a:gd name="T8" fmla="*/ 11 w 94"/>
                <a:gd name="T9" fmla="*/ 138 h 297"/>
                <a:gd name="T10" fmla="*/ 51 w 94"/>
                <a:gd name="T11" fmla="*/ 125 h 297"/>
                <a:gd name="T12" fmla="*/ 0 w 94"/>
                <a:gd name="T13" fmla="*/ 66 h 297"/>
                <a:gd name="T14" fmla="*/ 47 w 94"/>
                <a:gd name="T15" fmla="*/ 0 h 297"/>
                <a:gd name="T16" fmla="*/ 70 w 94"/>
                <a:gd name="T17"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297">
                  <a:moveTo>
                    <a:pt x="70" y="0"/>
                  </a:moveTo>
                  <a:lnTo>
                    <a:pt x="70" y="30"/>
                  </a:lnTo>
                  <a:lnTo>
                    <a:pt x="93" y="296"/>
                  </a:lnTo>
                  <a:lnTo>
                    <a:pt x="53" y="275"/>
                  </a:lnTo>
                  <a:lnTo>
                    <a:pt x="11" y="138"/>
                  </a:lnTo>
                  <a:lnTo>
                    <a:pt x="51" y="125"/>
                  </a:lnTo>
                  <a:lnTo>
                    <a:pt x="0" y="66"/>
                  </a:lnTo>
                  <a:lnTo>
                    <a:pt x="47" y="0"/>
                  </a:lnTo>
                  <a:lnTo>
                    <a:pt x="70" y="0"/>
                  </a:lnTo>
                </a:path>
              </a:pathLst>
            </a:custGeom>
            <a:solidFill>
              <a:schemeClr val="accent1">
                <a:lumMod val="60000"/>
                <a:lumOff val="40000"/>
              </a:schemeClr>
            </a:solidFill>
            <a:ln>
              <a:noFill/>
            </a:ln>
            <a:effectLst/>
          </p:spPr>
          <p:txBody>
            <a:bodyPr wrap="none" anchor="ctr"/>
            <a:lstStyle/>
            <a:p>
              <a:endParaRPr lang="en-SV" sz="900"/>
            </a:p>
          </p:txBody>
        </p:sp>
        <p:sp>
          <p:nvSpPr>
            <p:cNvPr id="288" name="Freeform 543">
              <a:extLst>
                <a:ext uri="{FF2B5EF4-FFF2-40B4-BE49-F238E27FC236}">
                  <a16:creationId xmlns:a16="http://schemas.microsoft.com/office/drawing/2014/main" id="{D49A92F3-35C2-0C4F-B0E1-9C09C807422A}"/>
                </a:ext>
              </a:extLst>
            </p:cNvPr>
            <p:cNvSpPr>
              <a:spLocks noChangeArrowheads="1"/>
            </p:cNvSpPr>
            <p:nvPr/>
          </p:nvSpPr>
          <p:spPr bwMode="auto">
            <a:xfrm>
              <a:off x="6623484" y="5699900"/>
              <a:ext cx="91577" cy="292170"/>
            </a:xfrm>
            <a:custGeom>
              <a:avLst/>
              <a:gdLst>
                <a:gd name="T0" fmla="*/ 21 w 92"/>
                <a:gd name="T1" fmla="*/ 0 h 296"/>
                <a:gd name="T2" fmla="*/ 21 w 92"/>
                <a:gd name="T3" fmla="*/ 32 h 296"/>
                <a:gd name="T4" fmla="*/ 0 w 92"/>
                <a:gd name="T5" fmla="*/ 271 h 296"/>
                <a:gd name="T6" fmla="*/ 38 w 92"/>
                <a:gd name="T7" fmla="*/ 295 h 296"/>
                <a:gd name="T8" fmla="*/ 80 w 92"/>
                <a:gd name="T9" fmla="*/ 206 h 296"/>
                <a:gd name="T10" fmla="*/ 40 w 92"/>
                <a:gd name="T11" fmla="*/ 146 h 296"/>
                <a:gd name="T12" fmla="*/ 91 w 92"/>
                <a:gd name="T13" fmla="*/ 146 h 296"/>
                <a:gd name="T14" fmla="*/ 48 w 92"/>
                <a:gd name="T15" fmla="*/ 32 h 296"/>
                <a:gd name="T16" fmla="*/ 21 w 92"/>
                <a:gd name="T17"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296">
                  <a:moveTo>
                    <a:pt x="21" y="0"/>
                  </a:moveTo>
                  <a:lnTo>
                    <a:pt x="21" y="32"/>
                  </a:lnTo>
                  <a:lnTo>
                    <a:pt x="0" y="271"/>
                  </a:lnTo>
                  <a:lnTo>
                    <a:pt x="38" y="295"/>
                  </a:lnTo>
                  <a:lnTo>
                    <a:pt x="80" y="206"/>
                  </a:lnTo>
                  <a:lnTo>
                    <a:pt x="40" y="146"/>
                  </a:lnTo>
                  <a:lnTo>
                    <a:pt x="91" y="146"/>
                  </a:lnTo>
                  <a:lnTo>
                    <a:pt x="48" y="32"/>
                  </a:lnTo>
                  <a:lnTo>
                    <a:pt x="21" y="0"/>
                  </a:lnTo>
                </a:path>
              </a:pathLst>
            </a:custGeom>
            <a:solidFill>
              <a:schemeClr val="accent1">
                <a:lumMod val="60000"/>
                <a:lumOff val="40000"/>
              </a:schemeClr>
            </a:solidFill>
            <a:ln>
              <a:noFill/>
            </a:ln>
            <a:effectLst/>
          </p:spPr>
          <p:txBody>
            <a:bodyPr wrap="none" anchor="ctr"/>
            <a:lstStyle/>
            <a:p>
              <a:endParaRPr lang="en-SV" sz="900"/>
            </a:p>
          </p:txBody>
        </p:sp>
        <p:sp>
          <p:nvSpPr>
            <p:cNvPr id="289" name="Freeform 544">
              <a:extLst>
                <a:ext uri="{FF2B5EF4-FFF2-40B4-BE49-F238E27FC236}">
                  <a16:creationId xmlns:a16="http://schemas.microsoft.com/office/drawing/2014/main" id="{BE2753F3-7DF2-6644-A0F1-4C4F9E7C167A}"/>
                </a:ext>
              </a:extLst>
            </p:cNvPr>
            <p:cNvSpPr>
              <a:spLocks noChangeArrowheads="1"/>
            </p:cNvSpPr>
            <p:nvPr/>
          </p:nvSpPr>
          <p:spPr bwMode="auto">
            <a:xfrm>
              <a:off x="6571155" y="5739148"/>
              <a:ext cx="43607" cy="61050"/>
            </a:xfrm>
            <a:custGeom>
              <a:avLst/>
              <a:gdLst>
                <a:gd name="T0" fmla="*/ 0 w 45"/>
                <a:gd name="T1" fmla="*/ 17 h 63"/>
                <a:gd name="T2" fmla="*/ 12 w 45"/>
                <a:gd name="T3" fmla="*/ 51 h 63"/>
                <a:gd name="T4" fmla="*/ 12 w 45"/>
                <a:gd name="T5" fmla="*/ 51 h 63"/>
                <a:gd name="T6" fmla="*/ 31 w 45"/>
                <a:gd name="T7" fmla="*/ 62 h 63"/>
                <a:gd name="T8" fmla="*/ 44 w 45"/>
                <a:gd name="T9" fmla="*/ 43 h 63"/>
                <a:gd name="T10" fmla="*/ 23 w 45"/>
                <a:gd name="T11" fmla="*/ 0 h 63"/>
                <a:gd name="T12" fmla="*/ 0 w 45"/>
                <a:gd name="T13" fmla="*/ 17 h 63"/>
              </a:gdLst>
              <a:ahLst/>
              <a:cxnLst>
                <a:cxn ang="0">
                  <a:pos x="T0" y="T1"/>
                </a:cxn>
                <a:cxn ang="0">
                  <a:pos x="T2" y="T3"/>
                </a:cxn>
                <a:cxn ang="0">
                  <a:pos x="T4" y="T5"/>
                </a:cxn>
                <a:cxn ang="0">
                  <a:pos x="T6" y="T7"/>
                </a:cxn>
                <a:cxn ang="0">
                  <a:pos x="T8" y="T9"/>
                </a:cxn>
                <a:cxn ang="0">
                  <a:pos x="T10" y="T11"/>
                </a:cxn>
                <a:cxn ang="0">
                  <a:pos x="T12" y="T13"/>
                </a:cxn>
              </a:cxnLst>
              <a:rect l="0" t="0" r="r" b="b"/>
              <a:pathLst>
                <a:path w="45" h="63">
                  <a:moveTo>
                    <a:pt x="0" y="17"/>
                  </a:moveTo>
                  <a:lnTo>
                    <a:pt x="12" y="51"/>
                  </a:lnTo>
                  <a:lnTo>
                    <a:pt x="12" y="51"/>
                  </a:lnTo>
                  <a:cubicBezTo>
                    <a:pt x="19" y="53"/>
                    <a:pt x="25" y="58"/>
                    <a:pt x="31" y="62"/>
                  </a:cubicBezTo>
                  <a:lnTo>
                    <a:pt x="44" y="43"/>
                  </a:lnTo>
                  <a:lnTo>
                    <a:pt x="23" y="0"/>
                  </a:lnTo>
                  <a:lnTo>
                    <a:pt x="0" y="17"/>
                  </a:lnTo>
                </a:path>
              </a:pathLst>
            </a:custGeom>
            <a:solidFill>
              <a:schemeClr val="accent1">
                <a:lumMod val="75000"/>
              </a:schemeClr>
            </a:solidFill>
            <a:ln>
              <a:noFill/>
            </a:ln>
            <a:effectLst/>
          </p:spPr>
          <p:txBody>
            <a:bodyPr wrap="none" anchor="ctr"/>
            <a:lstStyle/>
            <a:p>
              <a:endParaRPr lang="en-SV" sz="900"/>
            </a:p>
          </p:txBody>
        </p:sp>
        <p:sp>
          <p:nvSpPr>
            <p:cNvPr id="290" name="Freeform 545">
              <a:extLst>
                <a:ext uri="{FF2B5EF4-FFF2-40B4-BE49-F238E27FC236}">
                  <a16:creationId xmlns:a16="http://schemas.microsoft.com/office/drawing/2014/main" id="{DE08AB12-BC57-3440-B10E-EC67FEA81A0A}"/>
                </a:ext>
              </a:extLst>
            </p:cNvPr>
            <p:cNvSpPr>
              <a:spLocks noChangeArrowheads="1"/>
            </p:cNvSpPr>
            <p:nvPr/>
          </p:nvSpPr>
          <p:spPr bwMode="auto">
            <a:xfrm>
              <a:off x="6562434" y="5787115"/>
              <a:ext cx="56691" cy="183150"/>
            </a:xfrm>
            <a:custGeom>
              <a:avLst/>
              <a:gdLst>
                <a:gd name="T0" fmla="*/ 19 w 58"/>
                <a:gd name="T1" fmla="*/ 0 h 185"/>
                <a:gd name="T2" fmla="*/ 0 w 58"/>
                <a:gd name="T3" fmla="*/ 153 h 185"/>
                <a:gd name="T4" fmla="*/ 57 w 58"/>
                <a:gd name="T5" fmla="*/ 184 h 185"/>
                <a:gd name="T6" fmla="*/ 38 w 58"/>
                <a:gd name="T7" fmla="*/ 11 h 185"/>
                <a:gd name="T8" fmla="*/ 19 w 58"/>
                <a:gd name="T9" fmla="*/ 0 h 185"/>
              </a:gdLst>
              <a:ahLst/>
              <a:cxnLst>
                <a:cxn ang="0">
                  <a:pos x="T0" y="T1"/>
                </a:cxn>
                <a:cxn ang="0">
                  <a:pos x="T2" y="T3"/>
                </a:cxn>
                <a:cxn ang="0">
                  <a:pos x="T4" y="T5"/>
                </a:cxn>
                <a:cxn ang="0">
                  <a:pos x="T6" y="T7"/>
                </a:cxn>
                <a:cxn ang="0">
                  <a:pos x="T8" y="T9"/>
                </a:cxn>
              </a:cxnLst>
              <a:rect l="0" t="0" r="r" b="b"/>
              <a:pathLst>
                <a:path w="58" h="185">
                  <a:moveTo>
                    <a:pt x="19" y="0"/>
                  </a:moveTo>
                  <a:lnTo>
                    <a:pt x="0" y="153"/>
                  </a:lnTo>
                  <a:lnTo>
                    <a:pt x="57" y="184"/>
                  </a:lnTo>
                  <a:lnTo>
                    <a:pt x="38" y="11"/>
                  </a:lnTo>
                  <a:lnTo>
                    <a:pt x="19" y="0"/>
                  </a:lnTo>
                </a:path>
              </a:pathLst>
            </a:custGeom>
            <a:solidFill>
              <a:schemeClr val="accent1">
                <a:lumMod val="75000"/>
              </a:schemeClr>
            </a:solidFill>
            <a:ln>
              <a:noFill/>
            </a:ln>
            <a:effectLst/>
          </p:spPr>
          <p:txBody>
            <a:bodyPr wrap="none" anchor="ctr"/>
            <a:lstStyle/>
            <a:p>
              <a:endParaRPr lang="en-SV" sz="900"/>
            </a:p>
          </p:txBody>
        </p:sp>
        <p:sp>
          <p:nvSpPr>
            <p:cNvPr id="291" name="Freeform 546">
              <a:extLst>
                <a:ext uri="{FF2B5EF4-FFF2-40B4-BE49-F238E27FC236}">
                  <a16:creationId xmlns:a16="http://schemas.microsoft.com/office/drawing/2014/main" id="{B4E97DE5-8AFF-0D45-93FB-DEA8ADD206EB}"/>
                </a:ext>
              </a:extLst>
            </p:cNvPr>
            <p:cNvSpPr>
              <a:spLocks noChangeArrowheads="1"/>
            </p:cNvSpPr>
            <p:nvPr/>
          </p:nvSpPr>
          <p:spPr bwMode="auto">
            <a:xfrm>
              <a:off x="6536269" y="5621407"/>
              <a:ext cx="56691" cy="148265"/>
            </a:xfrm>
            <a:custGeom>
              <a:avLst/>
              <a:gdLst>
                <a:gd name="T0" fmla="*/ 4 w 58"/>
                <a:gd name="T1" fmla="*/ 0 h 149"/>
                <a:gd name="T2" fmla="*/ 0 w 58"/>
                <a:gd name="T3" fmla="*/ 21 h 149"/>
                <a:gd name="T4" fmla="*/ 12 w 58"/>
                <a:gd name="T5" fmla="*/ 148 h 149"/>
                <a:gd name="T6" fmla="*/ 57 w 58"/>
                <a:gd name="T7" fmla="*/ 116 h 149"/>
                <a:gd name="T8" fmla="*/ 4 w 58"/>
                <a:gd name="T9" fmla="*/ 0 h 149"/>
              </a:gdLst>
              <a:ahLst/>
              <a:cxnLst>
                <a:cxn ang="0">
                  <a:pos x="T0" y="T1"/>
                </a:cxn>
                <a:cxn ang="0">
                  <a:pos x="T2" y="T3"/>
                </a:cxn>
                <a:cxn ang="0">
                  <a:pos x="T4" y="T5"/>
                </a:cxn>
                <a:cxn ang="0">
                  <a:pos x="T6" y="T7"/>
                </a:cxn>
                <a:cxn ang="0">
                  <a:pos x="T8" y="T9"/>
                </a:cxn>
              </a:cxnLst>
              <a:rect l="0" t="0" r="r" b="b"/>
              <a:pathLst>
                <a:path w="58" h="149">
                  <a:moveTo>
                    <a:pt x="4" y="0"/>
                  </a:moveTo>
                  <a:lnTo>
                    <a:pt x="0" y="21"/>
                  </a:lnTo>
                  <a:lnTo>
                    <a:pt x="12" y="148"/>
                  </a:lnTo>
                  <a:lnTo>
                    <a:pt x="57" y="116"/>
                  </a:lnTo>
                  <a:lnTo>
                    <a:pt x="4" y="0"/>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92" name="Freeform 547">
              <a:extLst>
                <a:ext uri="{FF2B5EF4-FFF2-40B4-BE49-F238E27FC236}">
                  <a16:creationId xmlns:a16="http://schemas.microsoft.com/office/drawing/2014/main" id="{00C8CF02-4606-A74D-B173-D85037997B75}"/>
                </a:ext>
              </a:extLst>
            </p:cNvPr>
            <p:cNvSpPr>
              <a:spLocks noChangeArrowheads="1"/>
            </p:cNvSpPr>
            <p:nvPr/>
          </p:nvSpPr>
          <p:spPr bwMode="auto">
            <a:xfrm>
              <a:off x="6540631" y="5595243"/>
              <a:ext cx="104657" cy="95936"/>
            </a:xfrm>
            <a:custGeom>
              <a:avLst/>
              <a:gdLst>
                <a:gd name="T0" fmla="*/ 0 w 105"/>
                <a:gd name="T1" fmla="*/ 0 h 95"/>
                <a:gd name="T2" fmla="*/ 0 w 105"/>
                <a:gd name="T3" fmla="*/ 5 h 95"/>
                <a:gd name="T4" fmla="*/ 0 w 105"/>
                <a:gd name="T5" fmla="*/ 5 h 95"/>
                <a:gd name="T6" fmla="*/ 53 w 105"/>
                <a:gd name="T7" fmla="*/ 77 h 95"/>
                <a:gd name="T8" fmla="*/ 53 w 105"/>
                <a:gd name="T9" fmla="*/ 77 h 95"/>
                <a:gd name="T10" fmla="*/ 104 w 105"/>
                <a:gd name="T11" fmla="*/ 68 h 95"/>
                <a:gd name="T12" fmla="*/ 104 w 105"/>
                <a:gd name="T13" fmla="*/ 60 h 95"/>
                <a:gd name="T14" fmla="*/ 0 w 105"/>
                <a:gd name="T15" fmla="*/ 0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95">
                  <a:moveTo>
                    <a:pt x="0" y="0"/>
                  </a:moveTo>
                  <a:lnTo>
                    <a:pt x="0" y="5"/>
                  </a:lnTo>
                  <a:lnTo>
                    <a:pt x="0" y="5"/>
                  </a:lnTo>
                  <a:cubicBezTo>
                    <a:pt x="0" y="5"/>
                    <a:pt x="25" y="62"/>
                    <a:pt x="53" y="77"/>
                  </a:cubicBezTo>
                  <a:lnTo>
                    <a:pt x="53" y="77"/>
                  </a:lnTo>
                  <a:cubicBezTo>
                    <a:pt x="78" y="94"/>
                    <a:pt x="104" y="68"/>
                    <a:pt x="104" y="68"/>
                  </a:cubicBezTo>
                  <a:lnTo>
                    <a:pt x="104" y="60"/>
                  </a:lnTo>
                  <a:lnTo>
                    <a:pt x="0" y="0"/>
                  </a:lnTo>
                </a:path>
              </a:pathLst>
            </a:custGeom>
            <a:solidFill>
              <a:schemeClr val="accent1">
                <a:lumMod val="60000"/>
                <a:lumOff val="40000"/>
              </a:schemeClr>
            </a:solidFill>
            <a:ln>
              <a:noFill/>
            </a:ln>
            <a:effectLst/>
          </p:spPr>
          <p:txBody>
            <a:bodyPr wrap="none" anchor="ctr"/>
            <a:lstStyle/>
            <a:p>
              <a:endParaRPr lang="en-SV" sz="900"/>
            </a:p>
          </p:txBody>
        </p:sp>
        <p:sp>
          <p:nvSpPr>
            <p:cNvPr id="293" name="Freeform 548">
              <a:extLst>
                <a:ext uri="{FF2B5EF4-FFF2-40B4-BE49-F238E27FC236}">
                  <a16:creationId xmlns:a16="http://schemas.microsoft.com/office/drawing/2014/main" id="{9365510D-3568-4D44-A050-33B56DE7469E}"/>
                </a:ext>
              </a:extLst>
            </p:cNvPr>
            <p:cNvSpPr>
              <a:spLocks noChangeArrowheads="1"/>
            </p:cNvSpPr>
            <p:nvPr/>
          </p:nvSpPr>
          <p:spPr bwMode="auto">
            <a:xfrm>
              <a:off x="6440333" y="5172254"/>
              <a:ext cx="322694" cy="501482"/>
            </a:xfrm>
            <a:custGeom>
              <a:avLst/>
              <a:gdLst>
                <a:gd name="T0" fmla="*/ 161 w 325"/>
                <a:gd name="T1" fmla="*/ 91 h 507"/>
                <a:gd name="T2" fmla="*/ 161 w 325"/>
                <a:gd name="T3" fmla="*/ 91 h 507"/>
                <a:gd name="T4" fmla="*/ 68 w 325"/>
                <a:gd name="T5" fmla="*/ 364 h 507"/>
                <a:gd name="T6" fmla="*/ 68 w 325"/>
                <a:gd name="T7" fmla="*/ 364 h 507"/>
                <a:gd name="T8" fmla="*/ 157 w 325"/>
                <a:gd name="T9" fmla="*/ 491 h 507"/>
                <a:gd name="T10" fmla="*/ 157 w 325"/>
                <a:gd name="T11" fmla="*/ 491 h 507"/>
                <a:gd name="T12" fmla="*/ 246 w 325"/>
                <a:gd name="T13" fmla="*/ 465 h 507"/>
                <a:gd name="T14" fmla="*/ 246 w 325"/>
                <a:gd name="T15" fmla="*/ 465 h 507"/>
                <a:gd name="T16" fmla="*/ 161 w 325"/>
                <a:gd name="T17" fmla="*/ 91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 h="507">
                  <a:moveTo>
                    <a:pt x="161" y="91"/>
                  </a:moveTo>
                  <a:lnTo>
                    <a:pt x="161" y="91"/>
                  </a:lnTo>
                  <a:cubicBezTo>
                    <a:pt x="0" y="0"/>
                    <a:pt x="57" y="336"/>
                    <a:pt x="68" y="364"/>
                  </a:cubicBezTo>
                  <a:lnTo>
                    <a:pt x="68" y="364"/>
                  </a:lnTo>
                  <a:cubicBezTo>
                    <a:pt x="79" y="393"/>
                    <a:pt x="129" y="476"/>
                    <a:pt x="157" y="491"/>
                  </a:cubicBezTo>
                  <a:lnTo>
                    <a:pt x="157" y="491"/>
                  </a:lnTo>
                  <a:cubicBezTo>
                    <a:pt x="182" y="506"/>
                    <a:pt x="233" y="482"/>
                    <a:pt x="246" y="465"/>
                  </a:cubicBezTo>
                  <a:lnTo>
                    <a:pt x="246" y="465"/>
                  </a:lnTo>
                  <a:cubicBezTo>
                    <a:pt x="256" y="449"/>
                    <a:pt x="324" y="184"/>
                    <a:pt x="161" y="91"/>
                  </a:cubicBezTo>
                </a:path>
              </a:pathLst>
            </a:custGeom>
            <a:solidFill>
              <a:schemeClr val="accent1">
                <a:lumMod val="20000"/>
                <a:lumOff val="80000"/>
              </a:schemeClr>
            </a:solidFill>
            <a:ln>
              <a:noFill/>
            </a:ln>
            <a:effectLst/>
          </p:spPr>
          <p:txBody>
            <a:bodyPr wrap="none" anchor="ctr"/>
            <a:lstStyle/>
            <a:p>
              <a:endParaRPr lang="en-SV" sz="900"/>
            </a:p>
          </p:txBody>
        </p:sp>
        <p:sp>
          <p:nvSpPr>
            <p:cNvPr id="294" name="Freeform 549">
              <a:extLst>
                <a:ext uri="{FF2B5EF4-FFF2-40B4-BE49-F238E27FC236}">
                  <a16:creationId xmlns:a16="http://schemas.microsoft.com/office/drawing/2014/main" id="{2FDB9359-3EEE-E44B-82FB-AE2A96C70BA2}"/>
                </a:ext>
              </a:extLst>
            </p:cNvPr>
            <p:cNvSpPr>
              <a:spLocks noChangeArrowheads="1"/>
            </p:cNvSpPr>
            <p:nvPr/>
          </p:nvSpPr>
          <p:spPr bwMode="auto">
            <a:xfrm>
              <a:off x="6470860" y="5224583"/>
              <a:ext cx="252922" cy="353217"/>
            </a:xfrm>
            <a:custGeom>
              <a:avLst/>
              <a:gdLst>
                <a:gd name="T0" fmla="*/ 197 w 255"/>
                <a:gd name="T1" fmla="*/ 99 h 359"/>
                <a:gd name="T2" fmla="*/ 197 w 255"/>
                <a:gd name="T3" fmla="*/ 99 h 359"/>
                <a:gd name="T4" fmla="*/ 32 w 255"/>
                <a:gd name="T5" fmla="*/ 29 h 359"/>
                <a:gd name="T6" fmla="*/ 32 w 255"/>
                <a:gd name="T7" fmla="*/ 29 h 359"/>
                <a:gd name="T8" fmla="*/ 19 w 255"/>
                <a:gd name="T9" fmla="*/ 235 h 359"/>
                <a:gd name="T10" fmla="*/ 19 w 255"/>
                <a:gd name="T11" fmla="*/ 233 h 359"/>
                <a:gd name="T12" fmla="*/ 19 w 255"/>
                <a:gd name="T13" fmla="*/ 233 h 359"/>
                <a:gd name="T14" fmla="*/ 19 w 255"/>
                <a:gd name="T15" fmla="*/ 235 h 359"/>
                <a:gd name="T16" fmla="*/ 19 w 255"/>
                <a:gd name="T17" fmla="*/ 235 h 359"/>
                <a:gd name="T18" fmla="*/ 21 w 255"/>
                <a:gd name="T19" fmla="*/ 239 h 359"/>
                <a:gd name="T20" fmla="*/ 21 w 255"/>
                <a:gd name="T21" fmla="*/ 239 h 359"/>
                <a:gd name="T22" fmla="*/ 23 w 255"/>
                <a:gd name="T23" fmla="*/ 239 h 359"/>
                <a:gd name="T24" fmla="*/ 23 w 255"/>
                <a:gd name="T25" fmla="*/ 239 h 359"/>
                <a:gd name="T26" fmla="*/ 23 w 255"/>
                <a:gd name="T27" fmla="*/ 239 h 359"/>
                <a:gd name="T28" fmla="*/ 23 w 255"/>
                <a:gd name="T29" fmla="*/ 239 h 359"/>
                <a:gd name="T30" fmla="*/ 23 w 255"/>
                <a:gd name="T31" fmla="*/ 222 h 359"/>
                <a:gd name="T32" fmla="*/ 23 w 255"/>
                <a:gd name="T33" fmla="*/ 222 h 359"/>
                <a:gd name="T34" fmla="*/ 21 w 255"/>
                <a:gd name="T35" fmla="*/ 192 h 359"/>
                <a:gd name="T36" fmla="*/ 21 w 255"/>
                <a:gd name="T37" fmla="*/ 192 h 359"/>
                <a:gd name="T38" fmla="*/ 49 w 255"/>
                <a:gd name="T39" fmla="*/ 110 h 359"/>
                <a:gd name="T40" fmla="*/ 49 w 255"/>
                <a:gd name="T41" fmla="*/ 110 h 359"/>
                <a:gd name="T42" fmla="*/ 53 w 255"/>
                <a:gd name="T43" fmla="*/ 104 h 359"/>
                <a:gd name="T44" fmla="*/ 53 w 255"/>
                <a:gd name="T45" fmla="*/ 104 h 359"/>
                <a:gd name="T46" fmla="*/ 108 w 255"/>
                <a:gd name="T47" fmla="*/ 29 h 359"/>
                <a:gd name="T48" fmla="*/ 108 w 255"/>
                <a:gd name="T49" fmla="*/ 29 h 359"/>
                <a:gd name="T50" fmla="*/ 186 w 255"/>
                <a:gd name="T51" fmla="*/ 108 h 359"/>
                <a:gd name="T52" fmla="*/ 186 w 255"/>
                <a:gd name="T53" fmla="*/ 108 h 359"/>
                <a:gd name="T54" fmla="*/ 227 w 255"/>
                <a:gd name="T55" fmla="*/ 317 h 359"/>
                <a:gd name="T56" fmla="*/ 227 w 255"/>
                <a:gd name="T57" fmla="*/ 317 h 359"/>
                <a:gd name="T58" fmla="*/ 224 w 255"/>
                <a:gd name="T59" fmla="*/ 336 h 359"/>
                <a:gd name="T60" fmla="*/ 224 w 255"/>
                <a:gd name="T61" fmla="*/ 336 h 359"/>
                <a:gd name="T62" fmla="*/ 224 w 255"/>
                <a:gd name="T63" fmla="*/ 353 h 359"/>
                <a:gd name="T64" fmla="*/ 224 w 255"/>
                <a:gd name="T65" fmla="*/ 353 h 359"/>
                <a:gd name="T66" fmla="*/ 224 w 255"/>
                <a:gd name="T67" fmla="*/ 355 h 359"/>
                <a:gd name="T68" fmla="*/ 224 w 255"/>
                <a:gd name="T69" fmla="*/ 355 h 359"/>
                <a:gd name="T70" fmla="*/ 227 w 255"/>
                <a:gd name="T71" fmla="*/ 358 h 359"/>
                <a:gd name="T72" fmla="*/ 227 w 255"/>
                <a:gd name="T73" fmla="*/ 358 h 359"/>
                <a:gd name="T74" fmla="*/ 229 w 255"/>
                <a:gd name="T75" fmla="*/ 355 h 359"/>
                <a:gd name="T76" fmla="*/ 229 w 255"/>
                <a:gd name="T77" fmla="*/ 355 h 359"/>
                <a:gd name="T78" fmla="*/ 229 w 255"/>
                <a:gd name="T79" fmla="*/ 349 h 359"/>
                <a:gd name="T80" fmla="*/ 229 w 255"/>
                <a:gd name="T81" fmla="*/ 349 h 359"/>
                <a:gd name="T82" fmla="*/ 231 w 255"/>
                <a:gd name="T83" fmla="*/ 338 h 359"/>
                <a:gd name="T84" fmla="*/ 231 w 255"/>
                <a:gd name="T85" fmla="*/ 338 h 359"/>
                <a:gd name="T86" fmla="*/ 197 w 255"/>
                <a:gd name="T87" fmla="*/ 99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5" h="359">
                  <a:moveTo>
                    <a:pt x="197" y="99"/>
                  </a:moveTo>
                  <a:lnTo>
                    <a:pt x="197" y="99"/>
                  </a:lnTo>
                  <a:cubicBezTo>
                    <a:pt x="142" y="15"/>
                    <a:pt x="57" y="0"/>
                    <a:pt x="32" y="29"/>
                  </a:cubicBezTo>
                  <a:lnTo>
                    <a:pt x="32" y="29"/>
                  </a:lnTo>
                  <a:cubicBezTo>
                    <a:pt x="0" y="70"/>
                    <a:pt x="13" y="165"/>
                    <a:pt x="19" y="235"/>
                  </a:cubicBezTo>
                  <a:lnTo>
                    <a:pt x="19" y="233"/>
                  </a:lnTo>
                  <a:lnTo>
                    <a:pt x="19" y="233"/>
                  </a:lnTo>
                  <a:cubicBezTo>
                    <a:pt x="19" y="235"/>
                    <a:pt x="19" y="235"/>
                    <a:pt x="19" y="235"/>
                  </a:cubicBezTo>
                  <a:lnTo>
                    <a:pt x="19" y="235"/>
                  </a:lnTo>
                  <a:cubicBezTo>
                    <a:pt x="19" y="237"/>
                    <a:pt x="21" y="239"/>
                    <a:pt x="21" y="239"/>
                  </a:cubicBezTo>
                  <a:lnTo>
                    <a:pt x="21" y="239"/>
                  </a:lnTo>
                  <a:cubicBezTo>
                    <a:pt x="21" y="239"/>
                    <a:pt x="23" y="241"/>
                    <a:pt x="23" y="239"/>
                  </a:cubicBezTo>
                  <a:lnTo>
                    <a:pt x="23" y="239"/>
                  </a:lnTo>
                  <a:lnTo>
                    <a:pt x="23" y="239"/>
                  </a:lnTo>
                  <a:lnTo>
                    <a:pt x="23" y="239"/>
                  </a:lnTo>
                  <a:cubicBezTo>
                    <a:pt x="23" y="233"/>
                    <a:pt x="23" y="222"/>
                    <a:pt x="23" y="222"/>
                  </a:cubicBezTo>
                  <a:lnTo>
                    <a:pt x="23" y="222"/>
                  </a:lnTo>
                  <a:cubicBezTo>
                    <a:pt x="23" y="211"/>
                    <a:pt x="21" y="203"/>
                    <a:pt x="21" y="192"/>
                  </a:cubicBezTo>
                  <a:lnTo>
                    <a:pt x="21" y="192"/>
                  </a:lnTo>
                  <a:cubicBezTo>
                    <a:pt x="25" y="154"/>
                    <a:pt x="40" y="154"/>
                    <a:pt x="49" y="110"/>
                  </a:cubicBezTo>
                  <a:lnTo>
                    <a:pt x="49" y="110"/>
                  </a:lnTo>
                  <a:cubicBezTo>
                    <a:pt x="51" y="108"/>
                    <a:pt x="53" y="106"/>
                    <a:pt x="53" y="104"/>
                  </a:cubicBezTo>
                  <a:lnTo>
                    <a:pt x="53" y="104"/>
                  </a:lnTo>
                  <a:cubicBezTo>
                    <a:pt x="55" y="99"/>
                    <a:pt x="68" y="17"/>
                    <a:pt x="108" y="29"/>
                  </a:cubicBezTo>
                  <a:lnTo>
                    <a:pt x="108" y="29"/>
                  </a:lnTo>
                  <a:cubicBezTo>
                    <a:pt x="169" y="51"/>
                    <a:pt x="174" y="84"/>
                    <a:pt x="186" y="108"/>
                  </a:cubicBezTo>
                  <a:lnTo>
                    <a:pt x="186" y="108"/>
                  </a:lnTo>
                  <a:cubicBezTo>
                    <a:pt x="188" y="112"/>
                    <a:pt x="220" y="277"/>
                    <a:pt x="227" y="317"/>
                  </a:cubicBezTo>
                  <a:lnTo>
                    <a:pt x="227" y="317"/>
                  </a:lnTo>
                  <a:cubicBezTo>
                    <a:pt x="224" y="324"/>
                    <a:pt x="224" y="330"/>
                    <a:pt x="224" y="336"/>
                  </a:cubicBezTo>
                  <a:lnTo>
                    <a:pt x="224" y="336"/>
                  </a:lnTo>
                  <a:cubicBezTo>
                    <a:pt x="224" y="336"/>
                    <a:pt x="224" y="347"/>
                    <a:pt x="224" y="353"/>
                  </a:cubicBezTo>
                  <a:lnTo>
                    <a:pt x="224" y="353"/>
                  </a:lnTo>
                  <a:cubicBezTo>
                    <a:pt x="224" y="353"/>
                    <a:pt x="224" y="353"/>
                    <a:pt x="224" y="355"/>
                  </a:cubicBezTo>
                  <a:lnTo>
                    <a:pt x="224" y="355"/>
                  </a:lnTo>
                  <a:lnTo>
                    <a:pt x="227" y="358"/>
                  </a:lnTo>
                  <a:lnTo>
                    <a:pt x="227" y="358"/>
                  </a:lnTo>
                  <a:cubicBezTo>
                    <a:pt x="227" y="355"/>
                    <a:pt x="229" y="355"/>
                    <a:pt x="229" y="355"/>
                  </a:cubicBezTo>
                  <a:lnTo>
                    <a:pt x="229" y="355"/>
                  </a:lnTo>
                  <a:cubicBezTo>
                    <a:pt x="229" y="353"/>
                    <a:pt x="229" y="351"/>
                    <a:pt x="229" y="349"/>
                  </a:cubicBezTo>
                  <a:lnTo>
                    <a:pt x="229" y="349"/>
                  </a:lnTo>
                  <a:cubicBezTo>
                    <a:pt x="229" y="345"/>
                    <a:pt x="229" y="343"/>
                    <a:pt x="231" y="338"/>
                  </a:cubicBezTo>
                  <a:lnTo>
                    <a:pt x="231" y="338"/>
                  </a:lnTo>
                  <a:cubicBezTo>
                    <a:pt x="239" y="302"/>
                    <a:pt x="254" y="150"/>
                    <a:pt x="197" y="99"/>
                  </a:cubicBezTo>
                </a:path>
              </a:pathLst>
            </a:custGeom>
            <a:solidFill>
              <a:schemeClr val="accent1">
                <a:lumMod val="50000"/>
              </a:schemeClr>
            </a:solidFill>
            <a:ln>
              <a:noFill/>
            </a:ln>
            <a:effectLst/>
          </p:spPr>
          <p:txBody>
            <a:bodyPr wrap="none" anchor="ctr"/>
            <a:lstStyle/>
            <a:p>
              <a:endParaRPr lang="en-SV" sz="900"/>
            </a:p>
          </p:txBody>
        </p:sp>
        <p:sp>
          <p:nvSpPr>
            <p:cNvPr id="295" name="Freeform 550">
              <a:extLst>
                <a:ext uri="{FF2B5EF4-FFF2-40B4-BE49-F238E27FC236}">
                  <a16:creationId xmlns:a16="http://schemas.microsoft.com/office/drawing/2014/main" id="{64042D5F-6DBD-C340-BD6A-965AE1D356CD}"/>
                </a:ext>
              </a:extLst>
            </p:cNvPr>
            <p:cNvSpPr>
              <a:spLocks noChangeArrowheads="1"/>
            </p:cNvSpPr>
            <p:nvPr/>
          </p:nvSpPr>
          <p:spPr bwMode="auto">
            <a:xfrm>
              <a:off x="6592960" y="5682457"/>
              <a:ext cx="56688" cy="139543"/>
            </a:xfrm>
            <a:custGeom>
              <a:avLst/>
              <a:gdLst>
                <a:gd name="T0" fmla="*/ 51 w 56"/>
                <a:gd name="T1" fmla="*/ 0 h 139"/>
                <a:gd name="T2" fmla="*/ 55 w 56"/>
                <a:gd name="T3" fmla="*/ 24 h 139"/>
                <a:gd name="T4" fmla="*/ 42 w 56"/>
                <a:gd name="T5" fmla="*/ 138 h 139"/>
                <a:gd name="T6" fmla="*/ 0 w 56"/>
                <a:gd name="T7" fmla="*/ 55 h 139"/>
                <a:gd name="T8" fmla="*/ 51 w 56"/>
                <a:gd name="T9" fmla="*/ 0 h 139"/>
              </a:gdLst>
              <a:ahLst/>
              <a:cxnLst>
                <a:cxn ang="0">
                  <a:pos x="T0" y="T1"/>
                </a:cxn>
                <a:cxn ang="0">
                  <a:pos x="T2" y="T3"/>
                </a:cxn>
                <a:cxn ang="0">
                  <a:pos x="T4" y="T5"/>
                </a:cxn>
                <a:cxn ang="0">
                  <a:pos x="T6" y="T7"/>
                </a:cxn>
                <a:cxn ang="0">
                  <a:pos x="T8" y="T9"/>
                </a:cxn>
              </a:cxnLst>
              <a:rect l="0" t="0" r="r" b="b"/>
              <a:pathLst>
                <a:path w="56" h="139">
                  <a:moveTo>
                    <a:pt x="51" y="0"/>
                  </a:moveTo>
                  <a:lnTo>
                    <a:pt x="55" y="24"/>
                  </a:lnTo>
                  <a:lnTo>
                    <a:pt x="42" y="138"/>
                  </a:lnTo>
                  <a:lnTo>
                    <a:pt x="0" y="55"/>
                  </a:lnTo>
                  <a:lnTo>
                    <a:pt x="51" y="0"/>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96" name="Freeform 551">
              <a:extLst>
                <a:ext uri="{FF2B5EF4-FFF2-40B4-BE49-F238E27FC236}">
                  <a16:creationId xmlns:a16="http://schemas.microsoft.com/office/drawing/2014/main" id="{B2607D72-F133-264E-8AC4-446092F5EFB6}"/>
                </a:ext>
              </a:extLst>
            </p:cNvPr>
            <p:cNvSpPr>
              <a:spLocks noChangeArrowheads="1"/>
            </p:cNvSpPr>
            <p:nvPr/>
          </p:nvSpPr>
          <p:spPr bwMode="auto">
            <a:xfrm>
              <a:off x="6540631" y="5621407"/>
              <a:ext cx="104657" cy="117741"/>
            </a:xfrm>
            <a:custGeom>
              <a:avLst/>
              <a:gdLst>
                <a:gd name="T0" fmla="*/ 0 w 105"/>
                <a:gd name="T1" fmla="*/ 2 h 119"/>
                <a:gd name="T2" fmla="*/ 53 w 105"/>
                <a:gd name="T3" fmla="*/ 118 h 119"/>
                <a:gd name="T4" fmla="*/ 104 w 105"/>
                <a:gd name="T5" fmla="*/ 63 h 119"/>
                <a:gd name="T6" fmla="*/ 104 w 105"/>
                <a:gd name="T7" fmla="*/ 61 h 119"/>
                <a:gd name="T8" fmla="*/ 53 w 105"/>
                <a:gd name="T9" fmla="*/ 116 h 119"/>
                <a:gd name="T10" fmla="*/ 0 w 105"/>
                <a:gd name="T11" fmla="*/ 0 h 119"/>
                <a:gd name="T12" fmla="*/ 0 w 105"/>
                <a:gd name="T13" fmla="*/ 2 h 119"/>
              </a:gdLst>
              <a:ahLst/>
              <a:cxnLst>
                <a:cxn ang="0">
                  <a:pos x="T0" y="T1"/>
                </a:cxn>
                <a:cxn ang="0">
                  <a:pos x="T2" y="T3"/>
                </a:cxn>
                <a:cxn ang="0">
                  <a:pos x="T4" y="T5"/>
                </a:cxn>
                <a:cxn ang="0">
                  <a:pos x="T6" y="T7"/>
                </a:cxn>
                <a:cxn ang="0">
                  <a:pos x="T8" y="T9"/>
                </a:cxn>
                <a:cxn ang="0">
                  <a:pos x="T10" y="T11"/>
                </a:cxn>
                <a:cxn ang="0">
                  <a:pos x="T12" y="T13"/>
                </a:cxn>
              </a:cxnLst>
              <a:rect l="0" t="0" r="r" b="b"/>
              <a:pathLst>
                <a:path w="105" h="119">
                  <a:moveTo>
                    <a:pt x="0" y="2"/>
                  </a:moveTo>
                  <a:lnTo>
                    <a:pt x="53" y="118"/>
                  </a:lnTo>
                  <a:lnTo>
                    <a:pt x="104" y="63"/>
                  </a:lnTo>
                  <a:lnTo>
                    <a:pt x="104" y="61"/>
                  </a:lnTo>
                  <a:lnTo>
                    <a:pt x="53" y="116"/>
                  </a:lnTo>
                  <a:lnTo>
                    <a:pt x="0" y="0"/>
                  </a:lnTo>
                  <a:lnTo>
                    <a:pt x="0" y="2"/>
                  </a:lnTo>
                </a:path>
              </a:pathLst>
            </a:custGeom>
            <a:solidFill>
              <a:srgbClr val="000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97" name="Freeform 552">
              <a:extLst>
                <a:ext uri="{FF2B5EF4-FFF2-40B4-BE49-F238E27FC236}">
                  <a16:creationId xmlns:a16="http://schemas.microsoft.com/office/drawing/2014/main" id="{80DB2AC5-CB6B-C442-B604-89249F96BDD6}"/>
                </a:ext>
              </a:extLst>
            </p:cNvPr>
            <p:cNvSpPr>
              <a:spLocks noChangeArrowheads="1"/>
            </p:cNvSpPr>
            <p:nvPr/>
          </p:nvSpPr>
          <p:spPr bwMode="auto">
            <a:xfrm>
              <a:off x="6584239" y="5787115"/>
              <a:ext cx="21802" cy="13084"/>
            </a:xfrm>
            <a:custGeom>
              <a:avLst/>
              <a:gdLst>
                <a:gd name="T0" fmla="*/ 0 w 20"/>
                <a:gd name="T1" fmla="*/ 0 h 12"/>
                <a:gd name="T2" fmla="*/ 19 w 20"/>
                <a:gd name="T3" fmla="*/ 11 h 12"/>
                <a:gd name="T4" fmla="*/ 19 w 20"/>
                <a:gd name="T5" fmla="*/ 11 h 12"/>
                <a:gd name="T6" fmla="*/ 0 w 20"/>
                <a:gd name="T7" fmla="*/ 0 h 12"/>
              </a:gdLst>
              <a:ahLst/>
              <a:cxnLst>
                <a:cxn ang="0">
                  <a:pos x="T0" y="T1"/>
                </a:cxn>
                <a:cxn ang="0">
                  <a:pos x="T2" y="T3"/>
                </a:cxn>
                <a:cxn ang="0">
                  <a:pos x="T4" y="T5"/>
                </a:cxn>
                <a:cxn ang="0">
                  <a:pos x="T6" y="T7"/>
                </a:cxn>
              </a:cxnLst>
              <a:rect l="0" t="0" r="r" b="b"/>
              <a:pathLst>
                <a:path w="20" h="12">
                  <a:moveTo>
                    <a:pt x="0" y="0"/>
                  </a:moveTo>
                  <a:lnTo>
                    <a:pt x="19" y="11"/>
                  </a:lnTo>
                  <a:lnTo>
                    <a:pt x="19" y="11"/>
                  </a:lnTo>
                  <a:lnTo>
                    <a:pt x="0" y="0"/>
                  </a:lnTo>
                </a:path>
              </a:pathLst>
            </a:custGeom>
            <a:solidFill>
              <a:srgbClr val="000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298" name="Freeform 553">
              <a:extLst>
                <a:ext uri="{FF2B5EF4-FFF2-40B4-BE49-F238E27FC236}">
                  <a16:creationId xmlns:a16="http://schemas.microsoft.com/office/drawing/2014/main" id="{696CDF2C-7819-194C-B05C-4F0E3028F173}"/>
                </a:ext>
              </a:extLst>
            </p:cNvPr>
            <p:cNvSpPr>
              <a:spLocks noChangeArrowheads="1"/>
            </p:cNvSpPr>
            <p:nvPr/>
          </p:nvSpPr>
          <p:spPr bwMode="auto">
            <a:xfrm>
              <a:off x="4329743" y="8870148"/>
              <a:ext cx="4931981" cy="2537941"/>
            </a:xfrm>
            <a:custGeom>
              <a:avLst/>
              <a:gdLst>
                <a:gd name="T0" fmla="*/ 167 w 4986"/>
                <a:gd name="T1" fmla="*/ 2510 h 2566"/>
                <a:gd name="T2" fmla="*/ 15 w 4986"/>
                <a:gd name="T3" fmla="*/ 2546 h 2566"/>
                <a:gd name="T4" fmla="*/ 127 w 4986"/>
                <a:gd name="T5" fmla="*/ 2474 h 2566"/>
                <a:gd name="T6" fmla="*/ 321 w 4986"/>
                <a:gd name="T7" fmla="*/ 2479 h 2566"/>
                <a:gd name="T8" fmla="*/ 328 w 4986"/>
                <a:gd name="T9" fmla="*/ 2504 h 2566"/>
                <a:gd name="T10" fmla="*/ 736 w 4986"/>
                <a:gd name="T11" fmla="*/ 2390 h 2566"/>
                <a:gd name="T12" fmla="*/ 260 w 4986"/>
                <a:gd name="T13" fmla="*/ 2390 h 2566"/>
                <a:gd name="T14" fmla="*/ 372 w 4986"/>
                <a:gd name="T15" fmla="*/ 2320 h 2566"/>
                <a:gd name="T16" fmla="*/ 893 w 4986"/>
                <a:gd name="T17" fmla="*/ 2358 h 2566"/>
                <a:gd name="T18" fmla="*/ 897 w 4986"/>
                <a:gd name="T19" fmla="*/ 2383 h 2566"/>
                <a:gd name="T20" fmla="*/ 1306 w 4986"/>
                <a:gd name="T21" fmla="*/ 2269 h 2566"/>
                <a:gd name="T22" fmla="*/ 1467 w 4986"/>
                <a:gd name="T23" fmla="*/ 2263 h 2566"/>
                <a:gd name="T24" fmla="*/ 1596 w 4986"/>
                <a:gd name="T25" fmla="*/ 2235 h 2566"/>
                <a:gd name="T26" fmla="*/ 493 w 4986"/>
                <a:gd name="T27" fmla="*/ 2212 h 2566"/>
                <a:gd name="T28" fmla="*/ 506 w 4986"/>
                <a:gd name="T29" fmla="*/ 2235 h 2566"/>
                <a:gd name="T30" fmla="*/ 1875 w 4986"/>
                <a:gd name="T31" fmla="*/ 2149 h 2566"/>
                <a:gd name="T32" fmla="*/ 2036 w 4986"/>
                <a:gd name="T33" fmla="*/ 2142 h 2566"/>
                <a:gd name="T34" fmla="*/ 2165 w 4986"/>
                <a:gd name="T35" fmla="*/ 2115 h 2566"/>
                <a:gd name="T36" fmla="*/ 2315 w 4986"/>
                <a:gd name="T37" fmla="*/ 2055 h 2566"/>
                <a:gd name="T38" fmla="*/ 2322 w 4986"/>
                <a:gd name="T39" fmla="*/ 2081 h 2566"/>
                <a:gd name="T40" fmla="*/ 849 w 4986"/>
                <a:gd name="T41" fmla="*/ 1986 h 2566"/>
                <a:gd name="T42" fmla="*/ 2605 w 4986"/>
                <a:gd name="T43" fmla="*/ 2022 h 2566"/>
                <a:gd name="T44" fmla="*/ 2734 w 4986"/>
                <a:gd name="T45" fmla="*/ 1994 h 2566"/>
                <a:gd name="T46" fmla="*/ 2884 w 4986"/>
                <a:gd name="T47" fmla="*/ 1935 h 2566"/>
                <a:gd name="T48" fmla="*/ 2890 w 4986"/>
                <a:gd name="T49" fmla="*/ 1960 h 2566"/>
                <a:gd name="T50" fmla="*/ 1096 w 4986"/>
                <a:gd name="T51" fmla="*/ 1829 h 2566"/>
                <a:gd name="T52" fmla="*/ 3174 w 4986"/>
                <a:gd name="T53" fmla="*/ 1901 h 2566"/>
                <a:gd name="T54" fmla="*/ 3303 w 4986"/>
                <a:gd name="T55" fmla="*/ 1873 h 2566"/>
                <a:gd name="T56" fmla="*/ 3453 w 4986"/>
                <a:gd name="T57" fmla="*/ 1814 h 2566"/>
                <a:gd name="T58" fmla="*/ 3459 w 4986"/>
                <a:gd name="T59" fmla="*/ 1839 h 2566"/>
                <a:gd name="T60" fmla="*/ 3804 w 4986"/>
                <a:gd name="T61" fmla="*/ 1738 h 2566"/>
                <a:gd name="T62" fmla="*/ 3821 w 4986"/>
                <a:gd name="T63" fmla="*/ 1761 h 2566"/>
                <a:gd name="T64" fmla="*/ 1230 w 4986"/>
                <a:gd name="T65" fmla="*/ 1744 h 2566"/>
                <a:gd name="T66" fmla="*/ 1244 w 4986"/>
                <a:gd name="T67" fmla="*/ 1768 h 2566"/>
                <a:gd name="T68" fmla="*/ 1587 w 4986"/>
                <a:gd name="T69" fmla="*/ 1518 h 2566"/>
                <a:gd name="T70" fmla="*/ 3944 w 4986"/>
                <a:gd name="T71" fmla="*/ 1577 h 2566"/>
                <a:gd name="T72" fmla="*/ 4018 w 4986"/>
                <a:gd name="T73" fmla="*/ 1467 h 2566"/>
                <a:gd name="T74" fmla="*/ 1721 w 4986"/>
                <a:gd name="T75" fmla="*/ 1433 h 2566"/>
                <a:gd name="T76" fmla="*/ 1735 w 4986"/>
                <a:gd name="T77" fmla="*/ 1456 h 2566"/>
                <a:gd name="T78" fmla="*/ 4158 w 4986"/>
                <a:gd name="T79" fmla="*/ 1211 h 2566"/>
                <a:gd name="T80" fmla="*/ 1981 w 4986"/>
                <a:gd name="T81" fmla="*/ 1300 h 2566"/>
                <a:gd name="T82" fmla="*/ 2093 w 4986"/>
                <a:gd name="T83" fmla="*/ 1230 h 2566"/>
                <a:gd name="T84" fmla="*/ 2214 w 4986"/>
                <a:gd name="T85" fmla="*/ 1122 h 2566"/>
                <a:gd name="T86" fmla="*/ 2226 w 4986"/>
                <a:gd name="T87" fmla="*/ 1145 h 2566"/>
                <a:gd name="T88" fmla="*/ 4319 w 4986"/>
                <a:gd name="T89" fmla="*/ 967 h 2566"/>
                <a:gd name="T90" fmla="*/ 4429 w 4986"/>
                <a:gd name="T91" fmla="*/ 851 h 2566"/>
                <a:gd name="T92" fmla="*/ 4501 w 4986"/>
                <a:gd name="T93" fmla="*/ 741 h 2566"/>
                <a:gd name="T94" fmla="*/ 4569 w 4986"/>
                <a:gd name="T95" fmla="*/ 593 h 2566"/>
                <a:gd name="T96" fmla="*/ 4590 w 4986"/>
                <a:gd name="T97" fmla="*/ 608 h 2566"/>
                <a:gd name="T98" fmla="*/ 4803 w 4986"/>
                <a:gd name="T99" fmla="*/ 241 h 2566"/>
                <a:gd name="T100" fmla="*/ 4914 w 4986"/>
                <a:gd name="T101" fmla="*/ 125 h 2566"/>
                <a:gd name="T102" fmla="*/ 4985 w 4986"/>
                <a:gd name="T103" fmla="*/ 15 h 2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86" h="2566">
                  <a:moveTo>
                    <a:pt x="44" y="2565"/>
                  </a:moveTo>
                  <a:lnTo>
                    <a:pt x="38" y="2538"/>
                  </a:lnTo>
                  <a:lnTo>
                    <a:pt x="167" y="2510"/>
                  </a:lnTo>
                  <a:lnTo>
                    <a:pt x="173" y="2538"/>
                  </a:lnTo>
                  <a:lnTo>
                    <a:pt x="44" y="2565"/>
                  </a:lnTo>
                  <a:close/>
                  <a:moveTo>
                    <a:pt x="15" y="2546"/>
                  </a:moveTo>
                  <a:lnTo>
                    <a:pt x="0" y="2523"/>
                  </a:lnTo>
                  <a:lnTo>
                    <a:pt x="112" y="2453"/>
                  </a:lnTo>
                  <a:lnTo>
                    <a:pt x="127" y="2474"/>
                  </a:lnTo>
                  <a:lnTo>
                    <a:pt x="15" y="2546"/>
                  </a:lnTo>
                  <a:close/>
                  <a:moveTo>
                    <a:pt x="328" y="2504"/>
                  </a:moveTo>
                  <a:lnTo>
                    <a:pt x="321" y="2479"/>
                  </a:lnTo>
                  <a:lnTo>
                    <a:pt x="453" y="2451"/>
                  </a:lnTo>
                  <a:lnTo>
                    <a:pt x="457" y="2477"/>
                  </a:lnTo>
                  <a:lnTo>
                    <a:pt x="328" y="2504"/>
                  </a:lnTo>
                  <a:close/>
                  <a:moveTo>
                    <a:pt x="614" y="2445"/>
                  </a:moveTo>
                  <a:lnTo>
                    <a:pt x="607" y="2417"/>
                  </a:lnTo>
                  <a:lnTo>
                    <a:pt x="736" y="2390"/>
                  </a:lnTo>
                  <a:lnTo>
                    <a:pt x="743" y="2417"/>
                  </a:lnTo>
                  <a:lnTo>
                    <a:pt x="614" y="2445"/>
                  </a:lnTo>
                  <a:close/>
                  <a:moveTo>
                    <a:pt x="260" y="2390"/>
                  </a:moveTo>
                  <a:lnTo>
                    <a:pt x="245" y="2369"/>
                  </a:lnTo>
                  <a:lnTo>
                    <a:pt x="357" y="2297"/>
                  </a:lnTo>
                  <a:lnTo>
                    <a:pt x="372" y="2320"/>
                  </a:lnTo>
                  <a:lnTo>
                    <a:pt x="260" y="2390"/>
                  </a:lnTo>
                  <a:close/>
                  <a:moveTo>
                    <a:pt x="897" y="2383"/>
                  </a:moveTo>
                  <a:lnTo>
                    <a:pt x="893" y="2358"/>
                  </a:lnTo>
                  <a:lnTo>
                    <a:pt x="1022" y="2331"/>
                  </a:lnTo>
                  <a:lnTo>
                    <a:pt x="1026" y="2356"/>
                  </a:lnTo>
                  <a:lnTo>
                    <a:pt x="897" y="2383"/>
                  </a:lnTo>
                  <a:close/>
                  <a:moveTo>
                    <a:pt x="1183" y="2322"/>
                  </a:moveTo>
                  <a:lnTo>
                    <a:pt x="1177" y="2297"/>
                  </a:lnTo>
                  <a:lnTo>
                    <a:pt x="1306" y="2269"/>
                  </a:lnTo>
                  <a:lnTo>
                    <a:pt x="1312" y="2295"/>
                  </a:lnTo>
                  <a:lnTo>
                    <a:pt x="1183" y="2322"/>
                  </a:lnTo>
                  <a:close/>
                  <a:moveTo>
                    <a:pt x="1467" y="2263"/>
                  </a:moveTo>
                  <a:lnTo>
                    <a:pt x="1462" y="2237"/>
                  </a:lnTo>
                  <a:lnTo>
                    <a:pt x="1591" y="2210"/>
                  </a:lnTo>
                  <a:lnTo>
                    <a:pt x="1596" y="2235"/>
                  </a:lnTo>
                  <a:lnTo>
                    <a:pt x="1467" y="2263"/>
                  </a:lnTo>
                  <a:close/>
                  <a:moveTo>
                    <a:pt x="506" y="2235"/>
                  </a:moveTo>
                  <a:lnTo>
                    <a:pt x="493" y="2212"/>
                  </a:lnTo>
                  <a:lnTo>
                    <a:pt x="603" y="2142"/>
                  </a:lnTo>
                  <a:lnTo>
                    <a:pt x="618" y="2163"/>
                  </a:lnTo>
                  <a:lnTo>
                    <a:pt x="506" y="2235"/>
                  </a:lnTo>
                  <a:close/>
                  <a:moveTo>
                    <a:pt x="1752" y="2201"/>
                  </a:moveTo>
                  <a:lnTo>
                    <a:pt x="1746" y="2176"/>
                  </a:lnTo>
                  <a:lnTo>
                    <a:pt x="1875" y="2149"/>
                  </a:lnTo>
                  <a:lnTo>
                    <a:pt x="1881" y="2174"/>
                  </a:lnTo>
                  <a:lnTo>
                    <a:pt x="1752" y="2201"/>
                  </a:lnTo>
                  <a:close/>
                  <a:moveTo>
                    <a:pt x="2036" y="2142"/>
                  </a:moveTo>
                  <a:lnTo>
                    <a:pt x="2032" y="2115"/>
                  </a:lnTo>
                  <a:lnTo>
                    <a:pt x="2161" y="2087"/>
                  </a:lnTo>
                  <a:lnTo>
                    <a:pt x="2165" y="2115"/>
                  </a:lnTo>
                  <a:lnTo>
                    <a:pt x="2036" y="2142"/>
                  </a:lnTo>
                  <a:close/>
                  <a:moveTo>
                    <a:pt x="2322" y="2081"/>
                  </a:moveTo>
                  <a:lnTo>
                    <a:pt x="2315" y="2055"/>
                  </a:lnTo>
                  <a:lnTo>
                    <a:pt x="2444" y="2028"/>
                  </a:lnTo>
                  <a:lnTo>
                    <a:pt x="2451" y="2053"/>
                  </a:lnTo>
                  <a:lnTo>
                    <a:pt x="2322" y="2081"/>
                  </a:lnTo>
                  <a:close/>
                  <a:moveTo>
                    <a:pt x="751" y="2079"/>
                  </a:moveTo>
                  <a:lnTo>
                    <a:pt x="738" y="2057"/>
                  </a:lnTo>
                  <a:lnTo>
                    <a:pt x="849" y="1986"/>
                  </a:lnTo>
                  <a:lnTo>
                    <a:pt x="863" y="2009"/>
                  </a:lnTo>
                  <a:lnTo>
                    <a:pt x="751" y="2079"/>
                  </a:lnTo>
                  <a:close/>
                  <a:moveTo>
                    <a:pt x="2605" y="2022"/>
                  </a:moveTo>
                  <a:lnTo>
                    <a:pt x="2601" y="1994"/>
                  </a:lnTo>
                  <a:lnTo>
                    <a:pt x="2730" y="1966"/>
                  </a:lnTo>
                  <a:lnTo>
                    <a:pt x="2734" y="1994"/>
                  </a:lnTo>
                  <a:lnTo>
                    <a:pt x="2605" y="2022"/>
                  </a:lnTo>
                  <a:close/>
                  <a:moveTo>
                    <a:pt x="2890" y="1960"/>
                  </a:moveTo>
                  <a:lnTo>
                    <a:pt x="2884" y="1935"/>
                  </a:lnTo>
                  <a:lnTo>
                    <a:pt x="3013" y="1907"/>
                  </a:lnTo>
                  <a:lnTo>
                    <a:pt x="3019" y="1933"/>
                  </a:lnTo>
                  <a:lnTo>
                    <a:pt x="2890" y="1960"/>
                  </a:lnTo>
                  <a:close/>
                  <a:moveTo>
                    <a:pt x="999" y="1924"/>
                  </a:moveTo>
                  <a:lnTo>
                    <a:pt x="984" y="1901"/>
                  </a:lnTo>
                  <a:lnTo>
                    <a:pt x="1096" y="1829"/>
                  </a:lnTo>
                  <a:lnTo>
                    <a:pt x="1109" y="1852"/>
                  </a:lnTo>
                  <a:lnTo>
                    <a:pt x="999" y="1924"/>
                  </a:lnTo>
                  <a:close/>
                  <a:moveTo>
                    <a:pt x="3174" y="1901"/>
                  </a:moveTo>
                  <a:lnTo>
                    <a:pt x="3169" y="1873"/>
                  </a:lnTo>
                  <a:lnTo>
                    <a:pt x="3299" y="1846"/>
                  </a:lnTo>
                  <a:lnTo>
                    <a:pt x="3303" y="1873"/>
                  </a:lnTo>
                  <a:lnTo>
                    <a:pt x="3174" y="1901"/>
                  </a:lnTo>
                  <a:close/>
                  <a:moveTo>
                    <a:pt x="3459" y="1839"/>
                  </a:moveTo>
                  <a:lnTo>
                    <a:pt x="3453" y="1814"/>
                  </a:lnTo>
                  <a:lnTo>
                    <a:pt x="3582" y="1787"/>
                  </a:lnTo>
                  <a:lnTo>
                    <a:pt x="3589" y="1812"/>
                  </a:lnTo>
                  <a:lnTo>
                    <a:pt x="3459" y="1839"/>
                  </a:lnTo>
                  <a:close/>
                  <a:moveTo>
                    <a:pt x="3743" y="1778"/>
                  </a:moveTo>
                  <a:lnTo>
                    <a:pt x="3739" y="1753"/>
                  </a:lnTo>
                  <a:lnTo>
                    <a:pt x="3804" y="1738"/>
                  </a:lnTo>
                  <a:lnTo>
                    <a:pt x="3834" y="1693"/>
                  </a:lnTo>
                  <a:lnTo>
                    <a:pt x="3855" y="1708"/>
                  </a:lnTo>
                  <a:lnTo>
                    <a:pt x="3821" y="1761"/>
                  </a:lnTo>
                  <a:lnTo>
                    <a:pt x="3743" y="1778"/>
                  </a:lnTo>
                  <a:close/>
                  <a:moveTo>
                    <a:pt x="1244" y="1768"/>
                  </a:moveTo>
                  <a:lnTo>
                    <a:pt x="1230" y="1744"/>
                  </a:lnTo>
                  <a:lnTo>
                    <a:pt x="1342" y="1674"/>
                  </a:lnTo>
                  <a:lnTo>
                    <a:pt x="1357" y="1698"/>
                  </a:lnTo>
                  <a:lnTo>
                    <a:pt x="1244" y="1768"/>
                  </a:lnTo>
                  <a:close/>
                  <a:moveTo>
                    <a:pt x="1490" y="1611"/>
                  </a:moveTo>
                  <a:lnTo>
                    <a:pt x="1475" y="1590"/>
                  </a:lnTo>
                  <a:lnTo>
                    <a:pt x="1587" y="1518"/>
                  </a:lnTo>
                  <a:lnTo>
                    <a:pt x="1602" y="1541"/>
                  </a:lnTo>
                  <a:lnTo>
                    <a:pt x="1490" y="1611"/>
                  </a:lnTo>
                  <a:close/>
                  <a:moveTo>
                    <a:pt x="3944" y="1577"/>
                  </a:moveTo>
                  <a:lnTo>
                    <a:pt x="3923" y="1562"/>
                  </a:lnTo>
                  <a:lnTo>
                    <a:pt x="3995" y="1452"/>
                  </a:lnTo>
                  <a:lnTo>
                    <a:pt x="4018" y="1467"/>
                  </a:lnTo>
                  <a:lnTo>
                    <a:pt x="3944" y="1577"/>
                  </a:lnTo>
                  <a:close/>
                  <a:moveTo>
                    <a:pt x="1735" y="1456"/>
                  </a:moveTo>
                  <a:lnTo>
                    <a:pt x="1721" y="1433"/>
                  </a:lnTo>
                  <a:lnTo>
                    <a:pt x="1833" y="1363"/>
                  </a:lnTo>
                  <a:lnTo>
                    <a:pt x="1848" y="1387"/>
                  </a:lnTo>
                  <a:lnTo>
                    <a:pt x="1735" y="1456"/>
                  </a:lnTo>
                  <a:close/>
                  <a:moveTo>
                    <a:pt x="4105" y="1336"/>
                  </a:moveTo>
                  <a:lnTo>
                    <a:pt x="4084" y="1321"/>
                  </a:lnTo>
                  <a:lnTo>
                    <a:pt x="4158" y="1211"/>
                  </a:lnTo>
                  <a:lnTo>
                    <a:pt x="4179" y="1226"/>
                  </a:lnTo>
                  <a:lnTo>
                    <a:pt x="4105" y="1336"/>
                  </a:lnTo>
                  <a:close/>
                  <a:moveTo>
                    <a:pt x="1981" y="1300"/>
                  </a:moveTo>
                  <a:lnTo>
                    <a:pt x="1968" y="1279"/>
                  </a:lnTo>
                  <a:lnTo>
                    <a:pt x="2078" y="1207"/>
                  </a:lnTo>
                  <a:lnTo>
                    <a:pt x="2093" y="1230"/>
                  </a:lnTo>
                  <a:lnTo>
                    <a:pt x="1981" y="1300"/>
                  </a:lnTo>
                  <a:close/>
                  <a:moveTo>
                    <a:pt x="2226" y="1145"/>
                  </a:moveTo>
                  <a:lnTo>
                    <a:pt x="2214" y="1122"/>
                  </a:lnTo>
                  <a:lnTo>
                    <a:pt x="2324" y="1052"/>
                  </a:lnTo>
                  <a:lnTo>
                    <a:pt x="2339" y="1073"/>
                  </a:lnTo>
                  <a:lnTo>
                    <a:pt x="2226" y="1145"/>
                  </a:lnTo>
                  <a:close/>
                  <a:moveTo>
                    <a:pt x="4268" y="1092"/>
                  </a:moveTo>
                  <a:lnTo>
                    <a:pt x="4245" y="1077"/>
                  </a:lnTo>
                  <a:lnTo>
                    <a:pt x="4319" y="967"/>
                  </a:lnTo>
                  <a:lnTo>
                    <a:pt x="4340" y="982"/>
                  </a:lnTo>
                  <a:lnTo>
                    <a:pt x="4268" y="1092"/>
                  </a:lnTo>
                  <a:close/>
                  <a:moveTo>
                    <a:pt x="4429" y="851"/>
                  </a:moveTo>
                  <a:lnTo>
                    <a:pt x="4408" y="836"/>
                  </a:lnTo>
                  <a:lnTo>
                    <a:pt x="4480" y="726"/>
                  </a:lnTo>
                  <a:lnTo>
                    <a:pt x="4501" y="741"/>
                  </a:lnTo>
                  <a:lnTo>
                    <a:pt x="4429" y="851"/>
                  </a:lnTo>
                  <a:close/>
                  <a:moveTo>
                    <a:pt x="4590" y="608"/>
                  </a:moveTo>
                  <a:lnTo>
                    <a:pt x="4569" y="593"/>
                  </a:lnTo>
                  <a:lnTo>
                    <a:pt x="4640" y="483"/>
                  </a:lnTo>
                  <a:lnTo>
                    <a:pt x="4664" y="497"/>
                  </a:lnTo>
                  <a:lnTo>
                    <a:pt x="4590" y="608"/>
                  </a:lnTo>
                  <a:close/>
                  <a:moveTo>
                    <a:pt x="4751" y="366"/>
                  </a:moveTo>
                  <a:lnTo>
                    <a:pt x="4729" y="351"/>
                  </a:lnTo>
                  <a:lnTo>
                    <a:pt x="4803" y="241"/>
                  </a:lnTo>
                  <a:lnTo>
                    <a:pt x="4825" y="256"/>
                  </a:lnTo>
                  <a:lnTo>
                    <a:pt x="4751" y="366"/>
                  </a:lnTo>
                  <a:close/>
                  <a:moveTo>
                    <a:pt x="4914" y="125"/>
                  </a:moveTo>
                  <a:lnTo>
                    <a:pt x="4890" y="110"/>
                  </a:lnTo>
                  <a:lnTo>
                    <a:pt x="4964" y="0"/>
                  </a:lnTo>
                  <a:lnTo>
                    <a:pt x="4985" y="15"/>
                  </a:lnTo>
                  <a:lnTo>
                    <a:pt x="4914" y="125"/>
                  </a:lnTo>
                  <a:close/>
                </a:path>
              </a:pathLst>
            </a:custGeom>
            <a:solidFill>
              <a:schemeClr val="accent1"/>
            </a:solidFill>
            <a:ln>
              <a:noFill/>
            </a:ln>
            <a:effectLst/>
          </p:spPr>
          <p:txBody>
            <a:bodyPr wrap="none" anchor="ctr"/>
            <a:lstStyle/>
            <a:p>
              <a:endParaRPr lang="en-SV" sz="900"/>
            </a:p>
          </p:txBody>
        </p:sp>
        <p:sp>
          <p:nvSpPr>
            <p:cNvPr id="299" name="Freeform 554">
              <a:extLst>
                <a:ext uri="{FF2B5EF4-FFF2-40B4-BE49-F238E27FC236}">
                  <a16:creationId xmlns:a16="http://schemas.microsoft.com/office/drawing/2014/main" id="{8AE93B11-CF59-EB40-895C-554BB08900B0}"/>
                </a:ext>
              </a:extLst>
            </p:cNvPr>
            <p:cNvSpPr>
              <a:spLocks noChangeArrowheads="1"/>
            </p:cNvSpPr>
            <p:nvPr/>
          </p:nvSpPr>
          <p:spPr bwMode="auto">
            <a:xfrm>
              <a:off x="4259971" y="7169466"/>
              <a:ext cx="4962504" cy="4304033"/>
            </a:xfrm>
            <a:custGeom>
              <a:avLst/>
              <a:gdLst>
                <a:gd name="T0" fmla="*/ 4886 w 5018"/>
                <a:gd name="T1" fmla="*/ 4326 h 4354"/>
                <a:gd name="T2" fmla="*/ 4727 w 5018"/>
                <a:gd name="T3" fmla="*/ 4351 h 4354"/>
                <a:gd name="T4" fmla="*/ 4727 w 5018"/>
                <a:gd name="T5" fmla="*/ 4324 h 4354"/>
                <a:gd name="T6" fmla="*/ 4304 w 5018"/>
                <a:gd name="T7" fmla="*/ 4347 h 4354"/>
                <a:gd name="T8" fmla="*/ 4435 w 5018"/>
                <a:gd name="T9" fmla="*/ 4347 h 4354"/>
                <a:gd name="T10" fmla="*/ 4012 w 5018"/>
                <a:gd name="T11" fmla="*/ 4317 h 4354"/>
                <a:gd name="T12" fmla="*/ 3853 w 5018"/>
                <a:gd name="T13" fmla="*/ 4343 h 4354"/>
                <a:gd name="T14" fmla="*/ 3853 w 5018"/>
                <a:gd name="T15" fmla="*/ 4315 h 4354"/>
                <a:gd name="T16" fmla="*/ 3430 w 5018"/>
                <a:gd name="T17" fmla="*/ 4339 h 4354"/>
                <a:gd name="T18" fmla="*/ 3563 w 5018"/>
                <a:gd name="T19" fmla="*/ 4339 h 4354"/>
                <a:gd name="T20" fmla="*/ 3140 w 5018"/>
                <a:gd name="T21" fmla="*/ 4309 h 4354"/>
                <a:gd name="T22" fmla="*/ 2981 w 5018"/>
                <a:gd name="T23" fmla="*/ 4332 h 4354"/>
                <a:gd name="T24" fmla="*/ 2981 w 5018"/>
                <a:gd name="T25" fmla="*/ 4307 h 4354"/>
                <a:gd name="T26" fmla="*/ 2559 w 5018"/>
                <a:gd name="T27" fmla="*/ 4328 h 4354"/>
                <a:gd name="T28" fmla="*/ 2690 w 5018"/>
                <a:gd name="T29" fmla="*/ 4330 h 4354"/>
                <a:gd name="T30" fmla="*/ 2267 w 5018"/>
                <a:gd name="T31" fmla="*/ 4298 h 4354"/>
                <a:gd name="T32" fmla="*/ 2108 w 5018"/>
                <a:gd name="T33" fmla="*/ 4324 h 4354"/>
                <a:gd name="T34" fmla="*/ 2108 w 5018"/>
                <a:gd name="T35" fmla="*/ 4298 h 4354"/>
                <a:gd name="T36" fmla="*/ 1685 w 5018"/>
                <a:gd name="T37" fmla="*/ 4319 h 4354"/>
                <a:gd name="T38" fmla="*/ 1818 w 5018"/>
                <a:gd name="T39" fmla="*/ 4322 h 4354"/>
                <a:gd name="T40" fmla="*/ 1395 w 5018"/>
                <a:gd name="T41" fmla="*/ 4290 h 4354"/>
                <a:gd name="T42" fmla="*/ 1236 w 5018"/>
                <a:gd name="T43" fmla="*/ 4315 h 4354"/>
                <a:gd name="T44" fmla="*/ 1236 w 5018"/>
                <a:gd name="T45" fmla="*/ 4288 h 4354"/>
                <a:gd name="T46" fmla="*/ 813 w 5018"/>
                <a:gd name="T47" fmla="*/ 4311 h 4354"/>
                <a:gd name="T48" fmla="*/ 944 w 5018"/>
                <a:gd name="T49" fmla="*/ 4311 h 4354"/>
                <a:gd name="T50" fmla="*/ 521 w 5018"/>
                <a:gd name="T51" fmla="*/ 4281 h 4354"/>
                <a:gd name="T52" fmla="*/ 362 w 5018"/>
                <a:gd name="T53" fmla="*/ 4305 h 4354"/>
                <a:gd name="T54" fmla="*/ 362 w 5018"/>
                <a:gd name="T55" fmla="*/ 4279 h 4354"/>
                <a:gd name="T56" fmla="*/ 0 w 5018"/>
                <a:gd name="T57" fmla="*/ 4303 h 4354"/>
                <a:gd name="T58" fmla="*/ 42 w 5018"/>
                <a:gd name="T59" fmla="*/ 4275 h 4354"/>
                <a:gd name="T60" fmla="*/ 144 w 5018"/>
                <a:gd name="T61" fmla="*/ 4082 h 4354"/>
                <a:gd name="T62" fmla="*/ 207 w 5018"/>
                <a:gd name="T63" fmla="*/ 3966 h 4354"/>
                <a:gd name="T64" fmla="*/ 256 w 5018"/>
                <a:gd name="T65" fmla="*/ 3811 h 4354"/>
                <a:gd name="T66" fmla="*/ 279 w 5018"/>
                <a:gd name="T67" fmla="*/ 3824 h 4354"/>
                <a:gd name="T68" fmla="*/ 455 w 5018"/>
                <a:gd name="T69" fmla="*/ 3439 h 4354"/>
                <a:gd name="T70" fmla="*/ 552 w 5018"/>
                <a:gd name="T71" fmla="*/ 3310 h 4354"/>
                <a:gd name="T72" fmla="*/ 614 w 5018"/>
                <a:gd name="T73" fmla="*/ 3193 h 4354"/>
                <a:gd name="T74" fmla="*/ 665 w 5018"/>
                <a:gd name="T75" fmla="*/ 3039 h 4354"/>
                <a:gd name="T76" fmla="*/ 688 w 5018"/>
                <a:gd name="T77" fmla="*/ 3052 h 4354"/>
                <a:gd name="T78" fmla="*/ 861 w 5018"/>
                <a:gd name="T79" fmla="*/ 2664 h 4354"/>
                <a:gd name="T80" fmla="*/ 959 w 5018"/>
                <a:gd name="T81" fmla="*/ 2537 h 4354"/>
                <a:gd name="T82" fmla="*/ 1020 w 5018"/>
                <a:gd name="T83" fmla="*/ 2421 h 4354"/>
                <a:gd name="T84" fmla="*/ 1071 w 5018"/>
                <a:gd name="T85" fmla="*/ 2266 h 4354"/>
                <a:gd name="T86" fmla="*/ 1094 w 5018"/>
                <a:gd name="T87" fmla="*/ 2279 h 4354"/>
                <a:gd name="T88" fmla="*/ 1268 w 5018"/>
                <a:gd name="T89" fmla="*/ 1894 h 4354"/>
                <a:gd name="T90" fmla="*/ 1365 w 5018"/>
                <a:gd name="T91" fmla="*/ 1765 h 4354"/>
                <a:gd name="T92" fmla="*/ 1427 w 5018"/>
                <a:gd name="T93" fmla="*/ 1648 h 4354"/>
                <a:gd name="T94" fmla="*/ 1477 w 5018"/>
                <a:gd name="T95" fmla="*/ 1494 h 4354"/>
                <a:gd name="T96" fmla="*/ 1501 w 5018"/>
                <a:gd name="T97" fmla="*/ 1506 h 4354"/>
                <a:gd name="T98" fmla="*/ 1638 w 5018"/>
                <a:gd name="T99" fmla="*/ 1108 h 4354"/>
                <a:gd name="T100" fmla="*/ 1712 w 5018"/>
                <a:gd name="T101" fmla="*/ 965 h 4354"/>
                <a:gd name="T102" fmla="*/ 1752 w 5018"/>
                <a:gd name="T103" fmla="*/ 839 h 4354"/>
                <a:gd name="T104" fmla="*/ 1776 w 5018"/>
                <a:gd name="T105" fmla="*/ 680 h 4354"/>
                <a:gd name="T106" fmla="*/ 1801 w 5018"/>
                <a:gd name="T107" fmla="*/ 688 h 4354"/>
                <a:gd name="T108" fmla="*/ 1905 w 5018"/>
                <a:gd name="T109" fmla="*/ 278 h 4354"/>
                <a:gd name="T110" fmla="*/ 1977 w 5018"/>
                <a:gd name="T111" fmla="*/ 134 h 4354"/>
                <a:gd name="T112" fmla="*/ 2017 w 5018"/>
                <a:gd name="T113" fmla="*/ 7 h 4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18" h="4354">
                  <a:moveTo>
                    <a:pt x="5017" y="4353"/>
                  </a:moveTo>
                  <a:lnTo>
                    <a:pt x="4886" y="4353"/>
                  </a:lnTo>
                  <a:lnTo>
                    <a:pt x="4886" y="4326"/>
                  </a:lnTo>
                  <a:lnTo>
                    <a:pt x="5017" y="4328"/>
                  </a:lnTo>
                  <a:lnTo>
                    <a:pt x="5017" y="4353"/>
                  </a:lnTo>
                  <a:close/>
                  <a:moveTo>
                    <a:pt x="4727" y="4351"/>
                  </a:moveTo>
                  <a:lnTo>
                    <a:pt x="4594" y="4349"/>
                  </a:lnTo>
                  <a:lnTo>
                    <a:pt x="4594" y="4324"/>
                  </a:lnTo>
                  <a:lnTo>
                    <a:pt x="4727" y="4324"/>
                  </a:lnTo>
                  <a:lnTo>
                    <a:pt x="4727" y="4351"/>
                  </a:lnTo>
                  <a:close/>
                  <a:moveTo>
                    <a:pt x="4435" y="4347"/>
                  </a:moveTo>
                  <a:lnTo>
                    <a:pt x="4304" y="4347"/>
                  </a:lnTo>
                  <a:lnTo>
                    <a:pt x="4304" y="4319"/>
                  </a:lnTo>
                  <a:lnTo>
                    <a:pt x="4435" y="4322"/>
                  </a:lnTo>
                  <a:lnTo>
                    <a:pt x="4435" y="4347"/>
                  </a:lnTo>
                  <a:close/>
                  <a:moveTo>
                    <a:pt x="4145" y="4345"/>
                  </a:moveTo>
                  <a:lnTo>
                    <a:pt x="4012" y="4343"/>
                  </a:lnTo>
                  <a:lnTo>
                    <a:pt x="4012" y="4317"/>
                  </a:lnTo>
                  <a:lnTo>
                    <a:pt x="4145" y="4319"/>
                  </a:lnTo>
                  <a:lnTo>
                    <a:pt x="4145" y="4345"/>
                  </a:lnTo>
                  <a:close/>
                  <a:moveTo>
                    <a:pt x="3853" y="4343"/>
                  </a:moveTo>
                  <a:lnTo>
                    <a:pt x="3722" y="4341"/>
                  </a:lnTo>
                  <a:lnTo>
                    <a:pt x="3722" y="4313"/>
                  </a:lnTo>
                  <a:lnTo>
                    <a:pt x="3853" y="4315"/>
                  </a:lnTo>
                  <a:lnTo>
                    <a:pt x="3853" y="4343"/>
                  </a:lnTo>
                  <a:close/>
                  <a:moveTo>
                    <a:pt x="3563" y="4339"/>
                  </a:moveTo>
                  <a:lnTo>
                    <a:pt x="3430" y="4339"/>
                  </a:lnTo>
                  <a:lnTo>
                    <a:pt x="3430" y="4311"/>
                  </a:lnTo>
                  <a:lnTo>
                    <a:pt x="3563" y="4313"/>
                  </a:lnTo>
                  <a:lnTo>
                    <a:pt x="3563" y="4339"/>
                  </a:lnTo>
                  <a:close/>
                  <a:moveTo>
                    <a:pt x="3271" y="4336"/>
                  </a:moveTo>
                  <a:lnTo>
                    <a:pt x="3140" y="4334"/>
                  </a:lnTo>
                  <a:lnTo>
                    <a:pt x="3140" y="4309"/>
                  </a:lnTo>
                  <a:lnTo>
                    <a:pt x="3271" y="4309"/>
                  </a:lnTo>
                  <a:lnTo>
                    <a:pt x="3271" y="4336"/>
                  </a:lnTo>
                  <a:close/>
                  <a:moveTo>
                    <a:pt x="2981" y="4332"/>
                  </a:moveTo>
                  <a:lnTo>
                    <a:pt x="2849" y="4332"/>
                  </a:lnTo>
                  <a:lnTo>
                    <a:pt x="2849" y="4305"/>
                  </a:lnTo>
                  <a:lnTo>
                    <a:pt x="2981" y="4307"/>
                  </a:lnTo>
                  <a:lnTo>
                    <a:pt x="2981" y="4332"/>
                  </a:lnTo>
                  <a:close/>
                  <a:moveTo>
                    <a:pt x="2690" y="4330"/>
                  </a:moveTo>
                  <a:lnTo>
                    <a:pt x="2559" y="4328"/>
                  </a:lnTo>
                  <a:lnTo>
                    <a:pt x="2559" y="4303"/>
                  </a:lnTo>
                  <a:lnTo>
                    <a:pt x="2690" y="4303"/>
                  </a:lnTo>
                  <a:lnTo>
                    <a:pt x="2690" y="4330"/>
                  </a:lnTo>
                  <a:close/>
                  <a:moveTo>
                    <a:pt x="2400" y="4326"/>
                  </a:moveTo>
                  <a:lnTo>
                    <a:pt x="2267" y="4326"/>
                  </a:lnTo>
                  <a:lnTo>
                    <a:pt x="2267" y="4298"/>
                  </a:lnTo>
                  <a:lnTo>
                    <a:pt x="2400" y="4300"/>
                  </a:lnTo>
                  <a:lnTo>
                    <a:pt x="2400" y="4326"/>
                  </a:lnTo>
                  <a:close/>
                  <a:moveTo>
                    <a:pt x="2108" y="4324"/>
                  </a:moveTo>
                  <a:lnTo>
                    <a:pt x="1977" y="4322"/>
                  </a:lnTo>
                  <a:lnTo>
                    <a:pt x="1977" y="4296"/>
                  </a:lnTo>
                  <a:lnTo>
                    <a:pt x="2108" y="4298"/>
                  </a:lnTo>
                  <a:lnTo>
                    <a:pt x="2108" y="4324"/>
                  </a:lnTo>
                  <a:close/>
                  <a:moveTo>
                    <a:pt x="1818" y="4322"/>
                  </a:moveTo>
                  <a:lnTo>
                    <a:pt x="1685" y="4319"/>
                  </a:lnTo>
                  <a:lnTo>
                    <a:pt x="1685" y="4292"/>
                  </a:lnTo>
                  <a:lnTo>
                    <a:pt x="1818" y="4294"/>
                  </a:lnTo>
                  <a:lnTo>
                    <a:pt x="1818" y="4322"/>
                  </a:lnTo>
                  <a:close/>
                  <a:moveTo>
                    <a:pt x="1526" y="4317"/>
                  </a:moveTo>
                  <a:lnTo>
                    <a:pt x="1395" y="4317"/>
                  </a:lnTo>
                  <a:lnTo>
                    <a:pt x="1395" y="4290"/>
                  </a:lnTo>
                  <a:lnTo>
                    <a:pt x="1526" y="4292"/>
                  </a:lnTo>
                  <a:lnTo>
                    <a:pt x="1526" y="4317"/>
                  </a:lnTo>
                  <a:close/>
                  <a:moveTo>
                    <a:pt x="1236" y="4315"/>
                  </a:moveTo>
                  <a:lnTo>
                    <a:pt x="1103" y="4313"/>
                  </a:lnTo>
                  <a:lnTo>
                    <a:pt x="1103" y="4288"/>
                  </a:lnTo>
                  <a:lnTo>
                    <a:pt x="1236" y="4288"/>
                  </a:lnTo>
                  <a:lnTo>
                    <a:pt x="1236" y="4315"/>
                  </a:lnTo>
                  <a:close/>
                  <a:moveTo>
                    <a:pt x="944" y="4311"/>
                  </a:moveTo>
                  <a:lnTo>
                    <a:pt x="813" y="4311"/>
                  </a:lnTo>
                  <a:lnTo>
                    <a:pt x="813" y="4283"/>
                  </a:lnTo>
                  <a:lnTo>
                    <a:pt x="944" y="4286"/>
                  </a:lnTo>
                  <a:lnTo>
                    <a:pt x="944" y="4311"/>
                  </a:lnTo>
                  <a:close/>
                  <a:moveTo>
                    <a:pt x="654" y="4309"/>
                  </a:moveTo>
                  <a:lnTo>
                    <a:pt x="521" y="4307"/>
                  </a:lnTo>
                  <a:lnTo>
                    <a:pt x="521" y="4281"/>
                  </a:lnTo>
                  <a:lnTo>
                    <a:pt x="654" y="4281"/>
                  </a:lnTo>
                  <a:lnTo>
                    <a:pt x="654" y="4309"/>
                  </a:lnTo>
                  <a:close/>
                  <a:moveTo>
                    <a:pt x="362" y="4305"/>
                  </a:moveTo>
                  <a:lnTo>
                    <a:pt x="231" y="4305"/>
                  </a:lnTo>
                  <a:lnTo>
                    <a:pt x="231" y="4277"/>
                  </a:lnTo>
                  <a:lnTo>
                    <a:pt x="362" y="4279"/>
                  </a:lnTo>
                  <a:lnTo>
                    <a:pt x="362" y="4305"/>
                  </a:lnTo>
                  <a:close/>
                  <a:moveTo>
                    <a:pt x="72" y="4303"/>
                  </a:moveTo>
                  <a:lnTo>
                    <a:pt x="0" y="4303"/>
                  </a:lnTo>
                  <a:lnTo>
                    <a:pt x="46" y="4209"/>
                  </a:lnTo>
                  <a:lnTo>
                    <a:pt x="70" y="4222"/>
                  </a:lnTo>
                  <a:lnTo>
                    <a:pt x="42" y="4275"/>
                  </a:lnTo>
                  <a:lnTo>
                    <a:pt x="72" y="4277"/>
                  </a:lnTo>
                  <a:lnTo>
                    <a:pt x="72" y="4303"/>
                  </a:lnTo>
                  <a:close/>
                  <a:moveTo>
                    <a:pt x="144" y="4082"/>
                  </a:moveTo>
                  <a:lnTo>
                    <a:pt x="121" y="4070"/>
                  </a:lnTo>
                  <a:lnTo>
                    <a:pt x="184" y="3953"/>
                  </a:lnTo>
                  <a:lnTo>
                    <a:pt x="207" y="3966"/>
                  </a:lnTo>
                  <a:lnTo>
                    <a:pt x="144" y="4082"/>
                  </a:lnTo>
                  <a:close/>
                  <a:moveTo>
                    <a:pt x="279" y="3824"/>
                  </a:moveTo>
                  <a:lnTo>
                    <a:pt x="256" y="3811"/>
                  </a:lnTo>
                  <a:lnTo>
                    <a:pt x="320" y="3695"/>
                  </a:lnTo>
                  <a:lnTo>
                    <a:pt x="343" y="3708"/>
                  </a:lnTo>
                  <a:lnTo>
                    <a:pt x="279" y="3824"/>
                  </a:lnTo>
                  <a:close/>
                  <a:moveTo>
                    <a:pt x="417" y="3568"/>
                  </a:moveTo>
                  <a:lnTo>
                    <a:pt x="394" y="3555"/>
                  </a:lnTo>
                  <a:lnTo>
                    <a:pt x="455" y="3439"/>
                  </a:lnTo>
                  <a:lnTo>
                    <a:pt x="478" y="3450"/>
                  </a:lnTo>
                  <a:lnTo>
                    <a:pt x="417" y="3568"/>
                  </a:lnTo>
                  <a:close/>
                  <a:moveTo>
                    <a:pt x="552" y="3310"/>
                  </a:moveTo>
                  <a:lnTo>
                    <a:pt x="529" y="3297"/>
                  </a:lnTo>
                  <a:lnTo>
                    <a:pt x="590" y="3181"/>
                  </a:lnTo>
                  <a:lnTo>
                    <a:pt x="614" y="3193"/>
                  </a:lnTo>
                  <a:lnTo>
                    <a:pt x="552" y="3310"/>
                  </a:lnTo>
                  <a:close/>
                  <a:moveTo>
                    <a:pt x="688" y="3052"/>
                  </a:moveTo>
                  <a:lnTo>
                    <a:pt x="665" y="3039"/>
                  </a:lnTo>
                  <a:lnTo>
                    <a:pt x="726" y="2922"/>
                  </a:lnTo>
                  <a:lnTo>
                    <a:pt x="749" y="2935"/>
                  </a:lnTo>
                  <a:lnTo>
                    <a:pt x="688" y="3052"/>
                  </a:lnTo>
                  <a:close/>
                  <a:moveTo>
                    <a:pt x="823" y="2795"/>
                  </a:moveTo>
                  <a:lnTo>
                    <a:pt x="800" y="2783"/>
                  </a:lnTo>
                  <a:lnTo>
                    <a:pt x="861" y="2664"/>
                  </a:lnTo>
                  <a:lnTo>
                    <a:pt x="885" y="2677"/>
                  </a:lnTo>
                  <a:lnTo>
                    <a:pt x="823" y="2795"/>
                  </a:lnTo>
                  <a:close/>
                  <a:moveTo>
                    <a:pt x="959" y="2537"/>
                  </a:moveTo>
                  <a:lnTo>
                    <a:pt x="935" y="2525"/>
                  </a:lnTo>
                  <a:lnTo>
                    <a:pt x="997" y="2408"/>
                  </a:lnTo>
                  <a:lnTo>
                    <a:pt x="1020" y="2421"/>
                  </a:lnTo>
                  <a:lnTo>
                    <a:pt x="959" y="2537"/>
                  </a:lnTo>
                  <a:close/>
                  <a:moveTo>
                    <a:pt x="1094" y="2279"/>
                  </a:moveTo>
                  <a:lnTo>
                    <a:pt x="1071" y="2266"/>
                  </a:lnTo>
                  <a:lnTo>
                    <a:pt x="1132" y="2150"/>
                  </a:lnTo>
                  <a:lnTo>
                    <a:pt x="1156" y="2163"/>
                  </a:lnTo>
                  <a:lnTo>
                    <a:pt x="1094" y="2279"/>
                  </a:lnTo>
                  <a:close/>
                  <a:moveTo>
                    <a:pt x="1230" y="2023"/>
                  </a:moveTo>
                  <a:lnTo>
                    <a:pt x="1206" y="2010"/>
                  </a:lnTo>
                  <a:lnTo>
                    <a:pt x="1268" y="1894"/>
                  </a:lnTo>
                  <a:lnTo>
                    <a:pt x="1291" y="1904"/>
                  </a:lnTo>
                  <a:lnTo>
                    <a:pt x="1230" y="2023"/>
                  </a:lnTo>
                  <a:close/>
                  <a:moveTo>
                    <a:pt x="1365" y="1765"/>
                  </a:moveTo>
                  <a:lnTo>
                    <a:pt x="1342" y="1752"/>
                  </a:lnTo>
                  <a:lnTo>
                    <a:pt x="1403" y="1636"/>
                  </a:lnTo>
                  <a:lnTo>
                    <a:pt x="1427" y="1648"/>
                  </a:lnTo>
                  <a:lnTo>
                    <a:pt x="1365" y="1765"/>
                  </a:lnTo>
                  <a:close/>
                  <a:moveTo>
                    <a:pt x="1501" y="1506"/>
                  </a:moveTo>
                  <a:lnTo>
                    <a:pt x="1477" y="1494"/>
                  </a:lnTo>
                  <a:lnTo>
                    <a:pt x="1539" y="1377"/>
                  </a:lnTo>
                  <a:lnTo>
                    <a:pt x="1562" y="1390"/>
                  </a:lnTo>
                  <a:lnTo>
                    <a:pt x="1501" y="1506"/>
                  </a:lnTo>
                  <a:close/>
                  <a:moveTo>
                    <a:pt x="1623" y="1242"/>
                  </a:moveTo>
                  <a:lnTo>
                    <a:pt x="1598" y="1233"/>
                  </a:lnTo>
                  <a:lnTo>
                    <a:pt x="1638" y="1108"/>
                  </a:lnTo>
                  <a:lnTo>
                    <a:pt x="1664" y="1115"/>
                  </a:lnTo>
                  <a:lnTo>
                    <a:pt x="1623" y="1242"/>
                  </a:lnTo>
                  <a:close/>
                  <a:moveTo>
                    <a:pt x="1712" y="965"/>
                  </a:moveTo>
                  <a:lnTo>
                    <a:pt x="1687" y="956"/>
                  </a:lnTo>
                  <a:lnTo>
                    <a:pt x="1727" y="832"/>
                  </a:lnTo>
                  <a:lnTo>
                    <a:pt x="1752" y="839"/>
                  </a:lnTo>
                  <a:lnTo>
                    <a:pt x="1712" y="965"/>
                  </a:lnTo>
                  <a:close/>
                  <a:moveTo>
                    <a:pt x="1801" y="688"/>
                  </a:moveTo>
                  <a:lnTo>
                    <a:pt x="1776" y="680"/>
                  </a:lnTo>
                  <a:lnTo>
                    <a:pt x="1816" y="555"/>
                  </a:lnTo>
                  <a:lnTo>
                    <a:pt x="1841" y="561"/>
                  </a:lnTo>
                  <a:lnTo>
                    <a:pt x="1801" y="688"/>
                  </a:lnTo>
                  <a:close/>
                  <a:moveTo>
                    <a:pt x="1888" y="411"/>
                  </a:moveTo>
                  <a:lnTo>
                    <a:pt x="1865" y="402"/>
                  </a:lnTo>
                  <a:lnTo>
                    <a:pt x="1905" y="278"/>
                  </a:lnTo>
                  <a:lnTo>
                    <a:pt x="1928" y="284"/>
                  </a:lnTo>
                  <a:lnTo>
                    <a:pt x="1888" y="411"/>
                  </a:lnTo>
                  <a:close/>
                  <a:moveTo>
                    <a:pt x="1977" y="134"/>
                  </a:moveTo>
                  <a:lnTo>
                    <a:pt x="1951" y="125"/>
                  </a:lnTo>
                  <a:lnTo>
                    <a:pt x="1992" y="0"/>
                  </a:lnTo>
                  <a:lnTo>
                    <a:pt x="2017" y="7"/>
                  </a:lnTo>
                  <a:lnTo>
                    <a:pt x="1977" y="134"/>
                  </a:lnTo>
                  <a:close/>
                </a:path>
              </a:pathLst>
            </a:custGeom>
            <a:solidFill>
              <a:schemeClr val="accent1"/>
            </a:solidFill>
            <a:ln>
              <a:noFill/>
            </a:ln>
            <a:effectLst/>
          </p:spPr>
          <p:txBody>
            <a:bodyPr wrap="none" anchor="ctr"/>
            <a:lstStyle/>
            <a:p>
              <a:endParaRPr lang="en-SV" sz="900"/>
            </a:p>
          </p:txBody>
        </p:sp>
        <p:sp>
          <p:nvSpPr>
            <p:cNvPr id="300" name="Freeform 555">
              <a:extLst>
                <a:ext uri="{FF2B5EF4-FFF2-40B4-BE49-F238E27FC236}">
                  <a16:creationId xmlns:a16="http://schemas.microsoft.com/office/drawing/2014/main" id="{EF63DE7A-3654-844C-992D-67997B718756}"/>
                </a:ext>
              </a:extLst>
            </p:cNvPr>
            <p:cNvSpPr>
              <a:spLocks noChangeArrowheads="1"/>
            </p:cNvSpPr>
            <p:nvPr/>
          </p:nvSpPr>
          <p:spPr bwMode="auto">
            <a:xfrm>
              <a:off x="4190199" y="8429714"/>
              <a:ext cx="104657" cy="2987097"/>
            </a:xfrm>
            <a:custGeom>
              <a:avLst/>
              <a:gdLst>
                <a:gd name="T0" fmla="*/ 80 w 107"/>
                <a:gd name="T1" fmla="*/ 3019 h 3020"/>
                <a:gd name="T2" fmla="*/ 76 w 107"/>
                <a:gd name="T3" fmla="*/ 2911 h 3020"/>
                <a:gd name="T4" fmla="*/ 104 w 107"/>
                <a:gd name="T5" fmla="*/ 2911 h 3020"/>
                <a:gd name="T6" fmla="*/ 106 w 107"/>
                <a:gd name="T7" fmla="*/ 3017 h 3020"/>
                <a:gd name="T8" fmla="*/ 80 w 107"/>
                <a:gd name="T9" fmla="*/ 3019 h 3020"/>
                <a:gd name="T10" fmla="*/ 72 w 107"/>
                <a:gd name="T11" fmla="*/ 2752 h 3020"/>
                <a:gd name="T12" fmla="*/ 70 w 107"/>
                <a:gd name="T13" fmla="*/ 2621 h 3020"/>
                <a:gd name="T14" fmla="*/ 95 w 107"/>
                <a:gd name="T15" fmla="*/ 2619 h 3020"/>
                <a:gd name="T16" fmla="*/ 99 w 107"/>
                <a:gd name="T17" fmla="*/ 2752 h 3020"/>
                <a:gd name="T18" fmla="*/ 72 w 107"/>
                <a:gd name="T19" fmla="*/ 2752 h 3020"/>
                <a:gd name="T20" fmla="*/ 66 w 107"/>
                <a:gd name="T21" fmla="*/ 2462 h 3020"/>
                <a:gd name="T22" fmla="*/ 61 w 107"/>
                <a:gd name="T23" fmla="*/ 2329 h 3020"/>
                <a:gd name="T24" fmla="*/ 89 w 107"/>
                <a:gd name="T25" fmla="*/ 2329 h 3020"/>
                <a:gd name="T26" fmla="*/ 91 w 107"/>
                <a:gd name="T27" fmla="*/ 2460 h 3020"/>
                <a:gd name="T28" fmla="*/ 66 w 107"/>
                <a:gd name="T29" fmla="*/ 2462 h 3020"/>
                <a:gd name="T30" fmla="*/ 57 w 107"/>
                <a:gd name="T31" fmla="*/ 2170 h 3020"/>
                <a:gd name="T32" fmla="*/ 55 w 107"/>
                <a:gd name="T33" fmla="*/ 2039 h 3020"/>
                <a:gd name="T34" fmla="*/ 80 w 107"/>
                <a:gd name="T35" fmla="*/ 2037 h 3020"/>
                <a:gd name="T36" fmla="*/ 85 w 107"/>
                <a:gd name="T37" fmla="*/ 2170 h 3020"/>
                <a:gd name="T38" fmla="*/ 57 w 107"/>
                <a:gd name="T39" fmla="*/ 2170 h 3020"/>
                <a:gd name="T40" fmla="*/ 51 w 107"/>
                <a:gd name="T41" fmla="*/ 1880 h 3020"/>
                <a:gd name="T42" fmla="*/ 47 w 107"/>
                <a:gd name="T43" fmla="*/ 1747 h 3020"/>
                <a:gd name="T44" fmla="*/ 72 w 107"/>
                <a:gd name="T45" fmla="*/ 1747 h 3020"/>
                <a:gd name="T46" fmla="*/ 76 w 107"/>
                <a:gd name="T47" fmla="*/ 1880 h 3020"/>
                <a:gd name="T48" fmla="*/ 51 w 107"/>
                <a:gd name="T49" fmla="*/ 1880 h 3020"/>
                <a:gd name="T50" fmla="*/ 42 w 107"/>
                <a:gd name="T51" fmla="*/ 1588 h 3020"/>
                <a:gd name="T52" fmla="*/ 38 w 107"/>
                <a:gd name="T53" fmla="*/ 1457 h 3020"/>
                <a:gd name="T54" fmla="*/ 66 w 107"/>
                <a:gd name="T55" fmla="*/ 1457 h 3020"/>
                <a:gd name="T56" fmla="*/ 68 w 107"/>
                <a:gd name="T57" fmla="*/ 1588 h 3020"/>
                <a:gd name="T58" fmla="*/ 42 w 107"/>
                <a:gd name="T59" fmla="*/ 1588 h 3020"/>
                <a:gd name="T60" fmla="*/ 34 w 107"/>
                <a:gd name="T61" fmla="*/ 1298 h 3020"/>
                <a:gd name="T62" fmla="*/ 32 w 107"/>
                <a:gd name="T63" fmla="*/ 1167 h 3020"/>
                <a:gd name="T64" fmla="*/ 57 w 107"/>
                <a:gd name="T65" fmla="*/ 1165 h 3020"/>
                <a:gd name="T66" fmla="*/ 61 w 107"/>
                <a:gd name="T67" fmla="*/ 1298 h 3020"/>
                <a:gd name="T68" fmla="*/ 34 w 107"/>
                <a:gd name="T69" fmla="*/ 1298 h 3020"/>
                <a:gd name="T70" fmla="*/ 27 w 107"/>
                <a:gd name="T71" fmla="*/ 1008 h 3020"/>
                <a:gd name="T72" fmla="*/ 23 w 107"/>
                <a:gd name="T73" fmla="*/ 875 h 3020"/>
                <a:gd name="T74" fmla="*/ 51 w 107"/>
                <a:gd name="T75" fmla="*/ 875 h 3020"/>
                <a:gd name="T76" fmla="*/ 53 w 107"/>
                <a:gd name="T77" fmla="*/ 1006 h 3020"/>
                <a:gd name="T78" fmla="*/ 27 w 107"/>
                <a:gd name="T79" fmla="*/ 1008 h 3020"/>
                <a:gd name="T80" fmla="*/ 19 w 107"/>
                <a:gd name="T81" fmla="*/ 716 h 3020"/>
                <a:gd name="T82" fmla="*/ 15 w 107"/>
                <a:gd name="T83" fmla="*/ 585 h 3020"/>
                <a:gd name="T84" fmla="*/ 42 w 107"/>
                <a:gd name="T85" fmla="*/ 583 h 3020"/>
                <a:gd name="T86" fmla="*/ 44 w 107"/>
                <a:gd name="T87" fmla="*/ 716 h 3020"/>
                <a:gd name="T88" fmla="*/ 19 w 107"/>
                <a:gd name="T89" fmla="*/ 716 h 3020"/>
                <a:gd name="T90" fmla="*/ 11 w 107"/>
                <a:gd name="T91" fmla="*/ 426 h 3020"/>
                <a:gd name="T92" fmla="*/ 8 w 107"/>
                <a:gd name="T93" fmla="*/ 293 h 3020"/>
                <a:gd name="T94" fmla="*/ 34 w 107"/>
                <a:gd name="T95" fmla="*/ 293 h 3020"/>
                <a:gd name="T96" fmla="*/ 38 w 107"/>
                <a:gd name="T97" fmla="*/ 424 h 3020"/>
                <a:gd name="T98" fmla="*/ 11 w 107"/>
                <a:gd name="T99" fmla="*/ 426 h 3020"/>
                <a:gd name="T100" fmla="*/ 4 w 107"/>
                <a:gd name="T101" fmla="*/ 134 h 3020"/>
                <a:gd name="T102" fmla="*/ 0 w 107"/>
                <a:gd name="T103" fmla="*/ 3 h 3020"/>
                <a:gd name="T104" fmla="*/ 27 w 107"/>
                <a:gd name="T105" fmla="*/ 0 h 3020"/>
                <a:gd name="T106" fmla="*/ 30 w 107"/>
                <a:gd name="T107" fmla="*/ 134 h 3020"/>
                <a:gd name="T108" fmla="*/ 4 w 107"/>
                <a:gd name="T109" fmla="*/ 134 h 3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7" h="3020">
                  <a:moveTo>
                    <a:pt x="80" y="3019"/>
                  </a:moveTo>
                  <a:lnTo>
                    <a:pt x="76" y="2911"/>
                  </a:lnTo>
                  <a:lnTo>
                    <a:pt x="104" y="2911"/>
                  </a:lnTo>
                  <a:lnTo>
                    <a:pt x="106" y="3017"/>
                  </a:lnTo>
                  <a:lnTo>
                    <a:pt x="80" y="3019"/>
                  </a:lnTo>
                  <a:close/>
                  <a:moveTo>
                    <a:pt x="72" y="2752"/>
                  </a:moveTo>
                  <a:lnTo>
                    <a:pt x="70" y="2621"/>
                  </a:lnTo>
                  <a:lnTo>
                    <a:pt x="95" y="2619"/>
                  </a:lnTo>
                  <a:lnTo>
                    <a:pt x="99" y="2752"/>
                  </a:lnTo>
                  <a:lnTo>
                    <a:pt x="72" y="2752"/>
                  </a:lnTo>
                  <a:close/>
                  <a:moveTo>
                    <a:pt x="66" y="2462"/>
                  </a:moveTo>
                  <a:lnTo>
                    <a:pt x="61" y="2329"/>
                  </a:lnTo>
                  <a:lnTo>
                    <a:pt x="89" y="2329"/>
                  </a:lnTo>
                  <a:lnTo>
                    <a:pt x="91" y="2460"/>
                  </a:lnTo>
                  <a:lnTo>
                    <a:pt x="66" y="2462"/>
                  </a:lnTo>
                  <a:close/>
                  <a:moveTo>
                    <a:pt x="57" y="2170"/>
                  </a:moveTo>
                  <a:lnTo>
                    <a:pt x="55" y="2039"/>
                  </a:lnTo>
                  <a:lnTo>
                    <a:pt x="80" y="2037"/>
                  </a:lnTo>
                  <a:lnTo>
                    <a:pt x="85" y="2170"/>
                  </a:lnTo>
                  <a:lnTo>
                    <a:pt x="57" y="2170"/>
                  </a:lnTo>
                  <a:close/>
                  <a:moveTo>
                    <a:pt x="51" y="1880"/>
                  </a:moveTo>
                  <a:lnTo>
                    <a:pt x="47" y="1747"/>
                  </a:lnTo>
                  <a:lnTo>
                    <a:pt x="72" y="1747"/>
                  </a:lnTo>
                  <a:lnTo>
                    <a:pt x="76" y="1880"/>
                  </a:lnTo>
                  <a:lnTo>
                    <a:pt x="51" y="1880"/>
                  </a:lnTo>
                  <a:close/>
                  <a:moveTo>
                    <a:pt x="42" y="1588"/>
                  </a:moveTo>
                  <a:lnTo>
                    <a:pt x="38" y="1457"/>
                  </a:lnTo>
                  <a:lnTo>
                    <a:pt x="66" y="1457"/>
                  </a:lnTo>
                  <a:lnTo>
                    <a:pt x="68" y="1588"/>
                  </a:lnTo>
                  <a:lnTo>
                    <a:pt x="42" y="1588"/>
                  </a:lnTo>
                  <a:close/>
                  <a:moveTo>
                    <a:pt x="34" y="1298"/>
                  </a:moveTo>
                  <a:lnTo>
                    <a:pt x="32" y="1167"/>
                  </a:lnTo>
                  <a:lnTo>
                    <a:pt x="57" y="1165"/>
                  </a:lnTo>
                  <a:lnTo>
                    <a:pt x="61" y="1298"/>
                  </a:lnTo>
                  <a:lnTo>
                    <a:pt x="34" y="1298"/>
                  </a:lnTo>
                  <a:close/>
                  <a:moveTo>
                    <a:pt x="27" y="1008"/>
                  </a:moveTo>
                  <a:lnTo>
                    <a:pt x="23" y="875"/>
                  </a:lnTo>
                  <a:lnTo>
                    <a:pt x="51" y="875"/>
                  </a:lnTo>
                  <a:lnTo>
                    <a:pt x="53" y="1006"/>
                  </a:lnTo>
                  <a:lnTo>
                    <a:pt x="27" y="1008"/>
                  </a:lnTo>
                  <a:close/>
                  <a:moveTo>
                    <a:pt x="19" y="716"/>
                  </a:moveTo>
                  <a:lnTo>
                    <a:pt x="15" y="585"/>
                  </a:lnTo>
                  <a:lnTo>
                    <a:pt x="42" y="583"/>
                  </a:lnTo>
                  <a:lnTo>
                    <a:pt x="44" y="716"/>
                  </a:lnTo>
                  <a:lnTo>
                    <a:pt x="19" y="716"/>
                  </a:lnTo>
                  <a:close/>
                  <a:moveTo>
                    <a:pt x="11" y="426"/>
                  </a:moveTo>
                  <a:lnTo>
                    <a:pt x="8" y="293"/>
                  </a:lnTo>
                  <a:lnTo>
                    <a:pt x="34" y="293"/>
                  </a:lnTo>
                  <a:lnTo>
                    <a:pt x="38" y="424"/>
                  </a:lnTo>
                  <a:lnTo>
                    <a:pt x="11" y="426"/>
                  </a:lnTo>
                  <a:close/>
                  <a:moveTo>
                    <a:pt x="4" y="134"/>
                  </a:moveTo>
                  <a:lnTo>
                    <a:pt x="0" y="3"/>
                  </a:lnTo>
                  <a:lnTo>
                    <a:pt x="27" y="0"/>
                  </a:lnTo>
                  <a:lnTo>
                    <a:pt x="30" y="134"/>
                  </a:lnTo>
                  <a:lnTo>
                    <a:pt x="4" y="134"/>
                  </a:lnTo>
                  <a:close/>
                </a:path>
              </a:pathLst>
            </a:custGeom>
            <a:solidFill>
              <a:schemeClr val="accent1"/>
            </a:solidFill>
            <a:ln>
              <a:noFill/>
            </a:ln>
            <a:effectLst/>
          </p:spPr>
          <p:txBody>
            <a:bodyPr wrap="none" anchor="ctr"/>
            <a:lstStyle/>
            <a:p>
              <a:endParaRPr lang="en-SV" sz="900"/>
            </a:p>
          </p:txBody>
        </p:sp>
        <p:sp>
          <p:nvSpPr>
            <p:cNvPr id="301" name="Freeform 556">
              <a:extLst>
                <a:ext uri="{FF2B5EF4-FFF2-40B4-BE49-F238E27FC236}">
                  <a16:creationId xmlns:a16="http://schemas.microsoft.com/office/drawing/2014/main" id="{C23A641B-A37D-3543-A32D-7B53B2F41950}"/>
                </a:ext>
              </a:extLst>
            </p:cNvPr>
            <p:cNvSpPr>
              <a:spLocks noChangeArrowheads="1"/>
            </p:cNvSpPr>
            <p:nvPr/>
          </p:nvSpPr>
          <p:spPr bwMode="auto">
            <a:xfrm>
              <a:off x="3745406" y="7984920"/>
              <a:ext cx="989886" cy="1395432"/>
            </a:xfrm>
            <a:custGeom>
              <a:avLst/>
              <a:gdLst>
                <a:gd name="T0" fmla="*/ 146 w 1000"/>
                <a:gd name="T1" fmla="*/ 8 h 1409"/>
                <a:gd name="T2" fmla="*/ 115 w 1000"/>
                <a:gd name="T3" fmla="*/ 4 h 1409"/>
                <a:gd name="T4" fmla="*/ 113 w 1000"/>
                <a:gd name="T5" fmla="*/ 6 h 1409"/>
                <a:gd name="T6" fmla="*/ 106 w 1000"/>
                <a:gd name="T7" fmla="*/ 8 h 1409"/>
                <a:gd name="T8" fmla="*/ 104 w 1000"/>
                <a:gd name="T9" fmla="*/ 8 h 1409"/>
                <a:gd name="T10" fmla="*/ 98 w 1000"/>
                <a:gd name="T11" fmla="*/ 10 h 1409"/>
                <a:gd name="T12" fmla="*/ 96 w 1000"/>
                <a:gd name="T13" fmla="*/ 12 h 1409"/>
                <a:gd name="T14" fmla="*/ 89 w 1000"/>
                <a:gd name="T15" fmla="*/ 14 h 1409"/>
                <a:gd name="T16" fmla="*/ 85 w 1000"/>
                <a:gd name="T17" fmla="*/ 14 h 1409"/>
                <a:gd name="T18" fmla="*/ 81 w 1000"/>
                <a:gd name="T19" fmla="*/ 17 h 1409"/>
                <a:gd name="T20" fmla="*/ 77 w 1000"/>
                <a:gd name="T21" fmla="*/ 19 h 1409"/>
                <a:gd name="T22" fmla="*/ 72 w 1000"/>
                <a:gd name="T23" fmla="*/ 21 h 1409"/>
                <a:gd name="T24" fmla="*/ 68 w 1000"/>
                <a:gd name="T25" fmla="*/ 21 h 1409"/>
                <a:gd name="T26" fmla="*/ 62 w 1000"/>
                <a:gd name="T27" fmla="*/ 23 h 1409"/>
                <a:gd name="T28" fmla="*/ 60 w 1000"/>
                <a:gd name="T29" fmla="*/ 25 h 1409"/>
                <a:gd name="T30" fmla="*/ 53 w 1000"/>
                <a:gd name="T31" fmla="*/ 27 h 1409"/>
                <a:gd name="T32" fmla="*/ 51 w 1000"/>
                <a:gd name="T33" fmla="*/ 27 h 1409"/>
                <a:gd name="T34" fmla="*/ 45 w 1000"/>
                <a:gd name="T35" fmla="*/ 29 h 1409"/>
                <a:gd name="T36" fmla="*/ 43 w 1000"/>
                <a:gd name="T37" fmla="*/ 31 h 1409"/>
                <a:gd name="T38" fmla="*/ 36 w 1000"/>
                <a:gd name="T39" fmla="*/ 33 h 1409"/>
                <a:gd name="T40" fmla="*/ 34 w 1000"/>
                <a:gd name="T41" fmla="*/ 33 h 1409"/>
                <a:gd name="T42" fmla="*/ 0 w 1000"/>
                <a:gd name="T43" fmla="*/ 102 h 1409"/>
                <a:gd name="T44" fmla="*/ 55 w 1000"/>
                <a:gd name="T45" fmla="*/ 957 h 1409"/>
                <a:gd name="T46" fmla="*/ 172 w 1000"/>
                <a:gd name="T47" fmla="*/ 1243 h 1409"/>
                <a:gd name="T48" fmla="*/ 176 w 1000"/>
                <a:gd name="T49" fmla="*/ 1245 h 1409"/>
                <a:gd name="T50" fmla="*/ 180 w 1000"/>
                <a:gd name="T51" fmla="*/ 1241 h 1409"/>
                <a:gd name="T52" fmla="*/ 184 w 1000"/>
                <a:gd name="T53" fmla="*/ 1241 h 1409"/>
                <a:gd name="T54" fmla="*/ 191 w 1000"/>
                <a:gd name="T55" fmla="*/ 1237 h 1409"/>
                <a:gd name="T56" fmla="*/ 193 w 1000"/>
                <a:gd name="T57" fmla="*/ 1239 h 1409"/>
                <a:gd name="T58" fmla="*/ 199 w 1000"/>
                <a:gd name="T59" fmla="*/ 1235 h 1409"/>
                <a:gd name="T60" fmla="*/ 201 w 1000"/>
                <a:gd name="T61" fmla="*/ 1235 h 1409"/>
                <a:gd name="T62" fmla="*/ 208 w 1000"/>
                <a:gd name="T63" fmla="*/ 1231 h 1409"/>
                <a:gd name="T64" fmla="*/ 210 w 1000"/>
                <a:gd name="T65" fmla="*/ 1233 h 1409"/>
                <a:gd name="T66" fmla="*/ 216 w 1000"/>
                <a:gd name="T67" fmla="*/ 1228 h 1409"/>
                <a:gd name="T68" fmla="*/ 218 w 1000"/>
                <a:gd name="T69" fmla="*/ 1228 h 1409"/>
                <a:gd name="T70" fmla="*/ 225 w 1000"/>
                <a:gd name="T71" fmla="*/ 1224 h 1409"/>
                <a:gd name="T72" fmla="*/ 227 w 1000"/>
                <a:gd name="T73" fmla="*/ 1226 h 1409"/>
                <a:gd name="T74" fmla="*/ 233 w 1000"/>
                <a:gd name="T75" fmla="*/ 1222 h 1409"/>
                <a:gd name="T76" fmla="*/ 237 w 1000"/>
                <a:gd name="T77" fmla="*/ 1222 h 1409"/>
                <a:gd name="T78" fmla="*/ 242 w 1000"/>
                <a:gd name="T79" fmla="*/ 1218 h 1409"/>
                <a:gd name="T80" fmla="*/ 246 w 1000"/>
                <a:gd name="T81" fmla="*/ 1220 h 1409"/>
                <a:gd name="T82" fmla="*/ 250 w 1000"/>
                <a:gd name="T83" fmla="*/ 1216 h 1409"/>
                <a:gd name="T84" fmla="*/ 254 w 1000"/>
                <a:gd name="T85" fmla="*/ 1216 h 1409"/>
                <a:gd name="T86" fmla="*/ 261 w 1000"/>
                <a:gd name="T87" fmla="*/ 1211 h 1409"/>
                <a:gd name="T88" fmla="*/ 875 w 1000"/>
                <a:gd name="T89" fmla="*/ 1402 h 1409"/>
                <a:gd name="T90" fmla="*/ 902 w 1000"/>
                <a:gd name="T91" fmla="*/ 1406 h 1409"/>
                <a:gd name="T92" fmla="*/ 908 w 1000"/>
                <a:gd name="T93" fmla="*/ 1404 h 1409"/>
                <a:gd name="T94" fmla="*/ 999 w 1000"/>
                <a:gd name="T95" fmla="*/ 585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0" h="1409">
                  <a:moveTo>
                    <a:pt x="942" y="454"/>
                  </a:moveTo>
                  <a:lnTo>
                    <a:pt x="146" y="8"/>
                  </a:lnTo>
                  <a:lnTo>
                    <a:pt x="146" y="8"/>
                  </a:lnTo>
                  <a:cubicBezTo>
                    <a:pt x="136" y="2"/>
                    <a:pt x="125" y="0"/>
                    <a:pt x="119" y="4"/>
                  </a:cubicBezTo>
                  <a:lnTo>
                    <a:pt x="119" y="4"/>
                  </a:lnTo>
                  <a:cubicBezTo>
                    <a:pt x="117" y="4"/>
                    <a:pt x="117" y="4"/>
                    <a:pt x="115" y="4"/>
                  </a:cubicBezTo>
                  <a:lnTo>
                    <a:pt x="115" y="4"/>
                  </a:lnTo>
                  <a:lnTo>
                    <a:pt x="113" y="6"/>
                  </a:lnTo>
                  <a:lnTo>
                    <a:pt x="113" y="6"/>
                  </a:lnTo>
                  <a:cubicBezTo>
                    <a:pt x="110" y="6"/>
                    <a:pt x="110" y="6"/>
                    <a:pt x="108" y="6"/>
                  </a:cubicBezTo>
                  <a:lnTo>
                    <a:pt x="108" y="6"/>
                  </a:lnTo>
                  <a:cubicBezTo>
                    <a:pt x="108" y="6"/>
                    <a:pt x="108" y="8"/>
                    <a:pt x="106" y="8"/>
                  </a:cubicBezTo>
                  <a:lnTo>
                    <a:pt x="106" y="8"/>
                  </a:lnTo>
                  <a:lnTo>
                    <a:pt x="104" y="8"/>
                  </a:lnTo>
                  <a:lnTo>
                    <a:pt x="104" y="8"/>
                  </a:lnTo>
                  <a:cubicBezTo>
                    <a:pt x="102" y="8"/>
                    <a:pt x="102" y="10"/>
                    <a:pt x="100" y="10"/>
                  </a:cubicBezTo>
                  <a:lnTo>
                    <a:pt x="100" y="10"/>
                  </a:lnTo>
                  <a:lnTo>
                    <a:pt x="98" y="10"/>
                  </a:lnTo>
                  <a:lnTo>
                    <a:pt x="98" y="10"/>
                  </a:lnTo>
                  <a:cubicBezTo>
                    <a:pt x="96" y="10"/>
                    <a:pt x="96" y="12"/>
                    <a:pt x="96" y="12"/>
                  </a:cubicBezTo>
                  <a:lnTo>
                    <a:pt x="96" y="12"/>
                  </a:lnTo>
                  <a:cubicBezTo>
                    <a:pt x="93" y="12"/>
                    <a:pt x="93" y="12"/>
                    <a:pt x="91" y="12"/>
                  </a:cubicBezTo>
                  <a:lnTo>
                    <a:pt x="91" y="12"/>
                  </a:lnTo>
                  <a:lnTo>
                    <a:pt x="89" y="14"/>
                  </a:lnTo>
                  <a:lnTo>
                    <a:pt x="89" y="14"/>
                  </a:lnTo>
                  <a:cubicBezTo>
                    <a:pt x="87" y="14"/>
                    <a:pt x="87" y="14"/>
                    <a:pt x="85" y="14"/>
                  </a:cubicBezTo>
                  <a:lnTo>
                    <a:pt x="85" y="14"/>
                  </a:lnTo>
                  <a:cubicBezTo>
                    <a:pt x="85" y="14"/>
                    <a:pt x="85" y="17"/>
                    <a:pt x="83" y="17"/>
                  </a:cubicBezTo>
                  <a:lnTo>
                    <a:pt x="83" y="17"/>
                  </a:lnTo>
                  <a:lnTo>
                    <a:pt x="81" y="17"/>
                  </a:lnTo>
                  <a:lnTo>
                    <a:pt x="81" y="17"/>
                  </a:lnTo>
                  <a:cubicBezTo>
                    <a:pt x="79" y="17"/>
                    <a:pt x="79" y="19"/>
                    <a:pt x="77" y="19"/>
                  </a:cubicBezTo>
                  <a:lnTo>
                    <a:pt x="77" y="19"/>
                  </a:lnTo>
                  <a:lnTo>
                    <a:pt x="74" y="19"/>
                  </a:lnTo>
                  <a:lnTo>
                    <a:pt x="74" y="19"/>
                  </a:lnTo>
                  <a:cubicBezTo>
                    <a:pt x="72" y="19"/>
                    <a:pt x="72" y="21"/>
                    <a:pt x="72" y="21"/>
                  </a:cubicBezTo>
                  <a:lnTo>
                    <a:pt x="72" y="21"/>
                  </a:lnTo>
                  <a:cubicBezTo>
                    <a:pt x="70" y="21"/>
                    <a:pt x="70" y="21"/>
                    <a:pt x="68" y="21"/>
                  </a:cubicBezTo>
                  <a:lnTo>
                    <a:pt x="68" y="21"/>
                  </a:lnTo>
                  <a:lnTo>
                    <a:pt x="66" y="23"/>
                  </a:lnTo>
                  <a:lnTo>
                    <a:pt x="66" y="23"/>
                  </a:lnTo>
                  <a:cubicBezTo>
                    <a:pt x="64" y="23"/>
                    <a:pt x="64" y="23"/>
                    <a:pt x="62" y="23"/>
                  </a:cubicBezTo>
                  <a:lnTo>
                    <a:pt x="62" y="23"/>
                  </a:lnTo>
                  <a:cubicBezTo>
                    <a:pt x="62" y="23"/>
                    <a:pt x="62" y="25"/>
                    <a:pt x="60" y="25"/>
                  </a:cubicBezTo>
                  <a:lnTo>
                    <a:pt x="60" y="25"/>
                  </a:lnTo>
                  <a:lnTo>
                    <a:pt x="57" y="25"/>
                  </a:lnTo>
                  <a:lnTo>
                    <a:pt x="57" y="25"/>
                  </a:lnTo>
                  <a:cubicBezTo>
                    <a:pt x="55" y="25"/>
                    <a:pt x="55" y="27"/>
                    <a:pt x="53" y="27"/>
                  </a:cubicBezTo>
                  <a:lnTo>
                    <a:pt x="53" y="27"/>
                  </a:lnTo>
                  <a:lnTo>
                    <a:pt x="51" y="27"/>
                  </a:lnTo>
                  <a:lnTo>
                    <a:pt x="51" y="27"/>
                  </a:lnTo>
                  <a:cubicBezTo>
                    <a:pt x="49" y="27"/>
                    <a:pt x="49" y="29"/>
                    <a:pt x="49" y="29"/>
                  </a:cubicBezTo>
                  <a:lnTo>
                    <a:pt x="49" y="29"/>
                  </a:lnTo>
                  <a:cubicBezTo>
                    <a:pt x="47" y="29"/>
                    <a:pt x="47" y="29"/>
                    <a:pt x="45" y="29"/>
                  </a:cubicBezTo>
                  <a:lnTo>
                    <a:pt x="45" y="29"/>
                  </a:lnTo>
                  <a:lnTo>
                    <a:pt x="43" y="31"/>
                  </a:lnTo>
                  <a:lnTo>
                    <a:pt x="43" y="31"/>
                  </a:lnTo>
                  <a:cubicBezTo>
                    <a:pt x="41" y="31"/>
                    <a:pt x="41" y="31"/>
                    <a:pt x="38" y="31"/>
                  </a:cubicBezTo>
                  <a:lnTo>
                    <a:pt x="38" y="31"/>
                  </a:lnTo>
                  <a:cubicBezTo>
                    <a:pt x="38" y="31"/>
                    <a:pt x="38" y="33"/>
                    <a:pt x="36" y="33"/>
                  </a:cubicBezTo>
                  <a:lnTo>
                    <a:pt x="36" y="33"/>
                  </a:lnTo>
                  <a:lnTo>
                    <a:pt x="34" y="33"/>
                  </a:lnTo>
                  <a:lnTo>
                    <a:pt x="34" y="33"/>
                  </a:lnTo>
                  <a:cubicBezTo>
                    <a:pt x="32" y="33"/>
                    <a:pt x="32" y="36"/>
                    <a:pt x="30" y="36"/>
                  </a:cubicBezTo>
                  <a:lnTo>
                    <a:pt x="30" y="36"/>
                  </a:lnTo>
                  <a:cubicBezTo>
                    <a:pt x="13" y="40"/>
                    <a:pt x="0" y="65"/>
                    <a:pt x="0" y="102"/>
                  </a:cubicBezTo>
                  <a:lnTo>
                    <a:pt x="0" y="826"/>
                  </a:lnTo>
                  <a:lnTo>
                    <a:pt x="0" y="826"/>
                  </a:lnTo>
                  <a:cubicBezTo>
                    <a:pt x="0" y="881"/>
                    <a:pt x="26" y="941"/>
                    <a:pt x="55" y="957"/>
                  </a:cubicBezTo>
                  <a:lnTo>
                    <a:pt x="170" y="1025"/>
                  </a:lnTo>
                  <a:lnTo>
                    <a:pt x="170" y="1247"/>
                  </a:lnTo>
                  <a:lnTo>
                    <a:pt x="172" y="1243"/>
                  </a:lnTo>
                  <a:lnTo>
                    <a:pt x="172" y="1245"/>
                  </a:lnTo>
                  <a:lnTo>
                    <a:pt x="176" y="1243"/>
                  </a:lnTo>
                  <a:lnTo>
                    <a:pt x="176" y="1245"/>
                  </a:lnTo>
                  <a:lnTo>
                    <a:pt x="178" y="1241"/>
                  </a:lnTo>
                  <a:lnTo>
                    <a:pt x="178" y="1243"/>
                  </a:lnTo>
                  <a:lnTo>
                    <a:pt x="180" y="1241"/>
                  </a:lnTo>
                  <a:lnTo>
                    <a:pt x="180" y="1243"/>
                  </a:lnTo>
                  <a:lnTo>
                    <a:pt x="184" y="1239"/>
                  </a:lnTo>
                  <a:lnTo>
                    <a:pt x="184" y="1241"/>
                  </a:lnTo>
                  <a:lnTo>
                    <a:pt x="187" y="1239"/>
                  </a:lnTo>
                  <a:lnTo>
                    <a:pt x="187" y="1241"/>
                  </a:lnTo>
                  <a:lnTo>
                    <a:pt x="191" y="1237"/>
                  </a:lnTo>
                  <a:lnTo>
                    <a:pt x="191" y="1239"/>
                  </a:lnTo>
                  <a:lnTo>
                    <a:pt x="193" y="1237"/>
                  </a:lnTo>
                  <a:lnTo>
                    <a:pt x="193" y="1239"/>
                  </a:lnTo>
                  <a:lnTo>
                    <a:pt x="195" y="1235"/>
                  </a:lnTo>
                  <a:lnTo>
                    <a:pt x="195" y="1237"/>
                  </a:lnTo>
                  <a:lnTo>
                    <a:pt x="199" y="1235"/>
                  </a:lnTo>
                  <a:lnTo>
                    <a:pt x="199" y="1237"/>
                  </a:lnTo>
                  <a:lnTo>
                    <a:pt x="201" y="1233"/>
                  </a:lnTo>
                  <a:lnTo>
                    <a:pt x="201" y="1235"/>
                  </a:lnTo>
                  <a:lnTo>
                    <a:pt x="204" y="1233"/>
                  </a:lnTo>
                  <a:lnTo>
                    <a:pt x="204" y="1235"/>
                  </a:lnTo>
                  <a:lnTo>
                    <a:pt x="208" y="1231"/>
                  </a:lnTo>
                  <a:lnTo>
                    <a:pt x="208" y="1233"/>
                  </a:lnTo>
                  <a:lnTo>
                    <a:pt x="210" y="1231"/>
                  </a:lnTo>
                  <a:lnTo>
                    <a:pt x="210" y="1233"/>
                  </a:lnTo>
                  <a:lnTo>
                    <a:pt x="214" y="1228"/>
                  </a:lnTo>
                  <a:lnTo>
                    <a:pt x="214" y="1231"/>
                  </a:lnTo>
                  <a:lnTo>
                    <a:pt x="216" y="1228"/>
                  </a:lnTo>
                  <a:lnTo>
                    <a:pt x="216" y="1231"/>
                  </a:lnTo>
                  <a:lnTo>
                    <a:pt x="218" y="1226"/>
                  </a:lnTo>
                  <a:lnTo>
                    <a:pt x="218" y="1228"/>
                  </a:lnTo>
                  <a:lnTo>
                    <a:pt x="223" y="1226"/>
                  </a:lnTo>
                  <a:lnTo>
                    <a:pt x="223" y="1228"/>
                  </a:lnTo>
                  <a:lnTo>
                    <a:pt x="225" y="1224"/>
                  </a:lnTo>
                  <a:lnTo>
                    <a:pt x="225" y="1226"/>
                  </a:lnTo>
                  <a:lnTo>
                    <a:pt x="227" y="1224"/>
                  </a:lnTo>
                  <a:lnTo>
                    <a:pt x="227" y="1226"/>
                  </a:lnTo>
                  <a:lnTo>
                    <a:pt x="231" y="1222"/>
                  </a:lnTo>
                  <a:lnTo>
                    <a:pt x="231" y="1224"/>
                  </a:lnTo>
                  <a:lnTo>
                    <a:pt x="233" y="1222"/>
                  </a:lnTo>
                  <a:lnTo>
                    <a:pt x="233" y="1224"/>
                  </a:lnTo>
                  <a:lnTo>
                    <a:pt x="237" y="1220"/>
                  </a:lnTo>
                  <a:lnTo>
                    <a:pt x="237" y="1222"/>
                  </a:lnTo>
                  <a:lnTo>
                    <a:pt x="240" y="1220"/>
                  </a:lnTo>
                  <a:lnTo>
                    <a:pt x="240" y="1222"/>
                  </a:lnTo>
                  <a:lnTo>
                    <a:pt x="242" y="1218"/>
                  </a:lnTo>
                  <a:lnTo>
                    <a:pt x="242" y="1220"/>
                  </a:lnTo>
                  <a:lnTo>
                    <a:pt x="246" y="1218"/>
                  </a:lnTo>
                  <a:lnTo>
                    <a:pt x="246" y="1220"/>
                  </a:lnTo>
                  <a:lnTo>
                    <a:pt x="248" y="1216"/>
                  </a:lnTo>
                  <a:lnTo>
                    <a:pt x="248" y="1218"/>
                  </a:lnTo>
                  <a:lnTo>
                    <a:pt x="250" y="1216"/>
                  </a:lnTo>
                  <a:lnTo>
                    <a:pt x="250" y="1216"/>
                  </a:lnTo>
                  <a:lnTo>
                    <a:pt x="254" y="1214"/>
                  </a:lnTo>
                  <a:lnTo>
                    <a:pt x="254" y="1216"/>
                  </a:lnTo>
                  <a:lnTo>
                    <a:pt x="256" y="1214"/>
                  </a:lnTo>
                  <a:lnTo>
                    <a:pt x="256" y="1214"/>
                  </a:lnTo>
                  <a:lnTo>
                    <a:pt x="261" y="1211"/>
                  </a:lnTo>
                  <a:lnTo>
                    <a:pt x="261" y="1214"/>
                  </a:lnTo>
                  <a:lnTo>
                    <a:pt x="354" y="1129"/>
                  </a:lnTo>
                  <a:lnTo>
                    <a:pt x="875" y="1402"/>
                  </a:lnTo>
                  <a:lnTo>
                    <a:pt x="875" y="1402"/>
                  </a:lnTo>
                  <a:cubicBezTo>
                    <a:pt x="883" y="1408"/>
                    <a:pt x="894" y="1408"/>
                    <a:pt x="902" y="1406"/>
                  </a:cubicBezTo>
                  <a:lnTo>
                    <a:pt x="902" y="1406"/>
                  </a:lnTo>
                  <a:cubicBezTo>
                    <a:pt x="902" y="1406"/>
                    <a:pt x="904" y="1406"/>
                    <a:pt x="904" y="1404"/>
                  </a:cubicBezTo>
                  <a:lnTo>
                    <a:pt x="904" y="1404"/>
                  </a:lnTo>
                  <a:cubicBezTo>
                    <a:pt x="906" y="1404"/>
                    <a:pt x="906" y="1404"/>
                    <a:pt x="908" y="1404"/>
                  </a:cubicBezTo>
                  <a:lnTo>
                    <a:pt x="908" y="1404"/>
                  </a:lnTo>
                  <a:cubicBezTo>
                    <a:pt x="966" y="1381"/>
                    <a:pt x="999" y="1381"/>
                    <a:pt x="999" y="1309"/>
                  </a:cubicBezTo>
                  <a:lnTo>
                    <a:pt x="999" y="585"/>
                  </a:lnTo>
                  <a:lnTo>
                    <a:pt x="999" y="585"/>
                  </a:lnTo>
                  <a:cubicBezTo>
                    <a:pt x="999" y="532"/>
                    <a:pt x="974" y="473"/>
                    <a:pt x="942" y="454"/>
                  </a:cubicBezTo>
                </a:path>
              </a:pathLst>
            </a:custGeom>
            <a:solidFill>
              <a:schemeClr val="accent3">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02" name="Freeform 557">
              <a:extLst>
                <a:ext uri="{FF2B5EF4-FFF2-40B4-BE49-F238E27FC236}">
                  <a16:creationId xmlns:a16="http://schemas.microsoft.com/office/drawing/2014/main" id="{EEF057B3-50F8-F444-A2E1-87C2BAC310CE}"/>
                </a:ext>
              </a:extLst>
            </p:cNvPr>
            <p:cNvSpPr>
              <a:spLocks noChangeArrowheads="1"/>
            </p:cNvSpPr>
            <p:nvPr/>
          </p:nvSpPr>
          <p:spPr bwMode="auto">
            <a:xfrm>
              <a:off x="3745406" y="8002363"/>
              <a:ext cx="920114" cy="1386710"/>
            </a:xfrm>
            <a:custGeom>
              <a:avLst/>
              <a:gdLst>
                <a:gd name="T0" fmla="*/ 872 w 931"/>
                <a:gd name="T1" fmla="*/ 464 h 1403"/>
                <a:gd name="T2" fmla="*/ 57 w 931"/>
                <a:gd name="T3" fmla="*/ 19 h 1403"/>
                <a:gd name="T4" fmla="*/ 57 w 931"/>
                <a:gd name="T5" fmla="*/ 19 h 1403"/>
                <a:gd name="T6" fmla="*/ 0 w 931"/>
                <a:gd name="T7" fmla="*/ 81 h 1403"/>
                <a:gd name="T8" fmla="*/ 0 w 931"/>
                <a:gd name="T9" fmla="*/ 805 h 1403"/>
                <a:gd name="T10" fmla="*/ 0 w 931"/>
                <a:gd name="T11" fmla="*/ 805 h 1403"/>
                <a:gd name="T12" fmla="*/ 57 w 931"/>
                <a:gd name="T13" fmla="*/ 936 h 1403"/>
                <a:gd name="T14" fmla="*/ 172 w 931"/>
                <a:gd name="T15" fmla="*/ 1002 h 1403"/>
                <a:gd name="T16" fmla="*/ 172 w 931"/>
                <a:gd name="T17" fmla="*/ 1224 h 1403"/>
                <a:gd name="T18" fmla="*/ 320 w 931"/>
                <a:gd name="T19" fmla="*/ 1091 h 1403"/>
                <a:gd name="T20" fmla="*/ 872 w 931"/>
                <a:gd name="T21" fmla="*/ 1383 h 1403"/>
                <a:gd name="T22" fmla="*/ 872 w 931"/>
                <a:gd name="T23" fmla="*/ 1383 h 1403"/>
                <a:gd name="T24" fmla="*/ 930 w 931"/>
                <a:gd name="T25" fmla="*/ 1319 h 1403"/>
                <a:gd name="T26" fmla="*/ 930 w 931"/>
                <a:gd name="T27" fmla="*/ 596 h 1403"/>
                <a:gd name="T28" fmla="*/ 930 w 931"/>
                <a:gd name="T29" fmla="*/ 596 h 1403"/>
                <a:gd name="T30" fmla="*/ 872 w 931"/>
                <a:gd name="T31" fmla="*/ 464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1" h="1403">
                  <a:moveTo>
                    <a:pt x="872" y="464"/>
                  </a:moveTo>
                  <a:lnTo>
                    <a:pt x="57" y="19"/>
                  </a:lnTo>
                  <a:lnTo>
                    <a:pt x="57" y="19"/>
                  </a:lnTo>
                  <a:cubicBezTo>
                    <a:pt x="26" y="0"/>
                    <a:pt x="0" y="27"/>
                    <a:pt x="0" y="81"/>
                  </a:cubicBezTo>
                  <a:lnTo>
                    <a:pt x="0" y="805"/>
                  </a:lnTo>
                  <a:lnTo>
                    <a:pt x="0" y="805"/>
                  </a:lnTo>
                  <a:cubicBezTo>
                    <a:pt x="0" y="858"/>
                    <a:pt x="26" y="917"/>
                    <a:pt x="57" y="936"/>
                  </a:cubicBezTo>
                  <a:lnTo>
                    <a:pt x="172" y="1002"/>
                  </a:lnTo>
                  <a:lnTo>
                    <a:pt x="172" y="1224"/>
                  </a:lnTo>
                  <a:lnTo>
                    <a:pt x="320" y="1091"/>
                  </a:lnTo>
                  <a:lnTo>
                    <a:pt x="872" y="1383"/>
                  </a:lnTo>
                  <a:lnTo>
                    <a:pt x="872" y="1383"/>
                  </a:lnTo>
                  <a:cubicBezTo>
                    <a:pt x="904" y="1402"/>
                    <a:pt x="930" y="1372"/>
                    <a:pt x="930" y="1319"/>
                  </a:cubicBezTo>
                  <a:lnTo>
                    <a:pt x="930" y="596"/>
                  </a:lnTo>
                  <a:lnTo>
                    <a:pt x="930" y="596"/>
                  </a:lnTo>
                  <a:cubicBezTo>
                    <a:pt x="930" y="543"/>
                    <a:pt x="904" y="483"/>
                    <a:pt x="872" y="46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03" name="Freeform 558">
              <a:extLst>
                <a:ext uri="{FF2B5EF4-FFF2-40B4-BE49-F238E27FC236}">
                  <a16:creationId xmlns:a16="http://schemas.microsoft.com/office/drawing/2014/main" id="{759536A4-B247-0443-B646-BEB8AAB8D7BF}"/>
                </a:ext>
              </a:extLst>
            </p:cNvPr>
            <p:cNvSpPr>
              <a:spLocks noChangeArrowheads="1"/>
            </p:cNvSpPr>
            <p:nvPr/>
          </p:nvSpPr>
          <p:spPr bwMode="auto">
            <a:xfrm>
              <a:off x="3985247" y="8556176"/>
              <a:ext cx="61050" cy="122100"/>
            </a:xfrm>
            <a:custGeom>
              <a:avLst/>
              <a:gdLst>
                <a:gd name="T0" fmla="*/ 59 w 60"/>
                <a:gd name="T1" fmla="*/ 80 h 123"/>
                <a:gd name="T2" fmla="*/ 59 w 60"/>
                <a:gd name="T3" fmla="*/ 80 h 123"/>
                <a:gd name="T4" fmla="*/ 29 w 60"/>
                <a:gd name="T5" fmla="*/ 114 h 123"/>
                <a:gd name="T6" fmla="*/ 29 w 60"/>
                <a:gd name="T7" fmla="*/ 114 h 123"/>
                <a:gd name="T8" fmla="*/ 0 w 60"/>
                <a:gd name="T9" fmla="*/ 44 h 123"/>
                <a:gd name="T10" fmla="*/ 0 w 60"/>
                <a:gd name="T11" fmla="*/ 44 h 123"/>
                <a:gd name="T12" fmla="*/ 29 w 60"/>
                <a:gd name="T13" fmla="*/ 10 h 123"/>
                <a:gd name="T14" fmla="*/ 29 w 60"/>
                <a:gd name="T15" fmla="*/ 10 h 123"/>
                <a:gd name="T16" fmla="*/ 59 w 60"/>
                <a:gd name="T17"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23">
                  <a:moveTo>
                    <a:pt x="59" y="80"/>
                  </a:moveTo>
                  <a:lnTo>
                    <a:pt x="59" y="80"/>
                  </a:lnTo>
                  <a:cubicBezTo>
                    <a:pt x="59" y="108"/>
                    <a:pt x="46" y="122"/>
                    <a:pt x="29" y="114"/>
                  </a:cubicBezTo>
                  <a:lnTo>
                    <a:pt x="29" y="114"/>
                  </a:lnTo>
                  <a:cubicBezTo>
                    <a:pt x="14" y="103"/>
                    <a:pt x="0" y="72"/>
                    <a:pt x="0" y="44"/>
                  </a:cubicBezTo>
                  <a:lnTo>
                    <a:pt x="0" y="44"/>
                  </a:lnTo>
                  <a:cubicBezTo>
                    <a:pt x="0" y="17"/>
                    <a:pt x="14" y="0"/>
                    <a:pt x="29" y="10"/>
                  </a:cubicBezTo>
                  <a:lnTo>
                    <a:pt x="29" y="10"/>
                  </a:lnTo>
                  <a:cubicBezTo>
                    <a:pt x="46" y="21"/>
                    <a:pt x="59" y="50"/>
                    <a:pt x="59" y="80"/>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04" name="Freeform 559">
              <a:extLst>
                <a:ext uri="{FF2B5EF4-FFF2-40B4-BE49-F238E27FC236}">
                  <a16:creationId xmlns:a16="http://schemas.microsoft.com/office/drawing/2014/main" id="{2A403508-B0E1-DE40-A659-D19EF3F81E0B}"/>
                </a:ext>
              </a:extLst>
            </p:cNvPr>
            <p:cNvSpPr>
              <a:spLocks noChangeArrowheads="1"/>
            </p:cNvSpPr>
            <p:nvPr/>
          </p:nvSpPr>
          <p:spPr bwMode="auto">
            <a:xfrm>
              <a:off x="4159676" y="8660833"/>
              <a:ext cx="61050" cy="122100"/>
            </a:xfrm>
            <a:custGeom>
              <a:avLst/>
              <a:gdLst>
                <a:gd name="T0" fmla="*/ 60 w 61"/>
                <a:gd name="T1" fmla="*/ 79 h 124"/>
                <a:gd name="T2" fmla="*/ 60 w 61"/>
                <a:gd name="T3" fmla="*/ 79 h 124"/>
                <a:gd name="T4" fmla="*/ 30 w 61"/>
                <a:gd name="T5" fmla="*/ 113 h 124"/>
                <a:gd name="T6" fmla="*/ 30 w 61"/>
                <a:gd name="T7" fmla="*/ 113 h 124"/>
                <a:gd name="T8" fmla="*/ 0 w 61"/>
                <a:gd name="T9" fmla="*/ 43 h 124"/>
                <a:gd name="T10" fmla="*/ 0 w 61"/>
                <a:gd name="T11" fmla="*/ 43 h 124"/>
                <a:gd name="T12" fmla="*/ 30 w 61"/>
                <a:gd name="T13" fmla="*/ 11 h 124"/>
                <a:gd name="T14" fmla="*/ 30 w 61"/>
                <a:gd name="T15" fmla="*/ 11 h 124"/>
                <a:gd name="T16" fmla="*/ 60 w 61"/>
                <a:gd name="T17" fmla="*/ 7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24">
                  <a:moveTo>
                    <a:pt x="60" y="79"/>
                  </a:moveTo>
                  <a:lnTo>
                    <a:pt x="60" y="79"/>
                  </a:lnTo>
                  <a:cubicBezTo>
                    <a:pt x="60" y="108"/>
                    <a:pt x="47" y="123"/>
                    <a:pt x="30" y="113"/>
                  </a:cubicBezTo>
                  <a:lnTo>
                    <a:pt x="30" y="113"/>
                  </a:lnTo>
                  <a:cubicBezTo>
                    <a:pt x="13" y="102"/>
                    <a:pt x="0" y="72"/>
                    <a:pt x="0" y="43"/>
                  </a:cubicBezTo>
                  <a:lnTo>
                    <a:pt x="0" y="43"/>
                  </a:lnTo>
                  <a:cubicBezTo>
                    <a:pt x="0" y="15"/>
                    <a:pt x="13" y="0"/>
                    <a:pt x="30" y="11"/>
                  </a:cubicBezTo>
                  <a:lnTo>
                    <a:pt x="30" y="11"/>
                  </a:lnTo>
                  <a:cubicBezTo>
                    <a:pt x="47" y="19"/>
                    <a:pt x="60" y="51"/>
                    <a:pt x="60" y="79"/>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05" name="Freeform 560">
              <a:extLst>
                <a:ext uri="{FF2B5EF4-FFF2-40B4-BE49-F238E27FC236}">
                  <a16:creationId xmlns:a16="http://schemas.microsoft.com/office/drawing/2014/main" id="{3F34D48B-1FF1-2A4F-B46C-7D867300A92D}"/>
                </a:ext>
              </a:extLst>
            </p:cNvPr>
            <p:cNvSpPr>
              <a:spLocks noChangeArrowheads="1"/>
            </p:cNvSpPr>
            <p:nvPr/>
          </p:nvSpPr>
          <p:spPr bwMode="auto">
            <a:xfrm>
              <a:off x="4334105" y="8765491"/>
              <a:ext cx="61050" cy="122100"/>
            </a:xfrm>
            <a:custGeom>
              <a:avLst/>
              <a:gdLst>
                <a:gd name="T0" fmla="*/ 61 w 62"/>
                <a:gd name="T1" fmla="*/ 81 h 124"/>
                <a:gd name="T2" fmla="*/ 61 w 62"/>
                <a:gd name="T3" fmla="*/ 81 h 124"/>
                <a:gd name="T4" fmla="*/ 30 w 62"/>
                <a:gd name="T5" fmla="*/ 112 h 124"/>
                <a:gd name="T6" fmla="*/ 30 w 62"/>
                <a:gd name="T7" fmla="*/ 112 h 124"/>
                <a:gd name="T8" fmla="*/ 0 w 62"/>
                <a:gd name="T9" fmla="*/ 45 h 124"/>
                <a:gd name="T10" fmla="*/ 0 w 62"/>
                <a:gd name="T11" fmla="*/ 45 h 124"/>
                <a:gd name="T12" fmla="*/ 30 w 62"/>
                <a:gd name="T13" fmla="*/ 11 h 124"/>
                <a:gd name="T14" fmla="*/ 30 w 62"/>
                <a:gd name="T15" fmla="*/ 11 h 124"/>
                <a:gd name="T16" fmla="*/ 61 w 62"/>
                <a:gd name="T17" fmla="*/ 81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124">
                  <a:moveTo>
                    <a:pt x="61" y="81"/>
                  </a:moveTo>
                  <a:lnTo>
                    <a:pt x="61" y="81"/>
                  </a:lnTo>
                  <a:cubicBezTo>
                    <a:pt x="61" y="108"/>
                    <a:pt x="47" y="123"/>
                    <a:pt x="30" y="112"/>
                  </a:cubicBezTo>
                  <a:lnTo>
                    <a:pt x="30" y="112"/>
                  </a:lnTo>
                  <a:cubicBezTo>
                    <a:pt x="15" y="104"/>
                    <a:pt x="0" y="72"/>
                    <a:pt x="0" y="45"/>
                  </a:cubicBezTo>
                  <a:lnTo>
                    <a:pt x="0" y="45"/>
                  </a:lnTo>
                  <a:cubicBezTo>
                    <a:pt x="0" y="15"/>
                    <a:pt x="15" y="0"/>
                    <a:pt x="30" y="11"/>
                  </a:cubicBezTo>
                  <a:lnTo>
                    <a:pt x="30" y="11"/>
                  </a:lnTo>
                  <a:cubicBezTo>
                    <a:pt x="47" y="21"/>
                    <a:pt x="61" y="51"/>
                    <a:pt x="61" y="81"/>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06" name="Freeform 561">
              <a:extLst>
                <a:ext uri="{FF2B5EF4-FFF2-40B4-BE49-F238E27FC236}">
                  <a16:creationId xmlns:a16="http://schemas.microsoft.com/office/drawing/2014/main" id="{9F8DE4AF-24D9-A240-99FE-98E262F48F88}"/>
                </a:ext>
              </a:extLst>
            </p:cNvPr>
            <p:cNvSpPr>
              <a:spLocks noChangeArrowheads="1"/>
            </p:cNvSpPr>
            <p:nvPr/>
          </p:nvSpPr>
          <p:spPr bwMode="auto">
            <a:xfrm>
              <a:off x="3283169" y="11538911"/>
              <a:ext cx="331415" cy="209315"/>
            </a:xfrm>
            <a:custGeom>
              <a:avLst/>
              <a:gdLst>
                <a:gd name="T0" fmla="*/ 14 w 333"/>
                <a:gd name="T1" fmla="*/ 97 h 213"/>
                <a:gd name="T2" fmla="*/ 2 w 333"/>
                <a:gd name="T3" fmla="*/ 173 h 213"/>
                <a:gd name="T4" fmla="*/ 2 w 333"/>
                <a:gd name="T5" fmla="*/ 173 h 213"/>
                <a:gd name="T6" fmla="*/ 10 w 333"/>
                <a:gd name="T7" fmla="*/ 197 h 213"/>
                <a:gd name="T8" fmla="*/ 10 w 333"/>
                <a:gd name="T9" fmla="*/ 197 h 213"/>
                <a:gd name="T10" fmla="*/ 67 w 333"/>
                <a:gd name="T11" fmla="*/ 207 h 213"/>
                <a:gd name="T12" fmla="*/ 67 w 333"/>
                <a:gd name="T13" fmla="*/ 207 h 213"/>
                <a:gd name="T14" fmla="*/ 150 w 333"/>
                <a:gd name="T15" fmla="*/ 176 h 213"/>
                <a:gd name="T16" fmla="*/ 150 w 333"/>
                <a:gd name="T17" fmla="*/ 176 h 213"/>
                <a:gd name="T18" fmla="*/ 169 w 333"/>
                <a:gd name="T19" fmla="*/ 154 h 213"/>
                <a:gd name="T20" fmla="*/ 169 w 333"/>
                <a:gd name="T21" fmla="*/ 154 h 213"/>
                <a:gd name="T22" fmla="*/ 190 w 333"/>
                <a:gd name="T23" fmla="*/ 154 h 213"/>
                <a:gd name="T24" fmla="*/ 190 w 333"/>
                <a:gd name="T25" fmla="*/ 154 h 213"/>
                <a:gd name="T26" fmla="*/ 315 w 333"/>
                <a:gd name="T27" fmla="*/ 82 h 213"/>
                <a:gd name="T28" fmla="*/ 315 w 333"/>
                <a:gd name="T29" fmla="*/ 82 h 213"/>
                <a:gd name="T30" fmla="*/ 309 w 333"/>
                <a:gd name="T31" fmla="*/ 27 h 213"/>
                <a:gd name="T32" fmla="*/ 309 w 333"/>
                <a:gd name="T33" fmla="*/ 27 h 213"/>
                <a:gd name="T34" fmla="*/ 179 w 333"/>
                <a:gd name="T35" fmla="*/ 42 h 213"/>
                <a:gd name="T36" fmla="*/ 179 w 333"/>
                <a:gd name="T37" fmla="*/ 42 h 213"/>
                <a:gd name="T38" fmla="*/ 14 w 333"/>
                <a:gd name="T39" fmla="*/ 9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3" h="213">
                  <a:moveTo>
                    <a:pt x="14" y="97"/>
                  </a:moveTo>
                  <a:lnTo>
                    <a:pt x="2" y="173"/>
                  </a:lnTo>
                  <a:lnTo>
                    <a:pt x="2" y="173"/>
                  </a:lnTo>
                  <a:cubicBezTo>
                    <a:pt x="2" y="173"/>
                    <a:pt x="0" y="190"/>
                    <a:pt x="10" y="197"/>
                  </a:cubicBezTo>
                  <a:lnTo>
                    <a:pt x="10" y="197"/>
                  </a:lnTo>
                  <a:cubicBezTo>
                    <a:pt x="21" y="201"/>
                    <a:pt x="40" y="212"/>
                    <a:pt x="67" y="207"/>
                  </a:cubicBezTo>
                  <a:lnTo>
                    <a:pt x="67" y="207"/>
                  </a:lnTo>
                  <a:cubicBezTo>
                    <a:pt x="93" y="205"/>
                    <a:pt x="150" y="176"/>
                    <a:pt x="150" y="176"/>
                  </a:cubicBezTo>
                  <a:lnTo>
                    <a:pt x="150" y="176"/>
                  </a:lnTo>
                  <a:cubicBezTo>
                    <a:pt x="150" y="176"/>
                    <a:pt x="167" y="152"/>
                    <a:pt x="169" y="154"/>
                  </a:cubicBezTo>
                  <a:lnTo>
                    <a:pt x="169" y="154"/>
                  </a:lnTo>
                  <a:cubicBezTo>
                    <a:pt x="173" y="154"/>
                    <a:pt x="190" y="154"/>
                    <a:pt x="190" y="154"/>
                  </a:cubicBezTo>
                  <a:lnTo>
                    <a:pt x="190" y="154"/>
                  </a:lnTo>
                  <a:cubicBezTo>
                    <a:pt x="190" y="154"/>
                    <a:pt x="298" y="106"/>
                    <a:pt x="315" y="82"/>
                  </a:cubicBezTo>
                  <a:lnTo>
                    <a:pt x="315" y="82"/>
                  </a:lnTo>
                  <a:cubicBezTo>
                    <a:pt x="332" y="59"/>
                    <a:pt x="309" y="27"/>
                    <a:pt x="309" y="27"/>
                  </a:cubicBezTo>
                  <a:lnTo>
                    <a:pt x="309" y="27"/>
                  </a:lnTo>
                  <a:cubicBezTo>
                    <a:pt x="309" y="27"/>
                    <a:pt x="277" y="0"/>
                    <a:pt x="179" y="42"/>
                  </a:cubicBezTo>
                  <a:lnTo>
                    <a:pt x="179" y="42"/>
                  </a:lnTo>
                  <a:cubicBezTo>
                    <a:pt x="84" y="85"/>
                    <a:pt x="14" y="97"/>
                    <a:pt x="14" y="97"/>
                  </a:cubicBezTo>
                </a:path>
              </a:pathLst>
            </a:custGeom>
            <a:solidFill>
              <a:schemeClr val="accent1">
                <a:lumMod val="50000"/>
              </a:schemeClr>
            </a:solidFill>
            <a:ln>
              <a:noFill/>
            </a:ln>
            <a:effectLst/>
          </p:spPr>
          <p:txBody>
            <a:bodyPr wrap="none" anchor="ctr"/>
            <a:lstStyle/>
            <a:p>
              <a:endParaRPr lang="en-SV" sz="900"/>
            </a:p>
          </p:txBody>
        </p:sp>
        <p:sp>
          <p:nvSpPr>
            <p:cNvPr id="307" name="Freeform 562">
              <a:extLst>
                <a:ext uri="{FF2B5EF4-FFF2-40B4-BE49-F238E27FC236}">
                  <a16:creationId xmlns:a16="http://schemas.microsoft.com/office/drawing/2014/main" id="{CB36BD7E-415B-0943-B3C5-5C2E5E028BCB}"/>
                </a:ext>
              </a:extLst>
            </p:cNvPr>
            <p:cNvSpPr>
              <a:spLocks noChangeArrowheads="1"/>
            </p:cNvSpPr>
            <p:nvPr/>
          </p:nvSpPr>
          <p:spPr bwMode="auto">
            <a:xfrm>
              <a:off x="3627667" y="11713340"/>
              <a:ext cx="331415" cy="209315"/>
            </a:xfrm>
            <a:custGeom>
              <a:avLst/>
              <a:gdLst>
                <a:gd name="T0" fmla="*/ 12 w 333"/>
                <a:gd name="T1" fmla="*/ 97 h 212"/>
                <a:gd name="T2" fmla="*/ 0 w 333"/>
                <a:gd name="T3" fmla="*/ 173 h 212"/>
                <a:gd name="T4" fmla="*/ 0 w 333"/>
                <a:gd name="T5" fmla="*/ 173 h 212"/>
                <a:gd name="T6" fmla="*/ 8 w 333"/>
                <a:gd name="T7" fmla="*/ 196 h 212"/>
                <a:gd name="T8" fmla="*/ 8 w 333"/>
                <a:gd name="T9" fmla="*/ 196 h 212"/>
                <a:gd name="T10" fmla="*/ 65 w 333"/>
                <a:gd name="T11" fmla="*/ 207 h 212"/>
                <a:gd name="T12" fmla="*/ 65 w 333"/>
                <a:gd name="T13" fmla="*/ 207 h 212"/>
                <a:gd name="T14" fmla="*/ 150 w 333"/>
                <a:gd name="T15" fmla="*/ 175 h 212"/>
                <a:gd name="T16" fmla="*/ 150 w 333"/>
                <a:gd name="T17" fmla="*/ 175 h 212"/>
                <a:gd name="T18" fmla="*/ 169 w 333"/>
                <a:gd name="T19" fmla="*/ 154 h 212"/>
                <a:gd name="T20" fmla="*/ 169 w 333"/>
                <a:gd name="T21" fmla="*/ 154 h 212"/>
                <a:gd name="T22" fmla="*/ 190 w 333"/>
                <a:gd name="T23" fmla="*/ 154 h 212"/>
                <a:gd name="T24" fmla="*/ 190 w 333"/>
                <a:gd name="T25" fmla="*/ 154 h 212"/>
                <a:gd name="T26" fmla="*/ 315 w 333"/>
                <a:gd name="T27" fmla="*/ 82 h 212"/>
                <a:gd name="T28" fmla="*/ 315 w 333"/>
                <a:gd name="T29" fmla="*/ 82 h 212"/>
                <a:gd name="T30" fmla="*/ 306 w 333"/>
                <a:gd name="T31" fmla="*/ 29 h 212"/>
                <a:gd name="T32" fmla="*/ 306 w 333"/>
                <a:gd name="T33" fmla="*/ 29 h 212"/>
                <a:gd name="T34" fmla="*/ 179 w 333"/>
                <a:gd name="T35" fmla="*/ 42 h 212"/>
                <a:gd name="T36" fmla="*/ 179 w 333"/>
                <a:gd name="T37" fmla="*/ 42 h 212"/>
                <a:gd name="T38" fmla="*/ 12 w 333"/>
                <a:gd name="T39" fmla="*/ 97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3" h="212">
                  <a:moveTo>
                    <a:pt x="12" y="97"/>
                  </a:moveTo>
                  <a:lnTo>
                    <a:pt x="0" y="173"/>
                  </a:lnTo>
                  <a:lnTo>
                    <a:pt x="0" y="173"/>
                  </a:lnTo>
                  <a:cubicBezTo>
                    <a:pt x="0" y="173"/>
                    <a:pt x="0" y="190"/>
                    <a:pt x="8" y="196"/>
                  </a:cubicBezTo>
                  <a:lnTo>
                    <a:pt x="8" y="196"/>
                  </a:lnTo>
                  <a:cubicBezTo>
                    <a:pt x="19" y="201"/>
                    <a:pt x="40" y="211"/>
                    <a:pt x="65" y="207"/>
                  </a:cubicBezTo>
                  <a:lnTo>
                    <a:pt x="65" y="207"/>
                  </a:lnTo>
                  <a:cubicBezTo>
                    <a:pt x="93" y="205"/>
                    <a:pt x="150" y="175"/>
                    <a:pt x="150" y="175"/>
                  </a:cubicBezTo>
                  <a:lnTo>
                    <a:pt x="150" y="175"/>
                  </a:lnTo>
                  <a:cubicBezTo>
                    <a:pt x="150" y="175"/>
                    <a:pt x="167" y="152"/>
                    <a:pt x="169" y="154"/>
                  </a:cubicBezTo>
                  <a:lnTo>
                    <a:pt x="169" y="154"/>
                  </a:lnTo>
                  <a:cubicBezTo>
                    <a:pt x="171" y="154"/>
                    <a:pt x="190" y="154"/>
                    <a:pt x="190" y="154"/>
                  </a:cubicBezTo>
                  <a:lnTo>
                    <a:pt x="190" y="154"/>
                  </a:lnTo>
                  <a:cubicBezTo>
                    <a:pt x="190" y="154"/>
                    <a:pt x="298" y="105"/>
                    <a:pt x="315" y="82"/>
                  </a:cubicBezTo>
                  <a:lnTo>
                    <a:pt x="315" y="82"/>
                  </a:lnTo>
                  <a:cubicBezTo>
                    <a:pt x="332" y="59"/>
                    <a:pt x="306" y="29"/>
                    <a:pt x="306" y="29"/>
                  </a:cubicBezTo>
                  <a:lnTo>
                    <a:pt x="306" y="29"/>
                  </a:lnTo>
                  <a:cubicBezTo>
                    <a:pt x="306" y="29"/>
                    <a:pt x="277" y="0"/>
                    <a:pt x="179" y="42"/>
                  </a:cubicBezTo>
                  <a:lnTo>
                    <a:pt x="179" y="42"/>
                  </a:lnTo>
                  <a:cubicBezTo>
                    <a:pt x="84" y="86"/>
                    <a:pt x="12" y="97"/>
                    <a:pt x="12" y="97"/>
                  </a:cubicBezTo>
                </a:path>
              </a:pathLst>
            </a:custGeom>
            <a:solidFill>
              <a:schemeClr val="accent1">
                <a:lumMod val="50000"/>
              </a:schemeClr>
            </a:solidFill>
            <a:ln>
              <a:noFill/>
            </a:ln>
            <a:effectLst/>
          </p:spPr>
          <p:txBody>
            <a:bodyPr wrap="none" anchor="ctr"/>
            <a:lstStyle/>
            <a:p>
              <a:endParaRPr lang="en-SV" sz="900"/>
            </a:p>
          </p:txBody>
        </p:sp>
        <p:sp>
          <p:nvSpPr>
            <p:cNvPr id="308" name="Freeform 563">
              <a:extLst>
                <a:ext uri="{FF2B5EF4-FFF2-40B4-BE49-F238E27FC236}">
                  <a16:creationId xmlns:a16="http://schemas.microsoft.com/office/drawing/2014/main" id="{569F1D5A-7F0F-BC40-9865-41C0FCA3DFCE}"/>
                </a:ext>
              </a:extLst>
            </p:cNvPr>
            <p:cNvSpPr>
              <a:spLocks noChangeArrowheads="1"/>
            </p:cNvSpPr>
            <p:nvPr/>
          </p:nvSpPr>
          <p:spPr bwMode="auto">
            <a:xfrm>
              <a:off x="3283169" y="10440009"/>
              <a:ext cx="361942" cy="1255889"/>
            </a:xfrm>
            <a:custGeom>
              <a:avLst/>
              <a:gdLst>
                <a:gd name="T0" fmla="*/ 324 w 368"/>
                <a:gd name="T1" fmla="*/ 88 h 1271"/>
                <a:gd name="T2" fmla="*/ 324 w 368"/>
                <a:gd name="T3" fmla="*/ 88 h 1271"/>
                <a:gd name="T4" fmla="*/ 309 w 368"/>
                <a:gd name="T5" fmla="*/ 84 h 1271"/>
                <a:gd name="T6" fmla="*/ 309 w 368"/>
                <a:gd name="T7" fmla="*/ 84 h 1271"/>
                <a:gd name="T8" fmla="*/ 271 w 368"/>
                <a:gd name="T9" fmla="*/ 69 h 1271"/>
                <a:gd name="T10" fmla="*/ 271 w 368"/>
                <a:gd name="T11" fmla="*/ 69 h 1271"/>
                <a:gd name="T12" fmla="*/ 233 w 368"/>
                <a:gd name="T13" fmla="*/ 53 h 1271"/>
                <a:gd name="T14" fmla="*/ 233 w 368"/>
                <a:gd name="T15" fmla="*/ 53 h 1271"/>
                <a:gd name="T16" fmla="*/ 104 w 368"/>
                <a:gd name="T17" fmla="*/ 0 h 1271"/>
                <a:gd name="T18" fmla="*/ 104 w 368"/>
                <a:gd name="T19" fmla="*/ 0 h 1271"/>
                <a:gd name="T20" fmla="*/ 11 w 368"/>
                <a:gd name="T21" fmla="*/ 1149 h 1271"/>
                <a:gd name="T22" fmla="*/ 11 w 368"/>
                <a:gd name="T23" fmla="*/ 1149 h 1271"/>
                <a:gd name="T24" fmla="*/ 3 w 368"/>
                <a:gd name="T25" fmla="*/ 1251 h 1271"/>
                <a:gd name="T26" fmla="*/ 3 w 368"/>
                <a:gd name="T27" fmla="*/ 1251 h 1271"/>
                <a:gd name="T28" fmla="*/ 15 w 368"/>
                <a:gd name="T29" fmla="*/ 1263 h 1271"/>
                <a:gd name="T30" fmla="*/ 15 w 368"/>
                <a:gd name="T31" fmla="*/ 1263 h 1271"/>
                <a:gd name="T32" fmla="*/ 26 w 368"/>
                <a:gd name="T33" fmla="*/ 1265 h 1271"/>
                <a:gd name="T34" fmla="*/ 26 w 368"/>
                <a:gd name="T35" fmla="*/ 1265 h 1271"/>
                <a:gd name="T36" fmla="*/ 81 w 368"/>
                <a:gd name="T37" fmla="*/ 1270 h 1271"/>
                <a:gd name="T38" fmla="*/ 83 w 368"/>
                <a:gd name="T39" fmla="*/ 1270 h 1271"/>
                <a:gd name="T40" fmla="*/ 83 w 368"/>
                <a:gd name="T41" fmla="*/ 1270 h 1271"/>
                <a:gd name="T42" fmla="*/ 212 w 368"/>
                <a:gd name="T43" fmla="*/ 1196 h 1271"/>
                <a:gd name="T44" fmla="*/ 214 w 368"/>
                <a:gd name="T45" fmla="*/ 1187 h 1271"/>
                <a:gd name="T46" fmla="*/ 367 w 368"/>
                <a:gd name="T47" fmla="*/ 266 h 1271"/>
                <a:gd name="T48" fmla="*/ 367 w 368"/>
                <a:gd name="T49" fmla="*/ 266 h 1271"/>
                <a:gd name="T50" fmla="*/ 324 w 368"/>
                <a:gd name="T51" fmla="*/ 88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8" h="1271">
                  <a:moveTo>
                    <a:pt x="324" y="88"/>
                  </a:moveTo>
                  <a:lnTo>
                    <a:pt x="324" y="88"/>
                  </a:lnTo>
                  <a:cubicBezTo>
                    <a:pt x="318" y="88"/>
                    <a:pt x="314" y="86"/>
                    <a:pt x="309" y="84"/>
                  </a:cubicBezTo>
                  <a:lnTo>
                    <a:pt x="309" y="84"/>
                  </a:lnTo>
                  <a:cubicBezTo>
                    <a:pt x="297" y="80"/>
                    <a:pt x="284" y="76"/>
                    <a:pt x="271" y="69"/>
                  </a:cubicBezTo>
                  <a:lnTo>
                    <a:pt x="271" y="69"/>
                  </a:lnTo>
                  <a:cubicBezTo>
                    <a:pt x="257" y="65"/>
                    <a:pt x="244" y="59"/>
                    <a:pt x="233" y="53"/>
                  </a:cubicBezTo>
                  <a:lnTo>
                    <a:pt x="233" y="53"/>
                  </a:lnTo>
                  <a:cubicBezTo>
                    <a:pt x="218" y="44"/>
                    <a:pt x="117" y="6"/>
                    <a:pt x="104" y="0"/>
                  </a:cubicBezTo>
                  <a:lnTo>
                    <a:pt x="104" y="0"/>
                  </a:lnTo>
                  <a:cubicBezTo>
                    <a:pt x="104" y="0"/>
                    <a:pt x="28" y="963"/>
                    <a:pt x="11" y="1149"/>
                  </a:cubicBezTo>
                  <a:lnTo>
                    <a:pt x="11" y="1149"/>
                  </a:lnTo>
                  <a:cubicBezTo>
                    <a:pt x="9" y="1181"/>
                    <a:pt x="0" y="1248"/>
                    <a:pt x="3" y="1251"/>
                  </a:cubicBezTo>
                  <a:lnTo>
                    <a:pt x="3" y="1251"/>
                  </a:lnTo>
                  <a:cubicBezTo>
                    <a:pt x="5" y="1255"/>
                    <a:pt x="9" y="1261"/>
                    <a:pt x="15" y="1263"/>
                  </a:cubicBezTo>
                  <a:lnTo>
                    <a:pt x="15" y="1263"/>
                  </a:lnTo>
                  <a:cubicBezTo>
                    <a:pt x="17" y="1265"/>
                    <a:pt x="22" y="1265"/>
                    <a:pt x="26" y="1265"/>
                  </a:cubicBezTo>
                  <a:lnTo>
                    <a:pt x="26" y="1265"/>
                  </a:lnTo>
                  <a:cubicBezTo>
                    <a:pt x="45" y="1267"/>
                    <a:pt x="64" y="1270"/>
                    <a:pt x="81" y="1270"/>
                  </a:cubicBezTo>
                  <a:lnTo>
                    <a:pt x="83" y="1270"/>
                  </a:lnTo>
                  <a:lnTo>
                    <a:pt x="83" y="1270"/>
                  </a:lnTo>
                  <a:cubicBezTo>
                    <a:pt x="130" y="1261"/>
                    <a:pt x="185" y="1236"/>
                    <a:pt x="212" y="1196"/>
                  </a:cubicBezTo>
                  <a:lnTo>
                    <a:pt x="214" y="1187"/>
                  </a:lnTo>
                  <a:lnTo>
                    <a:pt x="367" y="266"/>
                  </a:lnTo>
                  <a:lnTo>
                    <a:pt x="367" y="266"/>
                  </a:lnTo>
                  <a:cubicBezTo>
                    <a:pt x="365" y="260"/>
                    <a:pt x="324" y="165"/>
                    <a:pt x="324" y="88"/>
                  </a:cubicBezTo>
                </a:path>
              </a:pathLst>
            </a:custGeom>
            <a:solidFill>
              <a:schemeClr val="accent1">
                <a:lumMod val="75000"/>
              </a:schemeClr>
            </a:solidFill>
            <a:ln>
              <a:noFill/>
            </a:ln>
            <a:effectLst/>
          </p:spPr>
          <p:txBody>
            <a:bodyPr wrap="none" anchor="ctr"/>
            <a:lstStyle/>
            <a:p>
              <a:endParaRPr lang="en-SV" sz="900"/>
            </a:p>
          </p:txBody>
        </p:sp>
        <p:sp>
          <p:nvSpPr>
            <p:cNvPr id="309" name="Freeform 564">
              <a:extLst>
                <a:ext uri="{FF2B5EF4-FFF2-40B4-BE49-F238E27FC236}">
                  <a16:creationId xmlns:a16="http://schemas.microsoft.com/office/drawing/2014/main" id="{499E09AD-A064-3845-B5F9-501D0BD22BDE}"/>
                </a:ext>
              </a:extLst>
            </p:cNvPr>
            <p:cNvSpPr>
              <a:spLocks noChangeArrowheads="1"/>
            </p:cNvSpPr>
            <p:nvPr/>
          </p:nvSpPr>
          <p:spPr bwMode="auto">
            <a:xfrm>
              <a:off x="4059378" y="9454485"/>
              <a:ext cx="553813" cy="379382"/>
            </a:xfrm>
            <a:custGeom>
              <a:avLst/>
              <a:gdLst>
                <a:gd name="T0" fmla="*/ 558 w 562"/>
                <a:gd name="T1" fmla="*/ 72 h 384"/>
                <a:gd name="T2" fmla="*/ 294 w 562"/>
                <a:gd name="T3" fmla="*/ 0 h 384"/>
                <a:gd name="T4" fmla="*/ 290 w 562"/>
                <a:gd name="T5" fmla="*/ 0 h 384"/>
                <a:gd name="T6" fmla="*/ 0 w 562"/>
                <a:gd name="T7" fmla="*/ 292 h 384"/>
                <a:gd name="T8" fmla="*/ 0 w 562"/>
                <a:gd name="T9" fmla="*/ 296 h 384"/>
                <a:gd name="T10" fmla="*/ 0 w 562"/>
                <a:gd name="T11" fmla="*/ 296 h 384"/>
                <a:gd name="T12" fmla="*/ 0 w 562"/>
                <a:gd name="T13" fmla="*/ 296 h 384"/>
                <a:gd name="T14" fmla="*/ 0 w 562"/>
                <a:gd name="T15" fmla="*/ 298 h 384"/>
                <a:gd name="T16" fmla="*/ 0 w 562"/>
                <a:gd name="T17" fmla="*/ 298 h 384"/>
                <a:gd name="T18" fmla="*/ 0 w 562"/>
                <a:gd name="T19" fmla="*/ 298 h 384"/>
                <a:gd name="T20" fmla="*/ 0 w 562"/>
                <a:gd name="T21" fmla="*/ 298 h 384"/>
                <a:gd name="T22" fmla="*/ 0 w 562"/>
                <a:gd name="T23" fmla="*/ 300 h 384"/>
                <a:gd name="T24" fmla="*/ 0 w 562"/>
                <a:gd name="T25" fmla="*/ 300 h 384"/>
                <a:gd name="T26" fmla="*/ 0 w 562"/>
                <a:gd name="T27" fmla="*/ 300 h 384"/>
                <a:gd name="T28" fmla="*/ 0 w 562"/>
                <a:gd name="T29" fmla="*/ 300 h 384"/>
                <a:gd name="T30" fmla="*/ 0 w 562"/>
                <a:gd name="T31" fmla="*/ 302 h 384"/>
                <a:gd name="T32" fmla="*/ 0 w 562"/>
                <a:gd name="T33" fmla="*/ 302 h 384"/>
                <a:gd name="T34" fmla="*/ 0 w 562"/>
                <a:gd name="T35" fmla="*/ 302 h 384"/>
                <a:gd name="T36" fmla="*/ 0 w 562"/>
                <a:gd name="T37" fmla="*/ 302 h 384"/>
                <a:gd name="T38" fmla="*/ 0 w 562"/>
                <a:gd name="T39" fmla="*/ 304 h 384"/>
                <a:gd name="T40" fmla="*/ 0 w 562"/>
                <a:gd name="T41" fmla="*/ 304 h 384"/>
                <a:gd name="T42" fmla="*/ 0 w 562"/>
                <a:gd name="T43" fmla="*/ 304 h 384"/>
                <a:gd name="T44" fmla="*/ 0 w 562"/>
                <a:gd name="T45" fmla="*/ 304 h 384"/>
                <a:gd name="T46" fmla="*/ 0 w 562"/>
                <a:gd name="T47" fmla="*/ 307 h 384"/>
                <a:gd name="T48" fmla="*/ 0 w 562"/>
                <a:gd name="T49" fmla="*/ 307 h 384"/>
                <a:gd name="T50" fmla="*/ 0 w 562"/>
                <a:gd name="T51" fmla="*/ 307 h 384"/>
                <a:gd name="T52" fmla="*/ 0 w 562"/>
                <a:gd name="T53" fmla="*/ 307 h 384"/>
                <a:gd name="T54" fmla="*/ 0 w 562"/>
                <a:gd name="T55" fmla="*/ 309 h 384"/>
                <a:gd name="T56" fmla="*/ 0 w 562"/>
                <a:gd name="T57" fmla="*/ 309 h 384"/>
                <a:gd name="T58" fmla="*/ 0 w 562"/>
                <a:gd name="T59" fmla="*/ 309 h 384"/>
                <a:gd name="T60" fmla="*/ 0 w 562"/>
                <a:gd name="T61" fmla="*/ 309 h 384"/>
                <a:gd name="T62" fmla="*/ 0 w 562"/>
                <a:gd name="T63" fmla="*/ 311 h 384"/>
                <a:gd name="T64" fmla="*/ 0 w 562"/>
                <a:gd name="T65" fmla="*/ 311 h 384"/>
                <a:gd name="T66" fmla="*/ 264 w 562"/>
                <a:gd name="T67" fmla="*/ 383 h 384"/>
                <a:gd name="T68" fmla="*/ 268 w 562"/>
                <a:gd name="T69" fmla="*/ 383 h 384"/>
                <a:gd name="T70" fmla="*/ 558 w 562"/>
                <a:gd name="T71" fmla="*/ 91 h 384"/>
                <a:gd name="T72" fmla="*/ 558 w 562"/>
                <a:gd name="T73" fmla="*/ 86 h 384"/>
                <a:gd name="T74" fmla="*/ 558 w 562"/>
                <a:gd name="T75" fmla="*/ 86 h 384"/>
                <a:gd name="T76" fmla="*/ 558 w 562"/>
                <a:gd name="T77" fmla="*/ 84 h 384"/>
                <a:gd name="T78" fmla="*/ 558 w 562"/>
                <a:gd name="T79" fmla="*/ 84 h 384"/>
                <a:gd name="T80" fmla="*/ 558 w 562"/>
                <a:gd name="T81" fmla="*/ 84 h 384"/>
                <a:gd name="T82" fmla="*/ 558 w 562"/>
                <a:gd name="T83" fmla="*/ 84 h 384"/>
                <a:gd name="T84" fmla="*/ 558 w 562"/>
                <a:gd name="T85" fmla="*/ 82 h 384"/>
                <a:gd name="T86" fmla="*/ 558 w 562"/>
                <a:gd name="T87" fmla="*/ 82 h 384"/>
                <a:gd name="T88" fmla="*/ 558 w 562"/>
                <a:gd name="T89" fmla="*/ 82 h 384"/>
                <a:gd name="T90" fmla="*/ 558 w 562"/>
                <a:gd name="T91" fmla="*/ 82 h 384"/>
                <a:gd name="T92" fmla="*/ 558 w 562"/>
                <a:gd name="T93" fmla="*/ 80 h 384"/>
                <a:gd name="T94" fmla="*/ 558 w 562"/>
                <a:gd name="T95" fmla="*/ 80 h 384"/>
                <a:gd name="T96" fmla="*/ 558 w 562"/>
                <a:gd name="T97" fmla="*/ 80 h 384"/>
                <a:gd name="T98" fmla="*/ 558 w 562"/>
                <a:gd name="T99" fmla="*/ 80 h 384"/>
                <a:gd name="T100" fmla="*/ 558 w 562"/>
                <a:gd name="T101" fmla="*/ 78 h 384"/>
                <a:gd name="T102" fmla="*/ 558 w 562"/>
                <a:gd name="T103" fmla="*/ 78 h 384"/>
                <a:gd name="T104" fmla="*/ 558 w 562"/>
                <a:gd name="T105" fmla="*/ 78 h 384"/>
                <a:gd name="T106" fmla="*/ 558 w 562"/>
                <a:gd name="T107" fmla="*/ 78 h 384"/>
                <a:gd name="T108" fmla="*/ 558 w 562"/>
                <a:gd name="T109" fmla="*/ 76 h 384"/>
                <a:gd name="T110" fmla="*/ 558 w 562"/>
                <a:gd name="T111" fmla="*/ 76 h 384"/>
                <a:gd name="T112" fmla="*/ 558 w 562"/>
                <a:gd name="T113" fmla="*/ 76 h 384"/>
                <a:gd name="T114" fmla="*/ 558 w 562"/>
                <a:gd name="T115" fmla="*/ 76 h 384"/>
                <a:gd name="T116" fmla="*/ 558 w 562"/>
                <a:gd name="T117" fmla="*/ 74 h 384"/>
                <a:gd name="T118" fmla="*/ 558 w 562"/>
                <a:gd name="T119" fmla="*/ 74 h 384"/>
                <a:gd name="T120" fmla="*/ 558 w 562"/>
                <a:gd name="T121" fmla="*/ 74 h 384"/>
                <a:gd name="T122" fmla="*/ 558 w 562"/>
                <a:gd name="T123" fmla="*/ 74 h 384"/>
                <a:gd name="T124" fmla="*/ 558 w 562"/>
                <a:gd name="T125" fmla="*/ 72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62" h="384">
                  <a:moveTo>
                    <a:pt x="558" y="72"/>
                  </a:moveTo>
                  <a:lnTo>
                    <a:pt x="558" y="72"/>
                  </a:lnTo>
                  <a:cubicBezTo>
                    <a:pt x="558" y="69"/>
                    <a:pt x="558" y="69"/>
                    <a:pt x="556" y="69"/>
                  </a:cubicBezTo>
                  <a:lnTo>
                    <a:pt x="294" y="0"/>
                  </a:lnTo>
                  <a:lnTo>
                    <a:pt x="294" y="0"/>
                  </a:lnTo>
                  <a:cubicBezTo>
                    <a:pt x="294" y="0"/>
                    <a:pt x="292" y="0"/>
                    <a:pt x="290" y="0"/>
                  </a:cubicBezTo>
                  <a:lnTo>
                    <a:pt x="0" y="292"/>
                  </a:lnTo>
                  <a:lnTo>
                    <a:pt x="0" y="292"/>
                  </a:lnTo>
                  <a:cubicBezTo>
                    <a:pt x="0" y="292"/>
                    <a:pt x="0" y="294"/>
                    <a:pt x="0" y="296"/>
                  </a:cubicBezTo>
                  <a:lnTo>
                    <a:pt x="0" y="296"/>
                  </a:lnTo>
                  <a:lnTo>
                    <a:pt x="0" y="296"/>
                  </a:lnTo>
                  <a:lnTo>
                    <a:pt x="0" y="296"/>
                  </a:lnTo>
                  <a:lnTo>
                    <a:pt x="0" y="296"/>
                  </a:lnTo>
                  <a:lnTo>
                    <a:pt x="0" y="296"/>
                  </a:lnTo>
                  <a:lnTo>
                    <a:pt x="0" y="298"/>
                  </a:lnTo>
                  <a:lnTo>
                    <a:pt x="0" y="298"/>
                  </a:lnTo>
                  <a:lnTo>
                    <a:pt x="0" y="298"/>
                  </a:lnTo>
                  <a:lnTo>
                    <a:pt x="0" y="298"/>
                  </a:lnTo>
                  <a:lnTo>
                    <a:pt x="0" y="298"/>
                  </a:lnTo>
                  <a:lnTo>
                    <a:pt x="0" y="298"/>
                  </a:lnTo>
                  <a:lnTo>
                    <a:pt x="0" y="298"/>
                  </a:lnTo>
                  <a:lnTo>
                    <a:pt x="0" y="298"/>
                  </a:lnTo>
                  <a:lnTo>
                    <a:pt x="0" y="300"/>
                  </a:lnTo>
                  <a:lnTo>
                    <a:pt x="0" y="300"/>
                  </a:lnTo>
                  <a:lnTo>
                    <a:pt x="0" y="300"/>
                  </a:lnTo>
                  <a:lnTo>
                    <a:pt x="0" y="300"/>
                  </a:lnTo>
                  <a:lnTo>
                    <a:pt x="0" y="300"/>
                  </a:lnTo>
                  <a:lnTo>
                    <a:pt x="0" y="300"/>
                  </a:lnTo>
                  <a:lnTo>
                    <a:pt x="0" y="300"/>
                  </a:lnTo>
                  <a:lnTo>
                    <a:pt x="0" y="300"/>
                  </a:lnTo>
                  <a:lnTo>
                    <a:pt x="0" y="302"/>
                  </a:lnTo>
                  <a:lnTo>
                    <a:pt x="0" y="302"/>
                  </a:lnTo>
                  <a:lnTo>
                    <a:pt x="0" y="302"/>
                  </a:lnTo>
                  <a:lnTo>
                    <a:pt x="0" y="302"/>
                  </a:lnTo>
                  <a:lnTo>
                    <a:pt x="0" y="302"/>
                  </a:lnTo>
                  <a:lnTo>
                    <a:pt x="0" y="302"/>
                  </a:lnTo>
                  <a:lnTo>
                    <a:pt x="0" y="302"/>
                  </a:lnTo>
                  <a:lnTo>
                    <a:pt x="0" y="302"/>
                  </a:lnTo>
                  <a:lnTo>
                    <a:pt x="0" y="304"/>
                  </a:lnTo>
                  <a:lnTo>
                    <a:pt x="0" y="304"/>
                  </a:lnTo>
                  <a:lnTo>
                    <a:pt x="0" y="304"/>
                  </a:lnTo>
                  <a:lnTo>
                    <a:pt x="0" y="304"/>
                  </a:lnTo>
                  <a:lnTo>
                    <a:pt x="0" y="304"/>
                  </a:lnTo>
                  <a:lnTo>
                    <a:pt x="0" y="304"/>
                  </a:lnTo>
                  <a:lnTo>
                    <a:pt x="0" y="304"/>
                  </a:lnTo>
                  <a:lnTo>
                    <a:pt x="0" y="304"/>
                  </a:lnTo>
                  <a:lnTo>
                    <a:pt x="0" y="307"/>
                  </a:lnTo>
                  <a:lnTo>
                    <a:pt x="0" y="307"/>
                  </a:lnTo>
                  <a:lnTo>
                    <a:pt x="0" y="307"/>
                  </a:lnTo>
                  <a:lnTo>
                    <a:pt x="0" y="307"/>
                  </a:lnTo>
                  <a:lnTo>
                    <a:pt x="0" y="307"/>
                  </a:lnTo>
                  <a:lnTo>
                    <a:pt x="0" y="307"/>
                  </a:lnTo>
                  <a:lnTo>
                    <a:pt x="0" y="307"/>
                  </a:lnTo>
                  <a:lnTo>
                    <a:pt x="0" y="307"/>
                  </a:lnTo>
                  <a:lnTo>
                    <a:pt x="0" y="309"/>
                  </a:lnTo>
                  <a:lnTo>
                    <a:pt x="0" y="309"/>
                  </a:lnTo>
                  <a:lnTo>
                    <a:pt x="0" y="309"/>
                  </a:lnTo>
                  <a:lnTo>
                    <a:pt x="0" y="309"/>
                  </a:lnTo>
                  <a:lnTo>
                    <a:pt x="0" y="309"/>
                  </a:lnTo>
                  <a:lnTo>
                    <a:pt x="0" y="309"/>
                  </a:lnTo>
                  <a:lnTo>
                    <a:pt x="0" y="309"/>
                  </a:lnTo>
                  <a:lnTo>
                    <a:pt x="0" y="309"/>
                  </a:lnTo>
                  <a:lnTo>
                    <a:pt x="0" y="311"/>
                  </a:lnTo>
                  <a:lnTo>
                    <a:pt x="0" y="311"/>
                  </a:lnTo>
                  <a:lnTo>
                    <a:pt x="0" y="311"/>
                  </a:lnTo>
                  <a:lnTo>
                    <a:pt x="0" y="311"/>
                  </a:lnTo>
                  <a:cubicBezTo>
                    <a:pt x="0" y="313"/>
                    <a:pt x="0" y="313"/>
                    <a:pt x="2" y="313"/>
                  </a:cubicBezTo>
                  <a:lnTo>
                    <a:pt x="264" y="383"/>
                  </a:lnTo>
                  <a:lnTo>
                    <a:pt x="264" y="383"/>
                  </a:lnTo>
                  <a:cubicBezTo>
                    <a:pt x="266" y="383"/>
                    <a:pt x="266" y="383"/>
                    <a:pt x="268" y="383"/>
                  </a:cubicBezTo>
                  <a:lnTo>
                    <a:pt x="558" y="91"/>
                  </a:lnTo>
                  <a:lnTo>
                    <a:pt x="558" y="91"/>
                  </a:lnTo>
                  <a:cubicBezTo>
                    <a:pt x="558" y="91"/>
                    <a:pt x="561" y="89"/>
                    <a:pt x="558" y="86"/>
                  </a:cubicBezTo>
                  <a:lnTo>
                    <a:pt x="558" y="86"/>
                  </a:lnTo>
                  <a:lnTo>
                    <a:pt x="558" y="86"/>
                  </a:lnTo>
                  <a:lnTo>
                    <a:pt x="558" y="86"/>
                  </a:lnTo>
                  <a:lnTo>
                    <a:pt x="558" y="86"/>
                  </a:lnTo>
                  <a:lnTo>
                    <a:pt x="558" y="84"/>
                  </a:lnTo>
                  <a:lnTo>
                    <a:pt x="558" y="84"/>
                  </a:lnTo>
                  <a:lnTo>
                    <a:pt x="558" y="84"/>
                  </a:lnTo>
                  <a:lnTo>
                    <a:pt x="558" y="84"/>
                  </a:lnTo>
                  <a:lnTo>
                    <a:pt x="558" y="84"/>
                  </a:lnTo>
                  <a:lnTo>
                    <a:pt x="558" y="84"/>
                  </a:lnTo>
                  <a:lnTo>
                    <a:pt x="558" y="84"/>
                  </a:lnTo>
                  <a:lnTo>
                    <a:pt x="558" y="84"/>
                  </a:lnTo>
                  <a:lnTo>
                    <a:pt x="558" y="82"/>
                  </a:lnTo>
                  <a:lnTo>
                    <a:pt x="558" y="82"/>
                  </a:lnTo>
                  <a:lnTo>
                    <a:pt x="558" y="82"/>
                  </a:lnTo>
                  <a:lnTo>
                    <a:pt x="558" y="82"/>
                  </a:lnTo>
                  <a:lnTo>
                    <a:pt x="558" y="82"/>
                  </a:lnTo>
                  <a:lnTo>
                    <a:pt x="558" y="82"/>
                  </a:lnTo>
                  <a:lnTo>
                    <a:pt x="558" y="82"/>
                  </a:lnTo>
                  <a:lnTo>
                    <a:pt x="558" y="82"/>
                  </a:lnTo>
                  <a:lnTo>
                    <a:pt x="558" y="80"/>
                  </a:lnTo>
                  <a:lnTo>
                    <a:pt x="558" y="80"/>
                  </a:lnTo>
                  <a:lnTo>
                    <a:pt x="558" y="80"/>
                  </a:lnTo>
                  <a:lnTo>
                    <a:pt x="558" y="80"/>
                  </a:lnTo>
                  <a:lnTo>
                    <a:pt x="558" y="80"/>
                  </a:lnTo>
                  <a:lnTo>
                    <a:pt x="558" y="80"/>
                  </a:lnTo>
                  <a:lnTo>
                    <a:pt x="558" y="80"/>
                  </a:lnTo>
                  <a:lnTo>
                    <a:pt x="558" y="80"/>
                  </a:lnTo>
                  <a:lnTo>
                    <a:pt x="558" y="78"/>
                  </a:lnTo>
                  <a:lnTo>
                    <a:pt x="558" y="78"/>
                  </a:lnTo>
                  <a:lnTo>
                    <a:pt x="558" y="78"/>
                  </a:lnTo>
                  <a:lnTo>
                    <a:pt x="558" y="78"/>
                  </a:lnTo>
                  <a:lnTo>
                    <a:pt x="558" y="78"/>
                  </a:lnTo>
                  <a:lnTo>
                    <a:pt x="558" y="78"/>
                  </a:lnTo>
                  <a:lnTo>
                    <a:pt x="558" y="78"/>
                  </a:lnTo>
                  <a:lnTo>
                    <a:pt x="558" y="78"/>
                  </a:lnTo>
                  <a:lnTo>
                    <a:pt x="558" y="76"/>
                  </a:lnTo>
                  <a:lnTo>
                    <a:pt x="558" y="76"/>
                  </a:lnTo>
                  <a:lnTo>
                    <a:pt x="558" y="76"/>
                  </a:lnTo>
                  <a:lnTo>
                    <a:pt x="558" y="76"/>
                  </a:lnTo>
                  <a:lnTo>
                    <a:pt x="558" y="76"/>
                  </a:lnTo>
                  <a:lnTo>
                    <a:pt x="558" y="76"/>
                  </a:lnTo>
                  <a:lnTo>
                    <a:pt x="558" y="76"/>
                  </a:lnTo>
                  <a:lnTo>
                    <a:pt x="558" y="76"/>
                  </a:lnTo>
                  <a:lnTo>
                    <a:pt x="558" y="74"/>
                  </a:lnTo>
                  <a:lnTo>
                    <a:pt x="558" y="74"/>
                  </a:lnTo>
                  <a:lnTo>
                    <a:pt x="558" y="74"/>
                  </a:lnTo>
                  <a:lnTo>
                    <a:pt x="558" y="74"/>
                  </a:lnTo>
                  <a:lnTo>
                    <a:pt x="558" y="74"/>
                  </a:lnTo>
                  <a:lnTo>
                    <a:pt x="558" y="74"/>
                  </a:lnTo>
                  <a:lnTo>
                    <a:pt x="558" y="74"/>
                  </a:lnTo>
                  <a:lnTo>
                    <a:pt x="558" y="74"/>
                  </a:lnTo>
                  <a:lnTo>
                    <a:pt x="558" y="72"/>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10" name="Freeform 565">
              <a:extLst>
                <a:ext uri="{FF2B5EF4-FFF2-40B4-BE49-F238E27FC236}">
                  <a16:creationId xmlns:a16="http://schemas.microsoft.com/office/drawing/2014/main" id="{F5C0ADD8-8C91-CB4C-951C-93FFE582E24B}"/>
                </a:ext>
              </a:extLst>
            </p:cNvPr>
            <p:cNvSpPr>
              <a:spLocks noChangeArrowheads="1"/>
            </p:cNvSpPr>
            <p:nvPr/>
          </p:nvSpPr>
          <p:spPr bwMode="auto">
            <a:xfrm>
              <a:off x="4055018" y="9729209"/>
              <a:ext cx="266003" cy="104657"/>
            </a:xfrm>
            <a:custGeom>
              <a:avLst/>
              <a:gdLst>
                <a:gd name="T0" fmla="*/ 3 w 270"/>
                <a:gd name="T1" fmla="*/ 17 h 105"/>
                <a:gd name="T2" fmla="*/ 3 w 270"/>
                <a:gd name="T3" fmla="*/ 17 h 105"/>
                <a:gd name="T4" fmla="*/ 3 w 270"/>
                <a:gd name="T5" fmla="*/ 17 h 105"/>
                <a:gd name="T6" fmla="*/ 3 w 270"/>
                <a:gd name="T7" fmla="*/ 19 h 105"/>
                <a:gd name="T8" fmla="*/ 3 w 270"/>
                <a:gd name="T9" fmla="*/ 19 h 105"/>
                <a:gd name="T10" fmla="*/ 3 w 270"/>
                <a:gd name="T11" fmla="*/ 19 h 105"/>
                <a:gd name="T12" fmla="*/ 3 w 270"/>
                <a:gd name="T13" fmla="*/ 19 h 105"/>
                <a:gd name="T14" fmla="*/ 3 w 270"/>
                <a:gd name="T15" fmla="*/ 21 h 105"/>
                <a:gd name="T16" fmla="*/ 3 w 270"/>
                <a:gd name="T17" fmla="*/ 21 h 105"/>
                <a:gd name="T18" fmla="*/ 3 w 270"/>
                <a:gd name="T19" fmla="*/ 21 h 105"/>
                <a:gd name="T20" fmla="*/ 3 w 270"/>
                <a:gd name="T21" fmla="*/ 21 h 105"/>
                <a:gd name="T22" fmla="*/ 3 w 270"/>
                <a:gd name="T23" fmla="*/ 23 h 105"/>
                <a:gd name="T24" fmla="*/ 3 w 270"/>
                <a:gd name="T25" fmla="*/ 23 h 105"/>
                <a:gd name="T26" fmla="*/ 3 w 270"/>
                <a:gd name="T27" fmla="*/ 23 h 105"/>
                <a:gd name="T28" fmla="*/ 3 w 270"/>
                <a:gd name="T29" fmla="*/ 23 h 105"/>
                <a:gd name="T30" fmla="*/ 3 w 270"/>
                <a:gd name="T31" fmla="*/ 25 h 105"/>
                <a:gd name="T32" fmla="*/ 3 w 270"/>
                <a:gd name="T33" fmla="*/ 25 h 105"/>
                <a:gd name="T34" fmla="*/ 3 w 270"/>
                <a:gd name="T35" fmla="*/ 25 h 105"/>
                <a:gd name="T36" fmla="*/ 3 w 270"/>
                <a:gd name="T37" fmla="*/ 25 h 105"/>
                <a:gd name="T38" fmla="*/ 3 w 270"/>
                <a:gd name="T39" fmla="*/ 28 h 105"/>
                <a:gd name="T40" fmla="*/ 3 w 270"/>
                <a:gd name="T41" fmla="*/ 28 h 105"/>
                <a:gd name="T42" fmla="*/ 3 w 270"/>
                <a:gd name="T43" fmla="*/ 28 h 105"/>
                <a:gd name="T44" fmla="*/ 3 w 270"/>
                <a:gd name="T45" fmla="*/ 28 h 105"/>
                <a:gd name="T46" fmla="*/ 3 w 270"/>
                <a:gd name="T47" fmla="*/ 30 h 105"/>
                <a:gd name="T48" fmla="*/ 3 w 270"/>
                <a:gd name="T49" fmla="*/ 30 h 105"/>
                <a:gd name="T50" fmla="*/ 3 w 270"/>
                <a:gd name="T51" fmla="*/ 30 h 105"/>
                <a:gd name="T52" fmla="*/ 3 w 270"/>
                <a:gd name="T53" fmla="*/ 30 h 105"/>
                <a:gd name="T54" fmla="*/ 3 w 270"/>
                <a:gd name="T55" fmla="*/ 32 h 105"/>
                <a:gd name="T56" fmla="*/ 3 w 270"/>
                <a:gd name="T57" fmla="*/ 32 h 105"/>
                <a:gd name="T58" fmla="*/ 267 w 270"/>
                <a:gd name="T59" fmla="*/ 104 h 105"/>
                <a:gd name="T60" fmla="*/ 261 w 270"/>
                <a:gd name="T61" fmla="*/ 78 h 105"/>
                <a:gd name="T62" fmla="*/ 0 w 270"/>
                <a:gd name="T63" fmla="*/ 13 h 105"/>
                <a:gd name="T64" fmla="*/ 3 w 270"/>
                <a:gd name="T65" fmla="*/ 1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0" h="105">
                  <a:moveTo>
                    <a:pt x="3" y="17"/>
                  </a:moveTo>
                  <a:lnTo>
                    <a:pt x="3" y="17"/>
                  </a:lnTo>
                  <a:lnTo>
                    <a:pt x="3" y="17"/>
                  </a:lnTo>
                  <a:lnTo>
                    <a:pt x="3" y="17"/>
                  </a:lnTo>
                  <a:lnTo>
                    <a:pt x="3" y="17"/>
                  </a:lnTo>
                  <a:lnTo>
                    <a:pt x="3" y="17"/>
                  </a:lnTo>
                  <a:lnTo>
                    <a:pt x="3" y="17"/>
                  </a:lnTo>
                  <a:lnTo>
                    <a:pt x="3" y="19"/>
                  </a:lnTo>
                  <a:lnTo>
                    <a:pt x="3" y="19"/>
                  </a:lnTo>
                  <a:lnTo>
                    <a:pt x="3" y="19"/>
                  </a:lnTo>
                  <a:lnTo>
                    <a:pt x="3" y="19"/>
                  </a:lnTo>
                  <a:lnTo>
                    <a:pt x="3" y="19"/>
                  </a:lnTo>
                  <a:lnTo>
                    <a:pt x="3" y="19"/>
                  </a:lnTo>
                  <a:lnTo>
                    <a:pt x="3" y="19"/>
                  </a:lnTo>
                  <a:lnTo>
                    <a:pt x="3" y="19"/>
                  </a:lnTo>
                  <a:lnTo>
                    <a:pt x="3" y="21"/>
                  </a:lnTo>
                  <a:lnTo>
                    <a:pt x="3" y="21"/>
                  </a:lnTo>
                  <a:lnTo>
                    <a:pt x="3" y="21"/>
                  </a:lnTo>
                  <a:lnTo>
                    <a:pt x="3" y="21"/>
                  </a:lnTo>
                  <a:lnTo>
                    <a:pt x="3" y="21"/>
                  </a:lnTo>
                  <a:lnTo>
                    <a:pt x="3" y="21"/>
                  </a:lnTo>
                  <a:lnTo>
                    <a:pt x="3" y="21"/>
                  </a:lnTo>
                  <a:lnTo>
                    <a:pt x="3" y="21"/>
                  </a:lnTo>
                  <a:lnTo>
                    <a:pt x="3" y="23"/>
                  </a:lnTo>
                  <a:lnTo>
                    <a:pt x="3" y="23"/>
                  </a:lnTo>
                  <a:lnTo>
                    <a:pt x="3" y="23"/>
                  </a:lnTo>
                  <a:lnTo>
                    <a:pt x="3" y="23"/>
                  </a:lnTo>
                  <a:lnTo>
                    <a:pt x="3" y="23"/>
                  </a:lnTo>
                  <a:lnTo>
                    <a:pt x="3" y="23"/>
                  </a:lnTo>
                  <a:lnTo>
                    <a:pt x="3" y="23"/>
                  </a:lnTo>
                  <a:lnTo>
                    <a:pt x="3" y="23"/>
                  </a:lnTo>
                  <a:lnTo>
                    <a:pt x="3" y="25"/>
                  </a:lnTo>
                  <a:lnTo>
                    <a:pt x="3" y="25"/>
                  </a:lnTo>
                  <a:lnTo>
                    <a:pt x="3" y="25"/>
                  </a:lnTo>
                  <a:lnTo>
                    <a:pt x="3" y="25"/>
                  </a:lnTo>
                  <a:lnTo>
                    <a:pt x="3" y="25"/>
                  </a:lnTo>
                  <a:lnTo>
                    <a:pt x="3" y="25"/>
                  </a:lnTo>
                  <a:lnTo>
                    <a:pt x="3" y="25"/>
                  </a:lnTo>
                  <a:lnTo>
                    <a:pt x="3" y="25"/>
                  </a:lnTo>
                  <a:lnTo>
                    <a:pt x="3" y="28"/>
                  </a:lnTo>
                  <a:lnTo>
                    <a:pt x="3" y="28"/>
                  </a:lnTo>
                  <a:lnTo>
                    <a:pt x="3" y="28"/>
                  </a:lnTo>
                  <a:lnTo>
                    <a:pt x="3" y="28"/>
                  </a:lnTo>
                  <a:lnTo>
                    <a:pt x="3" y="28"/>
                  </a:lnTo>
                  <a:lnTo>
                    <a:pt x="3" y="28"/>
                  </a:lnTo>
                  <a:lnTo>
                    <a:pt x="3" y="28"/>
                  </a:lnTo>
                  <a:lnTo>
                    <a:pt x="3" y="28"/>
                  </a:lnTo>
                  <a:lnTo>
                    <a:pt x="3" y="30"/>
                  </a:lnTo>
                  <a:lnTo>
                    <a:pt x="3" y="30"/>
                  </a:lnTo>
                  <a:lnTo>
                    <a:pt x="3" y="30"/>
                  </a:lnTo>
                  <a:lnTo>
                    <a:pt x="3" y="30"/>
                  </a:lnTo>
                  <a:lnTo>
                    <a:pt x="3" y="30"/>
                  </a:lnTo>
                  <a:lnTo>
                    <a:pt x="3" y="30"/>
                  </a:lnTo>
                  <a:lnTo>
                    <a:pt x="3" y="30"/>
                  </a:lnTo>
                  <a:lnTo>
                    <a:pt x="3" y="30"/>
                  </a:lnTo>
                  <a:lnTo>
                    <a:pt x="3" y="32"/>
                  </a:lnTo>
                  <a:lnTo>
                    <a:pt x="3" y="32"/>
                  </a:lnTo>
                  <a:lnTo>
                    <a:pt x="3" y="32"/>
                  </a:lnTo>
                  <a:lnTo>
                    <a:pt x="5" y="34"/>
                  </a:lnTo>
                  <a:lnTo>
                    <a:pt x="267" y="104"/>
                  </a:lnTo>
                  <a:lnTo>
                    <a:pt x="269" y="104"/>
                  </a:lnTo>
                  <a:lnTo>
                    <a:pt x="261" y="78"/>
                  </a:lnTo>
                  <a:lnTo>
                    <a:pt x="11" y="0"/>
                  </a:lnTo>
                  <a:lnTo>
                    <a:pt x="0" y="13"/>
                  </a:lnTo>
                  <a:lnTo>
                    <a:pt x="0" y="13"/>
                  </a:lnTo>
                  <a:cubicBezTo>
                    <a:pt x="3" y="13"/>
                    <a:pt x="3" y="15"/>
                    <a:pt x="3" y="17"/>
                  </a:cubicBezTo>
                </a:path>
              </a:pathLst>
            </a:custGeom>
            <a:solidFill>
              <a:schemeClr val="accent1">
                <a:lumMod val="40000"/>
                <a:lumOff val="60000"/>
              </a:schemeClr>
            </a:solidFill>
            <a:ln>
              <a:noFill/>
            </a:ln>
            <a:effectLst/>
          </p:spPr>
          <p:txBody>
            <a:bodyPr wrap="none" anchor="ctr"/>
            <a:lstStyle/>
            <a:p>
              <a:endParaRPr lang="en-SV" sz="900"/>
            </a:p>
          </p:txBody>
        </p:sp>
        <p:sp>
          <p:nvSpPr>
            <p:cNvPr id="311" name="Freeform 566">
              <a:extLst>
                <a:ext uri="{FF2B5EF4-FFF2-40B4-BE49-F238E27FC236}">
                  <a16:creationId xmlns:a16="http://schemas.microsoft.com/office/drawing/2014/main" id="{7F048FFC-3033-F74C-B02D-1397FA075D1F}"/>
                </a:ext>
              </a:extLst>
            </p:cNvPr>
            <p:cNvSpPr>
              <a:spLocks noChangeArrowheads="1"/>
            </p:cNvSpPr>
            <p:nvPr/>
          </p:nvSpPr>
          <p:spPr bwMode="auto">
            <a:xfrm>
              <a:off x="4055018" y="9454485"/>
              <a:ext cx="558173" cy="366301"/>
            </a:xfrm>
            <a:custGeom>
              <a:avLst/>
              <a:gdLst>
                <a:gd name="T0" fmla="*/ 3 w 565"/>
                <a:gd name="T1" fmla="*/ 292 h 369"/>
                <a:gd name="T2" fmla="*/ 293 w 565"/>
                <a:gd name="T3" fmla="*/ 0 h 369"/>
                <a:gd name="T4" fmla="*/ 293 w 565"/>
                <a:gd name="T5" fmla="*/ 0 h 369"/>
                <a:gd name="T6" fmla="*/ 297 w 565"/>
                <a:gd name="T7" fmla="*/ 0 h 369"/>
                <a:gd name="T8" fmla="*/ 559 w 565"/>
                <a:gd name="T9" fmla="*/ 69 h 369"/>
                <a:gd name="T10" fmla="*/ 559 w 565"/>
                <a:gd name="T11" fmla="*/ 69 h 369"/>
                <a:gd name="T12" fmla="*/ 561 w 565"/>
                <a:gd name="T13" fmla="*/ 76 h 369"/>
                <a:gd name="T14" fmla="*/ 271 w 565"/>
                <a:gd name="T15" fmla="*/ 368 h 369"/>
                <a:gd name="T16" fmla="*/ 271 w 565"/>
                <a:gd name="T17" fmla="*/ 368 h 369"/>
                <a:gd name="T18" fmla="*/ 267 w 565"/>
                <a:gd name="T19" fmla="*/ 368 h 369"/>
                <a:gd name="T20" fmla="*/ 5 w 565"/>
                <a:gd name="T21" fmla="*/ 298 h 369"/>
                <a:gd name="T22" fmla="*/ 5 w 565"/>
                <a:gd name="T23" fmla="*/ 298 h 369"/>
                <a:gd name="T24" fmla="*/ 3 w 565"/>
                <a:gd name="T25" fmla="*/ 292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5" h="369">
                  <a:moveTo>
                    <a:pt x="3" y="292"/>
                  </a:moveTo>
                  <a:lnTo>
                    <a:pt x="293" y="0"/>
                  </a:lnTo>
                  <a:lnTo>
                    <a:pt x="293" y="0"/>
                  </a:lnTo>
                  <a:cubicBezTo>
                    <a:pt x="295" y="0"/>
                    <a:pt x="297" y="0"/>
                    <a:pt x="297" y="0"/>
                  </a:cubicBezTo>
                  <a:lnTo>
                    <a:pt x="559" y="69"/>
                  </a:lnTo>
                  <a:lnTo>
                    <a:pt x="559" y="69"/>
                  </a:lnTo>
                  <a:cubicBezTo>
                    <a:pt x="561" y="69"/>
                    <a:pt x="564" y="74"/>
                    <a:pt x="561" y="76"/>
                  </a:cubicBezTo>
                  <a:lnTo>
                    <a:pt x="271" y="368"/>
                  </a:lnTo>
                  <a:lnTo>
                    <a:pt x="271" y="368"/>
                  </a:lnTo>
                  <a:cubicBezTo>
                    <a:pt x="269" y="368"/>
                    <a:pt x="267" y="368"/>
                    <a:pt x="267" y="368"/>
                  </a:cubicBezTo>
                  <a:lnTo>
                    <a:pt x="5" y="298"/>
                  </a:lnTo>
                  <a:lnTo>
                    <a:pt x="5" y="298"/>
                  </a:lnTo>
                  <a:cubicBezTo>
                    <a:pt x="3" y="298"/>
                    <a:pt x="0" y="294"/>
                    <a:pt x="3" y="292"/>
                  </a:cubicBezTo>
                </a:path>
              </a:pathLst>
            </a:custGeom>
            <a:solidFill>
              <a:schemeClr val="accent1">
                <a:lumMod val="40000"/>
                <a:lumOff val="60000"/>
              </a:schemeClr>
            </a:solidFill>
            <a:ln>
              <a:noFill/>
            </a:ln>
            <a:effectLst/>
          </p:spPr>
          <p:txBody>
            <a:bodyPr wrap="none" anchor="ctr"/>
            <a:lstStyle/>
            <a:p>
              <a:endParaRPr lang="en-SV" sz="900"/>
            </a:p>
          </p:txBody>
        </p:sp>
        <p:sp>
          <p:nvSpPr>
            <p:cNvPr id="312" name="Freeform 567">
              <a:extLst>
                <a:ext uri="{FF2B5EF4-FFF2-40B4-BE49-F238E27FC236}">
                  <a16:creationId xmlns:a16="http://schemas.microsoft.com/office/drawing/2014/main" id="{84FB3A18-9C0E-484C-8512-2F24DA7F1E39}"/>
                </a:ext>
              </a:extLst>
            </p:cNvPr>
            <p:cNvSpPr>
              <a:spLocks noChangeArrowheads="1"/>
            </p:cNvSpPr>
            <p:nvPr/>
          </p:nvSpPr>
          <p:spPr bwMode="auto">
            <a:xfrm>
              <a:off x="4089904" y="9476287"/>
              <a:ext cx="488401" cy="322694"/>
            </a:xfrm>
            <a:custGeom>
              <a:avLst/>
              <a:gdLst>
                <a:gd name="T0" fmla="*/ 0 w 493"/>
                <a:gd name="T1" fmla="*/ 264 h 327"/>
                <a:gd name="T2" fmla="*/ 227 w 493"/>
                <a:gd name="T3" fmla="*/ 326 h 327"/>
                <a:gd name="T4" fmla="*/ 492 w 493"/>
                <a:gd name="T5" fmla="*/ 61 h 327"/>
                <a:gd name="T6" fmla="*/ 265 w 493"/>
                <a:gd name="T7" fmla="*/ 0 h 327"/>
                <a:gd name="T8" fmla="*/ 0 w 493"/>
                <a:gd name="T9" fmla="*/ 264 h 327"/>
              </a:gdLst>
              <a:ahLst/>
              <a:cxnLst>
                <a:cxn ang="0">
                  <a:pos x="T0" y="T1"/>
                </a:cxn>
                <a:cxn ang="0">
                  <a:pos x="T2" y="T3"/>
                </a:cxn>
                <a:cxn ang="0">
                  <a:pos x="T4" y="T5"/>
                </a:cxn>
                <a:cxn ang="0">
                  <a:pos x="T6" y="T7"/>
                </a:cxn>
                <a:cxn ang="0">
                  <a:pos x="T8" y="T9"/>
                </a:cxn>
              </a:cxnLst>
              <a:rect l="0" t="0" r="r" b="b"/>
              <a:pathLst>
                <a:path w="493" h="327">
                  <a:moveTo>
                    <a:pt x="0" y="264"/>
                  </a:moveTo>
                  <a:lnTo>
                    <a:pt x="227" y="326"/>
                  </a:lnTo>
                  <a:lnTo>
                    <a:pt x="492" y="61"/>
                  </a:lnTo>
                  <a:lnTo>
                    <a:pt x="265" y="0"/>
                  </a:lnTo>
                  <a:lnTo>
                    <a:pt x="0" y="264"/>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14" name="Freeform 569">
              <a:extLst>
                <a:ext uri="{FF2B5EF4-FFF2-40B4-BE49-F238E27FC236}">
                  <a16:creationId xmlns:a16="http://schemas.microsoft.com/office/drawing/2014/main" id="{AFB2C643-863F-A14B-8EEA-EF2076DAD446}"/>
                </a:ext>
              </a:extLst>
            </p:cNvPr>
            <p:cNvSpPr>
              <a:spLocks noChangeArrowheads="1"/>
            </p:cNvSpPr>
            <p:nvPr/>
          </p:nvSpPr>
          <p:spPr bwMode="auto">
            <a:xfrm>
              <a:off x="4185840" y="9772817"/>
              <a:ext cx="17443" cy="8721"/>
            </a:xfrm>
            <a:custGeom>
              <a:avLst/>
              <a:gdLst>
                <a:gd name="T0" fmla="*/ 15 w 18"/>
                <a:gd name="T1" fmla="*/ 2 h 10"/>
                <a:gd name="T2" fmla="*/ 15 w 18"/>
                <a:gd name="T3" fmla="*/ 2 h 10"/>
                <a:gd name="T4" fmla="*/ 8 w 18"/>
                <a:gd name="T5" fmla="*/ 9 h 10"/>
                <a:gd name="T6" fmla="*/ 8 w 18"/>
                <a:gd name="T7" fmla="*/ 9 h 10"/>
                <a:gd name="T8" fmla="*/ 0 w 18"/>
                <a:gd name="T9" fmla="*/ 7 h 10"/>
                <a:gd name="T10" fmla="*/ 0 w 18"/>
                <a:gd name="T11" fmla="*/ 7 h 10"/>
                <a:gd name="T12" fmla="*/ 6 w 18"/>
                <a:gd name="T13" fmla="*/ 0 h 10"/>
                <a:gd name="T14" fmla="*/ 6 w 18"/>
                <a:gd name="T15" fmla="*/ 0 h 10"/>
                <a:gd name="T16" fmla="*/ 15 w 18"/>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0">
                  <a:moveTo>
                    <a:pt x="15" y="2"/>
                  </a:moveTo>
                  <a:lnTo>
                    <a:pt x="15" y="2"/>
                  </a:lnTo>
                  <a:cubicBezTo>
                    <a:pt x="17" y="5"/>
                    <a:pt x="13" y="7"/>
                    <a:pt x="8" y="9"/>
                  </a:cubicBezTo>
                  <a:lnTo>
                    <a:pt x="8" y="9"/>
                  </a:lnTo>
                  <a:cubicBezTo>
                    <a:pt x="4" y="9"/>
                    <a:pt x="2" y="9"/>
                    <a:pt x="0" y="7"/>
                  </a:cubicBezTo>
                  <a:lnTo>
                    <a:pt x="0" y="7"/>
                  </a:lnTo>
                  <a:cubicBezTo>
                    <a:pt x="0" y="5"/>
                    <a:pt x="2" y="2"/>
                    <a:pt x="6" y="0"/>
                  </a:cubicBezTo>
                  <a:lnTo>
                    <a:pt x="6" y="0"/>
                  </a:lnTo>
                  <a:cubicBezTo>
                    <a:pt x="10" y="0"/>
                    <a:pt x="15" y="0"/>
                    <a:pt x="15" y="2"/>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15" name="Freeform 570">
              <a:extLst>
                <a:ext uri="{FF2B5EF4-FFF2-40B4-BE49-F238E27FC236}">
                  <a16:creationId xmlns:a16="http://schemas.microsoft.com/office/drawing/2014/main" id="{84BA8E99-9004-6C41-99BA-8D51586FA3A5}"/>
                </a:ext>
              </a:extLst>
            </p:cNvPr>
            <p:cNvSpPr>
              <a:spLocks noChangeArrowheads="1"/>
            </p:cNvSpPr>
            <p:nvPr/>
          </p:nvSpPr>
          <p:spPr bwMode="auto">
            <a:xfrm>
              <a:off x="4312300" y="9611471"/>
              <a:ext cx="43607" cy="26164"/>
            </a:xfrm>
            <a:custGeom>
              <a:avLst/>
              <a:gdLst>
                <a:gd name="T0" fmla="*/ 0 w 43"/>
                <a:gd name="T1" fmla="*/ 26 h 27"/>
                <a:gd name="T2" fmla="*/ 23 w 43"/>
                <a:gd name="T3" fmla="*/ 0 h 27"/>
                <a:gd name="T4" fmla="*/ 42 w 43"/>
                <a:gd name="T5" fmla="*/ 22 h 27"/>
                <a:gd name="T6" fmla="*/ 0 w 43"/>
                <a:gd name="T7" fmla="*/ 26 h 27"/>
              </a:gdLst>
              <a:ahLst/>
              <a:cxnLst>
                <a:cxn ang="0">
                  <a:pos x="T0" y="T1"/>
                </a:cxn>
                <a:cxn ang="0">
                  <a:pos x="T2" y="T3"/>
                </a:cxn>
                <a:cxn ang="0">
                  <a:pos x="T4" y="T5"/>
                </a:cxn>
                <a:cxn ang="0">
                  <a:pos x="T6" y="T7"/>
                </a:cxn>
              </a:cxnLst>
              <a:rect l="0" t="0" r="r" b="b"/>
              <a:pathLst>
                <a:path w="43" h="27">
                  <a:moveTo>
                    <a:pt x="0" y="26"/>
                  </a:moveTo>
                  <a:lnTo>
                    <a:pt x="23" y="0"/>
                  </a:lnTo>
                  <a:lnTo>
                    <a:pt x="42" y="22"/>
                  </a:lnTo>
                  <a:lnTo>
                    <a:pt x="0" y="26"/>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16" name="Freeform 571">
              <a:extLst>
                <a:ext uri="{FF2B5EF4-FFF2-40B4-BE49-F238E27FC236}">
                  <a16:creationId xmlns:a16="http://schemas.microsoft.com/office/drawing/2014/main" id="{8CE25842-4691-074A-859B-DAAB7027B238}"/>
                </a:ext>
              </a:extLst>
            </p:cNvPr>
            <p:cNvSpPr>
              <a:spLocks noChangeArrowheads="1"/>
            </p:cNvSpPr>
            <p:nvPr/>
          </p:nvSpPr>
          <p:spPr bwMode="auto">
            <a:xfrm>
              <a:off x="4281776" y="9764095"/>
              <a:ext cx="139543" cy="117741"/>
            </a:xfrm>
            <a:custGeom>
              <a:avLst/>
              <a:gdLst>
                <a:gd name="T0" fmla="*/ 121 w 139"/>
                <a:gd name="T1" fmla="*/ 66 h 120"/>
                <a:gd name="T2" fmla="*/ 121 w 139"/>
                <a:gd name="T3" fmla="*/ 66 h 120"/>
                <a:gd name="T4" fmla="*/ 138 w 139"/>
                <a:gd name="T5" fmla="*/ 97 h 120"/>
                <a:gd name="T6" fmla="*/ 138 w 139"/>
                <a:gd name="T7" fmla="*/ 97 h 120"/>
                <a:gd name="T8" fmla="*/ 121 w 139"/>
                <a:gd name="T9" fmla="*/ 119 h 120"/>
                <a:gd name="T10" fmla="*/ 119 w 139"/>
                <a:gd name="T11" fmla="*/ 119 h 120"/>
                <a:gd name="T12" fmla="*/ 119 w 139"/>
                <a:gd name="T13" fmla="*/ 119 h 120"/>
                <a:gd name="T14" fmla="*/ 15 w 139"/>
                <a:gd name="T15" fmla="*/ 28 h 120"/>
                <a:gd name="T16" fmla="*/ 15 w 139"/>
                <a:gd name="T17" fmla="*/ 28 h 120"/>
                <a:gd name="T18" fmla="*/ 2 w 139"/>
                <a:gd name="T19" fmla="*/ 23 h 120"/>
                <a:gd name="T20" fmla="*/ 2 w 139"/>
                <a:gd name="T21" fmla="*/ 23 h 120"/>
                <a:gd name="T22" fmla="*/ 0 w 139"/>
                <a:gd name="T23" fmla="*/ 23 h 120"/>
                <a:gd name="T24" fmla="*/ 0 w 139"/>
                <a:gd name="T25" fmla="*/ 23 h 120"/>
                <a:gd name="T26" fmla="*/ 21 w 139"/>
                <a:gd name="T27" fmla="*/ 4 h 120"/>
                <a:gd name="T28" fmla="*/ 26 w 139"/>
                <a:gd name="T29" fmla="*/ 0 h 120"/>
                <a:gd name="T30" fmla="*/ 26 w 139"/>
                <a:gd name="T31" fmla="*/ 0 h 120"/>
                <a:gd name="T32" fmla="*/ 49 w 139"/>
                <a:gd name="T33" fmla="*/ 8 h 120"/>
                <a:gd name="T34" fmla="*/ 49 w 139"/>
                <a:gd name="T35" fmla="*/ 8 h 120"/>
                <a:gd name="T36" fmla="*/ 121 w 139"/>
                <a:gd name="T37" fmla="*/ 6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9" h="120">
                  <a:moveTo>
                    <a:pt x="121" y="66"/>
                  </a:moveTo>
                  <a:lnTo>
                    <a:pt x="121" y="66"/>
                  </a:lnTo>
                  <a:cubicBezTo>
                    <a:pt x="127" y="76"/>
                    <a:pt x="134" y="87"/>
                    <a:pt x="138" y="97"/>
                  </a:cubicBezTo>
                  <a:lnTo>
                    <a:pt x="138" y="97"/>
                  </a:lnTo>
                  <a:cubicBezTo>
                    <a:pt x="131" y="104"/>
                    <a:pt x="125" y="110"/>
                    <a:pt x="121" y="119"/>
                  </a:cubicBezTo>
                  <a:lnTo>
                    <a:pt x="119" y="119"/>
                  </a:lnTo>
                  <a:lnTo>
                    <a:pt x="119" y="119"/>
                  </a:lnTo>
                  <a:cubicBezTo>
                    <a:pt x="98" y="76"/>
                    <a:pt x="51" y="42"/>
                    <a:pt x="15" y="28"/>
                  </a:cubicBezTo>
                  <a:lnTo>
                    <a:pt x="15" y="28"/>
                  </a:lnTo>
                  <a:cubicBezTo>
                    <a:pt x="11" y="25"/>
                    <a:pt x="7" y="25"/>
                    <a:pt x="2" y="23"/>
                  </a:cubicBezTo>
                  <a:lnTo>
                    <a:pt x="2" y="23"/>
                  </a:lnTo>
                  <a:cubicBezTo>
                    <a:pt x="2" y="23"/>
                    <a:pt x="2" y="23"/>
                    <a:pt x="0" y="23"/>
                  </a:cubicBezTo>
                  <a:lnTo>
                    <a:pt x="0" y="23"/>
                  </a:lnTo>
                  <a:cubicBezTo>
                    <a:pt x="9" y="17"/>
                    <a:pt x="15" y="11"/>
                    <a:pt x="21" y="4"/>
                  </a:cubicBezTo>
                  <a:lnTo>
                    <a:pt x="26" y="0"/>
                  </a:lnTo>
                  <a:lnTo>
                    <a:pt x="26" y="0"/>
                  </a:lnTo>
                  <a:cubicBezTo>
                    <a:pt x="34" y="2"/>
                    <a:pt x="40" y="4"/>
                    <a:pt x="49" y="8"/>
                  </a:cubicBezTo>
                  <a:lnTo>
                    <a:pt x="49" y="8"/>
                  </a:lnTo>
                  <a:cubicBezTo>
                    <a:pt x="76" y="21"/>
                    <a:pt x="102" y="42"/>
                    <a:pt x="121" y="66"/>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17" name="Freeform 572">
              <a:extLst>
                <a:ext uri="{FF2B5EF4-FFF2-40B4-BE49-F238E27FC236}">
                  <a16:creationId xmlns:a16="http://schemas.microsoft.com/office/drawing/2014/main" id="{F46DB181-0366-474C-99AC-3AC61E90C497}"/>
                </a:ext>
              </a:extLst>
            </p:cNvPr>
            <p:cNvSpPr>
              <a:spLocks noChangeArrowheads="1"/>
            </p:cNvSpPr>
            <p:nvPr/>
          </p:nvSpPr>
          <p:spPr bwMode="auto">
            <a:xfrm>
              <a:off x="3592782" y="10479254"/>
              <a:ext cx="344496" cy="1399794"/>
            </a:xfrm>
            <a:custGeom>
              <a:avLst/>
              <a:gdLst>
                <a:gd name="T0" fmla="*/ 182 w 350"/>
                <a:gd name="T1" fmla="*/ 61 h 1415"/>
                <a:gd name="T2" fmla="*/ 182 w 350"/>
                <a:gd name="T3" fmla="*/ 61 h 1415"/>
                <a:gd name="T4" fmla="*/ 51 w 350"/>
                <a:gd name="T5" fmla="*/ 53 h 1415"/>
                <a:gd name="T6" fmla="*/ 51 w 350"/>
                <a:gd name="T7" fmla="*/ 53 h 1415"/>
                <a:gd name="T8" fmla="*/ 0 w 350"/>
                <a:gd name="T9" fmla="*/ 38 h 1415"/>
                <a:gd name="T10" fmla="*/ 0 w 350"/>
                <a:gd name="T11" fmla="*/ 38 h 1415"/>
                <a:gd name="T12" fmla="*/ 17 w 350"/>
                <a:gd name="T13" fmla="*/ 601 h 1415"/>
                <a:gd name="T14" fmla="*/ 17 w 350"/>
                <a:gd name="T15" fmla="*/ 601 h 1415"/>
                <a:gd name="T16" fmla="*/ 19 w 350"/>
                <a:gd name="T17" fmla="*/ 622 h 1415"/>
                <a:gd name="T18" fmla="*/ 19 w 350"/>
                <a:gd name="T19" fmla="*/ 622 h 1415"/>
                <a:gd name="T20" fmla="*/ 17 w 350"/>
                <a:gd name="T21" fmla="*/ 1079 h 1415"/>
                <a:gd name="T22" fmla="*/ 17 w 350"/>
                <a:gd name="T23" fmla="*/ 1079 h 1415"/>
                <a:gd name="T24" fmla="*/ 21 w 350"/>
                <a:gd name="T25" fmla="*/ 1204 h 1415"/>
                <a:gd name="T26" fmla="*/ 21 w 350"/>
                <a:gd name="T27" fmla="*/ 1204 h 1415"/>
                <a:gd name="T28" fmla="*/ 36 w 350"/>
                <a:gd name="T29" fmla="*/ 1386 h 1415"/>
                <a:gd name="T30" fmla="*/ 36 w 350"/>
                <a:gd name="T31" fmla="*/ 1386 h 1415"/>
                <a:gd name="T32" fmla="*/ 40 w 350"/>
                <a:gd name="T33" fmla="*/ 1401 h 1415"/>
                <a:gd name="T34" fmla="*/ 40 w 350"/>
                <a:gd name="T35" fmla="*/ 1401 h 1415"/>
                <a:gd name="T36" fmla="*/ 51 w 350"/>
                <a:gd name="T37" fmla="*/ 1409 h 1415"/>
                <a:gd name="T38" fmla="*/ 51 w 350"/>
                <a:gd name="T39" fmla="*/ 1409 h 1415"/>
                <a:gd name="T40" fmla="*/ 103 w 350"/>
                <a:gd name="T41" fmla="*/ 1412 h 1415"/>
                <a:gd name="T42" fmla="*/ 103 w 350"/>
                <a:gd name="T43" fmla="*/ 1412 h 1415"/>
                <a:gd name="T44" fmla="*/ 245 w 350"/>
                <a:gd name="T45" fmla="*/ 1335 h 1415"/>
                <a:gd name="T46" fmla="*/ 245 w 350"/>
                <a:gd name="T47" fmla="*/ 1335 h 1415"/>
                <a:gd name="T48" fmla="*/ 349 w 350"/>
                <a:gd name="T49" fmla="*/ 0 h 1415"/>
                <a:gd name="T50" fmla="*/ 349 w 350"/>
                <a:gd name="T51" fmla="*/ 0 h 1415"/>
                <a:gd name="T52" fmla="*/ 182 w 350"/>
                <a:gd name="T53" fmla="*/ 61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0" h="1415">
                  <a:moveTo>
                    <a:pt x="182" y="61"/>
                  </a:moveTo>
                  <a:lnTo>
                    <a:pt x="182" y="61"/>
                  </a:lnTo>
                  <a:cubicBezTo>
                    <a:pt x="137" y="65"/>
                    <a:pt x="93" y="61"/>
                    <a:pt x="51" y="53"/>
                  </a:cubicBezTo>
                  <a:lnTo>
                    <a:pt x="51" y="53"/>
                  </a:lnTo>
                  <a:cubicBezTo>
                    <a:pt x="34" y="48"/>
                    <a:pt x="17" y="44"/>
                    <a:pt x="0" y="38"/>
                  </a:cubicBezTo>
                  <a:lnTo>
                    <a:pt x="0" y="38"/>
                  </a:lnTo>
                  <a:cubicBezTo>
                    <a:pt x="0" y="114"/>
                    <a:pt x="12" y="451"/>
                    <a:pt x="17" y="601"/>
                  </a:cubicBezTo>
                  <a:lnTo>
                    <a:pt x="17" y="601"/>
                  </a:lnTo>
                  <a:cubicBezTo>
                    <a:pt x="17" y="607"/>
                    <a:pt x="17" y="616"/>
                    <a:pt x="19" y="622"/>
                  </a:cubicBezTo>
                  <a:lnTo>
                    <a:pt x="19" y="622"/>
                  </a:lnTo>
                  <a:cubicBezTo>
                    <a:pt x="23" y="692"/>
                    <a:pt x="17" y="1005"/>
                    <a:pt x="17" y="1079"/>
                  </a:cubicBezTo>
                  <a:lnTo>
                    <a:pt x="17" y="1079"/>
                  </a:lnTo>
                  <a:cubicBezTo>
                    <a:pt x="19" y="1124"/>
                    <a:pt x="19" y="1166"/>
                    <a:pt x="21" y="1204"/>
                  </a:cubicBezTo>
                  <a:lnTo>
                    <a:pt x="21" y="1204"/>
                  </a:lnTo>
                  <a:cubicBezTo>
                    <a:pt x="27" y="1304"/>
                    <a:pt x="34" y="1373"/>
                    <a:pt x="36" y="1386"/>
                  </a:cubicBezTo>
                  <a:lnTo>
                    <a:pt x="36" y="1386"/>
                  </a:lnTo>
                  <a:cubicBezTo>
                    <a:pt x="36" y="1390"/>
                    <a:pt x="36" y="1397"/>
                    <a:pt x="40" y="1401"/>
                  </a:cubicBezTo>
                  <a:lnTo>
                    <a:pt x="40" y="1401"/>
                  </a:lnTo>
                  <a:cubicBezTo>
                    <a:pt x="42" y="1405"/>
                    <a:pt x="46" y="1407"/>
                    <a:pt x="51" y="1409"/>
                  </a:cubicBezTo>
                  <a:lnTo>
                    <a:pt x="51" y="1409"/>
                  </a:lnTo>
                  <a:cubicBezTo>
                    <a:pt x="63" y="1414"/>
                    <a:pt x="82" y="1414"/>
                    <a:pt x="103" y="1412"/>
                  </a:cubicBezTo>
                  <a:lnTo>
                    <a:pt x="103" y="1412"/>
                  </a:lnTo>
                  <a:cubicBezTo>
                    <a:pt x="148" y="1405"/>
                    <a:pt x="205" y="1380"/>
                    <a:pt x="245" y="1335"/>
                  </a:cubicBezTo>
                  <a:lnTo>
                    <a:pt x="245" y="1335"/>
                  </a:lnTo>
                  <a:cubicBezTo>
                    <a:pt x="285" y="961"/>
                    <a:pt x="302" y="404"/>
                    <a:pt x="349" y="0"/>
                  </a:cubicBezTo>
                  <a:lnTo>
                    <a:pt x="349" y="0"/>
                  </a:lnTo>
                  <a:cubicBezTo>
                    <a:pt x="296" y="38"/>
                    <a:pt x="239" y="57"/>
                    <a:pt x="182" y="61"/>
                  </a:cubicBezTo>
                </a:path>
              </a:pathLst>
            </a:custGeom>
            <a:solidFill>
              <a:schemeClr val="accent1">
                <a:lumMod val="75000"/>
              </a:schemeClr>
            </a:solidFill>
            <a:ln>
              <a:noFill/>
            </a:ln>
            <a:effectLst/>
          </p:spPr>
          <p:txBody>
            <a:bodyPr wrap="none" anchor="ctr"/>
            <a:lstStyle/>
            <a:p>
              <a:endParaRPr lang="en-SV" sz="900"/>
            </a:p>
          </p:txBody>
        </p:sp>
        <p:sp>
          <p:nvSpPr>
            <p:cNvPr id="318" name="Freeform 573">
              <a:extLst>
                <a:ext uri="{FF2B5EF4-FFF2-40B4-BE49-F238E27FC236}">
                  <a16:creationId xmlns:a16="http://schemas.microsoft.com/office/drawing/2014/main" id="{A791AF83-D354-3342-93A4-F50CA672FA9A}"/>
                </a:ext>
              </a:extLst>
            </p:cNvPr>
            <p:cNvSpPr>
              <a:spLocks noChangeArrowheads="1"/>
            </p:cNvSpPr>
            <p:nvPr/>
          </p:nvSpPr>
          <p:spPr bwMode="auto">
            <a:xfrm>
              <a:off x="3671275" y="9288778"/>
              <a:ext cx="30524" cy="21802"/>
            </a:xfrm>
            <a:custGeom>
              <a:avLst/>
              <a:gdLst>
                <a:gd name="T0" fmla="*/ 2 w 29"/>
                <a:gd name="T1" fmla="*/ 19 h 20"/>
                <a:gd name="T2" fmla="*/ 28 w 29"/>
                <a:gd name="T3" fmla="*/ 9 h 20"/>
                <a:gd name="T4" fmla="*/ 28 w 29"/>
                <a:gd name="T5" fmla="*/ 9 h 20"/>
                <a:gd name="T6" fmla="*/ 2 w 29"/>
                <a:gd name="T7" fmla="*/ 19 h 20"/>
              </a:gdLst>
              <a:ahLst/>
              <a:cxnLst>
                <a:cxn ang="0">
                  <a:pos x="T0" y="T1"/>
                </a:cxn>
                <a:cxn ang="0">
                  <a:pos x="T2" y="T3"/>
                </a:cxn>
                <a:cxn ang="0">
                  <a:pos x="T4" y="T5"/>
                </a:cxn>
                <a:cxn ang="0">
                  <a:pos x="T6" y="T7"/>
                </a:cxn>
              </a:cxnLst>
              <a:rect l="0" t="0" r="r" b="b"/>
              <a:pathLst>
                <a:path w="29" h="20">
                  <a:moveTo>
                    <a:pt x="2" y="19"/>
                  </a:moveTo>
                  <a:lnTo>
                    <a:pt x="28" y="9"/>
                  </a:lnTo>
                  <a:lnTo>
                    <a:pt x="28" y="9"/>
                  </a:lnTo>
                  <a:cubicBezTo>
                    <a:pt x="15" y="0"/>
                    <a:pt x="0" y="5"/>
                    <a:pt x="2" y="19"/>
                  </a:cubicBezTo>
                </a:path>
              </a:pathLst>
            </a:custGeom>
            <a:solidFill>
              <a:srgbClr val="FFBBA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19" name="Freeform 574">
              <a:extLst>
                <a:ext uri="{FF2B5EF4-FFF2-40B4-BE49-F238E27FC236}">
                  <a16:creationId xmlns:a16="http://schemas.microsoft.com/office/drawing/2014/main" id="{83AD05CE-4DB0-0C41-83A7-6AB3364F5448}"/>
                </a:ext>
              </a:extLst>
            </p:cNvPr>
            <p:cNvSpPr>
              <a:spLocks noChangeArrowheads="1"/>
            </p:cNvSpPr>
            <p:nvPr/>
          </p:nvSpPr>
          <p:spPr bwMode="auto">
            <a:xfrm>
              <a:off x="3557896" y="9205922"/>
              <a:ext cx="274724" cy="457877"/>
            </a:xfrm>
            <a:custGeom>
              <a:avLst/>
              <a:gdLst>
                <a:gd name="T0" fmla="*/ 277 w 280"/>
                <a:gd name="T1" fmla="*/ 129 h 464"/>
                <a:gd name="T2" fmla="*/ 277 w 280"/>
                <a:gd name="T3" fmla="*/ 129 h 464"/>
                <a:gd name="T4" fmla="*/ 264 w 280"/>
                <a:gd name="T5" fmla="*/ 51 h 464"/>
                <a:gd name="T6" fmla="*/ 264 w 280"/>
                <a:gd name="T7" fmla="*/ 51 h 464"/>
                <a:gd name="T8" fmla="*/ 254 w 280"/>
                <a:gd name="T9" fmla="*/ 0 h 464"/>
                <a:gd name="T10" fmla="*/ 254 w 280"/>
                <a:gd name="T11" fmla="*/ 0 h 464"/>
                <a:gd name="T12" fmla="*/ 250 w 280"/>
                <a:gd name="T13" fmla="*/ 2 h 464"/>
                <a:gd name="T14" fmla="*/ 250 w 280"/>
                <a:gd name="T15" fmla="*/ 2 h 464"/>
                <a:gd name="T16" fmla="*/ 235 w 280"/>
                <a:gd name="T17" fmla="*/ 78 h 464"/>
                <a:gd name="T18" fmla="*/ 235 w 280"/>
                <a:gd name="T19" fmla="*/ 78 h 464"/>
                <a:gd name="T20" fmla="*/ 173 w 280"/>
                <a:gd name="T21" fmla="*/ 34 h 464"/>
                <a:gd name="T22" fmla="*/ 173 w 280"/>
                <a:gd name="T23" fmla="*/ 34 h 464"/>
                <a:gd name="T24" fmla="*/ 165 w 280"/>
                <a:gd name="T25" fmla="*/ 80 h 464"/>
                <a:gd name="T26" fmla="*/ 142 w 280"/>
                <a:gd name="T27" fmla="*/ 91 h 464"/>
                <a:gd name="T28" fmla="*/ 142 w 280"/>
                <a:gd name="T29" fmla="*/ 91 h 464"/>
                <a:gd name="T30" fmla="*/ 163 w 280"/>
                <a:gd name="T31" fmla="*/ 140 h 464"/>
                <a:gd name="T32" fmla="*/ 163 w 280"/>
                <a:gd name="T33" fmla="*/ 140 h 464"/>
                <a:gd name="T34" fmla="*/ 163 w 280"/>
                <a:gd name="T35" fmla="*/ 154 h 464"/>
                <a:gd name="T36" fmla="*/ 163 w 280"/>
                <a:gd name="T37" fmla="*/ 154 h 464"/>
                <a:gd name="T38" fmla="*/ 44 w 280"/>
                <a:gd name="T39" fmla="*/ 148 h 464"/>
                <a:gd name="T40" fmla="*/ 44 w 280"/>
                <a:gd name="T41" fmla="*/ 148 h 464"/>
                <a:gd name="T42" fmla="*/ 23 w 280"/>
                <a:gd name="T43" fmla="*/ 205 h 464"/>
                <a:gd name="T44" fmla="*/ 23 w 280"/>
                <a:gd name="T45" fmla="*/ 205 h 464"/>
                <a:gd name="T46" fmla="*/ 49 w 280"/>
                <a:gd name="T47" fmla="*/ 260 h 464"/>
                <a:gd name="T48" fmla="*/ 49 w 280"/>
                <a:gd name="T49" fmla="*/ 260 h 464"/>
                <a:gd name="T50" fmla="*/ 49 w 280"/>
                <a:gd name="T51" fmla="*/ 267 h 464"/>
                <a:gd name="T52" fmla="*/ 49 w 280"/>
                <a:gd name="T53" fmla="*/ 267 h 464"/>
                <a:gd name="T54" fmla="*/ 49 w 280"/>
                <a:gd name="T55" fmla="*/ 267 h 464"/>
                <a:gd name="T56" fmla="*/ 2 w 280"/>
                <a:gd name="T57" fmla="*/ 256 h 464"/>
                <a:gd name="T58" fmla="*/ 2 w 280"/>
                <a:gd name="T59" fmla="*/ 256 h 464"/>
                <a:gd name="T60" fmla="*/ 0 w 280"/>
                <a:gd name="T61" fmla="*/ 402 h 464"/>
                <a:gd name="T62" fmla="*/ 0 w 280"/>
                <a:gd name="T63" fmla="*/ 402 h 464"/>
                <a:gd name="T64" fmla="*/ 178 w 280"/>
                <a:gd name="T65" fmla="*/ 463 h 464"/>
                <a:gd name="T66" fmla="*/ 178 w 280"/>
                <a:gd name="T67" fmla="*/ 463 h 464"/>
                <a:gd name="T68" fmla="*/ 176 w 280"/>
                <a:gd name="T69" fmla="*/ 296 h 464"/>
                <a:gd name="T70" fmla="*/ 176 w 280"/>
                <a:gd name="T71" fmla="*/ 296 h 464"/>
                <a:gd name="T72" fmla="*/ 235 w 280"/>
                <a:gd name="T73" fmla="*/ 294 h 464"/>
                <a:gd name="T74" fmla="*/ 235 w 280"/>
                <a:gd name="T75" fmla="*/ 294 h 464"/>
                <a:gd name="T76" fmla="*/ 247 w 280"/>
                <a:gd name="T77" fmla="*/ 286 h 464"/>
                <a:gd name="T78" fmla="*/ 247 w 280"/>
                <a:gd name="T79" fmla="*/ 286 h 464"/>
                <a:gd name="T80" fmla="*/ 277 w 280"/>
                <a:gd name="T81" fmla="*/ 129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464">
                  <a:moveTo>
                    <a:pt x="277" y="129"/>
                  </a:moveTo>
                  <a:lnTo>
                    <a:pt x="277" y="129"/>
                  </a:lnTo>
                  <a:cubicBezTo>
                    <a:pt x="277" y="112"/>
                    <a:pt x="260" y="59"/>
                    <a:pt x="264" y="51"/>
                  </a:cubicBezTo>
                  <a:lnTo>
                    <a:pt x="264" y="51"/>
                  </a:lnTo>
                  <a:cubicBezTo>
                    <a:pt x="262" y="34"/>
                    <a:pt x="258" y="17"/>
                    <a:pt x="254" y="0"/>
                  </a:cubicBezTo>
                  <a:lnTo>
                    <a:pt x="254" y="0"/>
                  </a:lnTo>
                  <a:cubicBezTo>
                    <a:pt x="252" y="2"/>
                    <a:pt x="252" y="2"/>
                    <a:pt x="250" y="2"/>
                  </a:cubicBezTo>
                  <a:lnTo>
                    <a:pt x="250" y="2"/>
                  </a:lnTo>
                  <a:cubicBezTo>
                    <a:pt x="258" y="46"/>
                    <a:pt x="237" y="57"/>
                    <a:pt x="235" y="78"/>
                  </a:cubicBezTo>
                  <a:lnTo>
                    <a:pt x="235" y="78"/>
                  </a:lnTo>
                  <a:cubicBezTo>
                    <a:pt x="228" y="125"/>
                    <a:pt x="173" y="13"/>
                    <a:pt x="173" y="34"/>
                  </a:cubicBezTo>
                  <a:lnTo>
                    <a:pt x="173" y="34"/>
                  </a:lnTo>
                  <a:cubicBezTo>
                    <a:pt x="167" y="32"/>
                    <a:pt x="165" y="91"/>
                    <a:pt x="165" y="80"/>
                  </a:cubicBezTo>
                  <a:lnTo>
                    <a:pt x="142" y="91"/>
                  </a:lnTo>
                  <a:lnTo>
                    <a:pt x="142" y="91"/>
                  </a:lnTo>
                  <a:cubicBezTo>
                    <a:pt x="154" y="97"/>
                    <a:pt x="167" y="116"/>
                    <a:pt x="163" y="140"/>
                  </a:cubicBezTo>
                  <a:lnTo>
                    <a:pt x="163" y="140"/>
                  </a:lnTo>
                  <a:cubicBezTo>
                    <a:pt x="163" y="144"/>
                    <a:pt x="163" y="148"/>
                    <a:pt x="163" y="154"/>
                  </a:cubicBezTo>
                  <a:lnTo>
                    <a:pt x="163" y="154"/>
                  </a:lnTo>
                  <a:cubicBezTo>
                    <a:pt x="163" y="169"/>
                    <a:pt x="38" y="135"/>
                    <a:pt x="44" y="148"/>
                  </a:cubicBezTo>
                  <a:lnTo>
                    <a:pt x="44" y="148"/>
                  </a:lnTo>
                  <a:cubicBezTo>
                    <a:pt x="29" y="167"/>
                    <a:pt x="32" y="188"/>
                    <a:pt x="23" y="205"/>
                  </a:cubicBezTo>
                  <a:lnTo>
                    <a:pt x="23" y="205"/>
                  </a:lnTo>
                  <a:cubicBezTo>
                    <a:pt x="13" y="207"/>
                    <a:pt x="59" y="260"/>
                    <a:pt x="49" y="260"/>
                  </a:cubicBezTo>
                  <a:lnTo>
                    <a:pt x="49" y="260"/>
                  </a:lnTo>
                  <a:cubicBezTo>
                    <a:pt x="46" y="262"/>
                    <a:pt x="49" y="264"/>
                    <a:pt x="49" y="267"/>
                  </a:cubicBezTo>
                  <a:lnTo>
                    <a:pt x="49" y="267"/>
                  </a:lnTo>
                  <a:lnTo>
                    <a:pt x="49" y="267"/>
                  </a:lnTo>
                  <a:cubicBezTo>
                    <a:pt x="27" y="264"/>
                    <a:pt x="17" y="262"/>
                    <a:pt x="2" y="256"/>
                  </a:cubicBezTo>
                  <a:lnTo>
                    <a:pt x="2" y="256"/>
                  </a:lnTo>
                  <a:cubicBezTo>
                    <a:pt x="2" y="267"/>
                    <a:pt x="4" y="394"/>
                    <a:pt x="0" y="402"/>
                  </a:cubicBezTo>
                  <a:lnTo>
                    <a:pt x="0" y="402"/>
                  </a:lnTo>
                  <a:cubicBezTo>
                    <a:pt x="23" y="404"/>
                    <a:pt x="156" y="449"/>
                    <a:pt x="178" y="463"/>
                  </a:cubicBezTo>
                  <a:lnTo>
                    <a:pt x="178" y="463"/>
                  </a:lnTo>
                  <a:cubicBezTo>
                    <a:pt x="180" y="451"/>
                    <a:pt x="176" y="315"/>
                    <a:pt x="176" y="296"/>
                  </a:cubicBezTo>
                  <a:lnTo>
                    <a:pt x="176" y="296"/>
                  </a:lnTo>
                  <a:cubicBezTo>
                    <a:pt x="203" y="298"/>
                    <a:pt x="235" y="294"/>
                    <a:pt x="235" y="294"/>
                  </a:cubicBezTo>
                  <a:lnTo>
                    <a:pt x="235" y="294"/>
                  </a:lnTo>
                  <a:cubicBezTo>
                    <a:pt x="241" y="292"/>
                    <a:pt x="245" y="290"/>
                    <a:pt x="247" y="286"/>
                  </a:cubicBezTo>
                  <a:lnTo>
                    <a:pt x="247" y="286"/>
                  </a:lnTo>
                  <a:cubicBezTo>
                    <a:pt x="258" y="275"/>
                    <a:pt x="279" y="159"/>
                    <a:pt x="277" y="129"/>
                  </a:cubicBezTo>
                </a:path>
              </a:pathLst>
            </a:custGeom>
            <a:solidFill>
              <a:srgbClr val="FFBBA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20" name="Freeform 575">
              <a:extLst>
                <a:ext uri="{FF2B5EF4-FFF2-40B4-BE49-F238E27FC236}">
                  <a16:creationId xmlns:a16="http://schemas.microsoft.com/office/drawing/2014/main" id="{D9AD06A2-E8B0-6449-B9BC-2B1A360BCC14}"/>
                </a:ext>
              </a:extLst>
            </p:cNvPr>
            <p:cNvSpPr>
              <a:spLocks noChangeArrowheads="1"/>
            </p:cNvSpPr>
            <p:nvPr/>
          </p:nvSpPr>
          <p:spPr bwMode="auto">
            <a:xfrm>
              <a:off x="3435796" y="9062020"/>
              <a:ext cx="405546" cy="427351"/>
            </a:xfrm>
            <a:custGeom>
              <a:avLst/>
              <a:gdLst>
                <a:gd name="T0" fmla="*/ 332 w 412"/>
                <a:gd name="T1" fmla="*/ 38 h 430"/>
                <a:gd name="T2" fmla="*/ 332 w 412"/>
                <a:gd name="T3" fmla="*/ 38 h 430"/>
                <a:gd name="T4" fmla="*/ 330 w 412"/>
                <a:gd name="T5" fmla="*/ 38 h 430"/>
                <a:gd name="T6" fmla="*/ 330 w 412"/>
                <a:gd name="T7" fmla="*/ 38 h 430"/>
                <a:gd name="T8" fmla="*/ 279 w 412"/>
                <a:gd name="T9" fmla="*/ 10 h 430"/>
                <a:gd name="T10" fmla="*/ 279 w 412"/>
                <a:gd name="T11" fmla="*/ 10 h 430"/>
                <a:gd name="T12" fmla="*/ 233 w 412"/>
                <a:gd name="T13" fmla="*/ 2 h 430"/>
                <a:gd name="T14" fmla="*/ 233 w 412"/>
                <a:gd name="T15" fmla="*/ 2 h 430"/>
                <a:gd name="T16" fmla="*/ 89 w 412"/>
                <a:gd name="T17" fmla="*/ 38 h 430"/>
                <a:gd name="T18" fmla="*/ 89 w 412"/>
                <a:gd name="T19" fmla="*/ 38 h 430"/>
                <a:gd name="T20" fmla="*/ 40 w 412"/>
                <a:gd name="T21" fmla="*/ 80 h 430"/>
                <a:gd name="T22" fmla="*/ 40 w 412"/>
                <a:gd name="T23" fmla="*/ 80 h 430"/>
                <a:gd name="T24" fmla="*/ 25 w 412"/>
                <a:gd name="T25" fmla="*/ 256 h 430"/>
                <a:gd name="T26" fmla="*/ 25 w 412"/>
                <a:gd name="T27" fmla="*/ 256 h 430"/>
                <a:gd name="T28" fmla="*/ 55 w 412"/>
                <a:gd name="T29" fmla="*/ 302 h 430"/>
                <a:gd name="T30" fmla="*/ 55 w 412"/>
                <a:gd name="T31" fmla="*/ 302 h 430"/>
                <a:gd name="T32" fmla="*/ 121 w 412"/>
                <a:gd name="T33" fmla="*/ 398 h 430"/>
                <a:gd name="T34" fmla="*/ 121 w 412"/>
                <a:gd name="T35" fmla="*/ 398 h 430"/>
                <a:gd name="T36" fmla="*/ 157 w 412"/>
                <a:gd name="T37" fmla="*/ 410 h 430"/>
                <a:gd name="T38" fmla="*/ 157 w 412"/>
                <a:gd name="T39" fmla="*/ 410 h 430"/>
                <a:gd name="T40" fmla="*/ 260 w 412"/>
                <a:gd name="T41" fmla="*/ 385 h 430"/>
                <a:gd name="T42" fmla="*/ 260 w 412"/>
                <a:gd name="T43" fmla="*/ 385 h 430"/>
                <a:gd name="T44" fmla="*/ 286 w 412"/>
                <a:gd name="T45" fmla="*/ 300 h 430"/>
                <a:gd name="T46" fmla="*/ 286 w 412"/>
                <a:gd name="T47" fmla="*/ 300 h 430"/>
                <a:gd name="T48" fmla="*/ 288 w 412"/>
                <a:gd name="T49" fmla="*/ 286 h 430"/>
                <a:gd name="T50" fmla="*/ 288 w 412"/>
                <a:gd name="T51" fmla="*/ 286 h 430"/>
                <a:gd name="T52" fmla="*/ 328 w 412"/>
                <a:gd name="T53" fmla="*/ 283 h 430"/>
                <a:gd name="T54" fmla="*/ 341 w 412"/>
                <a:gd name="T55" fmla="*/ 290 h 430"/>
                <a:gd name="T56" fmla="*/ 341 w 412"/>
                <a:gd name="T57" fmla="*/ 290 h 430"/>
                <a:gd name="T58" fmla="*/ 379 w 412"/>
                <a:gd name="T59" fmla="*/ 146 h 430"/>
                <a:gd name="T60" fmla="*/ 379 w 412"/>
                <a:gd name="T61" fmla="*/ 146 h 430"/>
                <a:gd name="T62" fmla="*/ 332 w 412"/>
                <a:gd name="T63" fmla="*/ 3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2" h="430">
                  <a:moveTo>
                    <a:pt x="332" y="38"/>
                  </a:moveTo>
                  <a:lnTo>
                    <a:pt x="332" y="38"/>
                  </a:lnTo>
                  <a:cubicBezTo>
                    <a:pt x="332" y="38"/>
                    <a:pt x="332" y="38"/>
                    <a:pt x="330" y="38"/>
                  </a:cubicBezTo>
                  <a:lnTo>
                    <a:pt x="330" y="38"/>
                  </a:lnTo>
                  <a:cubicBezTo>
                    <a:pt x="313" y="25"/>
                    <a:pt x="298" y="17"/>
                    <a:pt x="279" y="10"/>
                  </a:cubicBezTo>
                  <a:lnTo>
                    <a:pt x="279" y="10"/>
                  </a:lnTo>
                  <a:cubicBezTo>
                    <a:pt x="262" y="6"/>
                    <a:pt x="243" y="2"/>
                    <a:pt x="233" y="2"/>
                  </a:cubicBezTo>
                  <a:lnTo>
                    <a:pt x="233" y="2"/>
                  </a:lnTo>
                  <a:cubicBezTo>
                    <a:pt x="184" y="0"/>
                    <a:pt x="131" y="10"/>
                    <a:pt x="89" y="38"/>
                  </a:cubicBezTo>
                  <a:lnTo>
                    <a:pt x="89" y="38"/>
                  </a:lnTo>
                  <a:cubicBezTo>
                    <a:pt x="74" y="51"/>
                    <a:pt x="51" y="63"/>
                    <a:pt x="40" y="80"/>
                  </a:cubicBezTo>
                  <a:lnTo>
                    <a:pt x="40" y="80"/>
                  </a:lnTo>
                  <a:cubicBezTo>
                    <a:pt x="4" y="129"/>
                    <a:pt x="0" y="199"/>
                    <a:pt x="25" y="256"/>
                  </a:cubicBezTo>
                  <a:lnTo>
                    <a:pt x="25" y="256"/>
                  </a:lnTo>
                  <a:cubicBezTo>
                    <a:pt x="32" y="273"/>
                    <a:pt x="42" y="288"/>
                    <a:pt x="55" y="302"/>
                  </a:cubicBezTo>
                  <a:lnTo>
                    <a:pt x="55" y="302"/>
                  </a:lnTo>
                  <a:cubicBezTo>
                    <a:pt x="74" y="328"/>
                    <a:pt x="95" y="381"/>
                    <a:pt x="121" y="398"/>
                  </a:cubicBezTo>
                  <a:lnTo>
                    <a:pt x="121" y="398"/>
                  </a:lnTo>
                  <a:cubicBezTo>
                    <a:pt x="131" y="406"/>
                    <a:pt x="144" y="408"/>
                    <a:pt x="157" y="410"/>
                  </a:cubicBezTo>
                  <a:lnTo>
                    <a:pt x="157" y="410"/>
                  </a:lnTo>
                  <a:cubicBezTo>
                    <a:pt x="203" y="421"/>
                    <a:pt x="239" y="429"/>
                    <a:pt x="260" y="385"/>
                  </a:cubicBezTo>
                  <a:lnTo>
                    <a:pt x="260" y="385"/>
                  </a:lnTo>
                  <a:cubicBezTo>
                    <a:pt x="271" y="362"/>
                    <a:pt x="288" y="328"/>
                    <a:pt x="286" y="300"/>
                  </a:cubicBezTo>
                  <a:lnTo>
                    <a:pt x="286" y="300"/>
                  </a:lnTo>
                  <a:cubicBezTo>
                    <a:pt x="286" y="294"/>
                    <a:pt x="286" y="290"/>
                    <a:pt x="288" y="286"/>
                  </a:cubicBezTo>
                  <a:lnTo>
                    <a:pt x="288" y="286"/>
                  </a:lnTo>
                  <a:cubicBezTo>
                    <a:pt x="296" y="235"/>
                    <a:pt x="324" y="262"/>
                    <a:pt x="328" y="283"/>
                  </a:cubicBezTo>
                  <a:lnTo>
                    <a:pt x="341" y="290"/>
                  </a:lnTo>
                  <a:lnTo>
                    <a:pt x="341" y="290"/>
                  </a:lnTo>
                  <a:cubicBezTo>
                    <a:pt x="360" y="292"/>
                    <a:pt x="394" y="142"/>
                    <a:pt x="379" y="146"/>
                  </a:cubicBezTo>
                  <a:lnTo>
                    <a:pt x="379" y="146"/>
                  </a:lnTo>
                  <a:cubicBezTo>
                    <a:pt x="411" y="129"/>
                    <a:pt x="368" y="44"/>
                    <a:pt x="332" y="38"/>
                  </a:cubicBezTo>
                </a:path>
              </a:pathLst>
            </a:custGeom>
            <a:solidFill>
              <a:schemeClr val="accent1">
                <a:lumMod val="75000"/>
              </a:schemeClr>
            </a:solidFill>
            <a:ln>
              <a:noFill/>
            </a:ln>
            <a:effectLst/>
          </p:spPr>
          <p:txBody>
            <a:bodyPr wrap="none" anchor="ctr"/>
            <a:lstStyle/>
            <a:p>
              <a:endParaRPr lang="en-SV" sz="900"/>
            </a:p>
          </p:txBody>
        </p:sp>
        <p:sp>
          <p:nvSpPr>
            <p:cNvPr id="321" name="Freeform 576">
              <a:extLst>
                <a:ext uri="{FF2B5EF4-FFF2-40B4-BE49-F238E27FC236}">
                  <a16:creationId xmlns:a16="http://schemas.microsoft.com/office/drawing/2014/main" id="{C183A772-81E8-3C4E-814D-8800A1BEF018}"/>
                </a:ext>
              </a:extLst>
            </p:cNvPr>
            <p:cNvSpPr>
              <a:spLocks noChangeArrowheads="1"/>
            </p:cNvSpPr>
            <p:nvPr/>
          </p:nvSpPr>
          <p:spPr bwMode="auto">
            <a:xfrm>
              <a:off x="3252645" y="9498092"/>
              <a:ext cx="1155591" cy="1064017"/>
            </a:xfrm>
            <a:custGeom>
              <a:avLst/>
              <a:gdLst>
                <a:gd name="T0" fmla="*/ 1166 w 1167"/>
                <a:gd name="T1" fmla="*/ 398 h 1076"/>
                <a:gd name="T2" fmla="*/ 1166 w 1167"/>
                <a:gd name="T3" fmla="*/ 398 h 1076"/>
                <a:gd name="T4" fmla="*/ 1058 w 1167"/>
                <a:gd name="T5" fmla="*/ 297 h 1076"/>
                <a:gd name="T6" fmla="*/ 1058 w 1167"/>
                <a:gd name="T7" fmla="*/ 297 h 1076"/>
                <a:gd name="T8" fmla="*/ 1045 w 1167"/>
                <a:gd name="T9" fmla="*/ 292 h 1076"/>
                <a:gd name="T10" fmla="*/ 1045 w 1167"/>
                <a:gd name="T11" fmla="*/ 292 h 1076"/>
                <a:gd name="T12" fmla="*/ 1011 w 1167"/>
                <a:gd name="T13" fmla="*/ 318 h 1076"/>
                <a:gd name="T14" fmla="*/ 1011 w 1167"/>
                <a:gd name="T15" fmla="*/ 318 h 1076"/>
                <a:gd name="T16" fmla="*/ 997 w 1167"/>
                <a:gd name="T17" fmla="*/ 330 h 1076"/>
                <a:gd name="T18" fmla="*/ 997 w 1167"/>
                <a:gd name="T19" fmla="*/ 330 h 1076"/>
                <a:gd name="T20" fmla="*/ 980 w 1167"/>
                <a:gd name="T21" fmla="*/ 345 h 1076"/>
                <a:gd name="T22" fmla="*/ 980 w 1167"/>
                <a:gd name="T23" fmla="*/ 345 h 1076"/>
                <a:gd name="T24" fmla="*/ 978 w 1167"/>
                <a:gd name="T25" fmla="*/ 347 h 1076"/>
                <a:gd name="T26" fmla="*/ 978 w 1167"/>
                <a:gd name="T27" fmla="*/ 347 h 1076"/>
                <a:gd name="T28" fmla="*/ 868 w 1167"/>
                <a:gd name="T29" fmla="*/ 457 h 1076"/>
                <a:gd name="T30" fmla="*/ 868 w 1167"/>
                <a:gd name="T31" fmla="*/ 457 h 1076"/>
                <a:gd name="T32" fmla="*/ 696 w 1167"/>
                <a:gd name="T33" fmla="*/ 212 h 1076"/>
                <a:gd name="T34" fmla="*/ 696 w 1167"/>
                <a:gd name="T35" fmla="*/ 212 h 1076"/>
                <a:gd name="T36" fmla="*/ 262 w 1167"/>
                <a:gd name="T37" fmla="*/ 28 h 1076"/>
                <a:gd name="T38" fmla="*/ 262 w 1167"/>
                <a:gd name="T39" fmla="*/ 28 h 1076"/>
                <a:gd name="T40" fmla="*/ 125 w 1167"/>
                <a:gd name="T41" fmla="*/ 942 h 1076"/>
                <a:gd name="T42" fmla="*/ 125 w 1167"/>
                <a:gd name="T43" fmla="*/ 942 h 1076"/>
                <a:gd name="T44" fmla="*/ 161 w 1167"/>
                <a:gd name="T45" fmla="*/ 968 h 1076"/>
                <a:gd name="T46" fmla="*/ 161 w 1167"/>
                <a:gd name="T47" fmla="*/ 968 h 1076"/>
                <a:gd name="T48" fmla="*/ 324 w 1167"/>
                <a:gd name="T49" fmla="*/ 1052 h 1076"/>
                <a:gd name="T50" fmla="*/ 324 w 1167"/>
                <a:gd name="T51" fmla="*/ 1052 h 1076"/>
                <a:gd name="T52" fmla="*/ 694 w 1167"/>
                <a:gd name="T53" fmla="*/ 989 h 1076"/>
                <a:gd name="T54" fmla="*/ 694 w 1167"/>
                <a:gd name="T55" fmla="*/ 989 h 1076"/>
                <a:gd name="T56" fmla="*/ 709 w 1167"/>
                <a:gd name="T57" fmla="*/ 978 h 1076"/>
                <a:gd name="T58" fmla="*/ 709 w 1167"/>
                <a:gd name="T59" fmla="*/ 978 h 1076"/>
                <a:gd name="T60" fmla="*/ 679 w 1167"/>
                <a:gd name="T61" fmla="*/ 491 h 1076"/>
                <a:gd name="T62" fmla="*/ 679 w 1167"/>
                <a:gd name="T63" fmla="*/ 491 h 1076"/>
                <a:gd name="T64" fmla="*/ 787 w 1167"/>
                <a:gd name="T65" fmla="*/ 669 h 1076"/>
                <a:gd name="T66" fmla="*/ 787 w 1167"/>
                <a:gd name="T67" fmla="*/ 669 h 1076"/>
                <a:gd name="T68" fmla="*/ 840 w 1167"/>
                <a:gd name="T69" fmla="*/ 699 h 1076"/>
                <a:gd name="T70" fmla="*/ 840 w 1167"/>
                <a:gd name="T71" fmla="*/ 699 h 1076"/>
                <a:gd name="T72" fmla="*/ 882 w 1167"/>
                <a:gd name="T73" fmla="*/ 686 h 1076"/>
                <a:gd name="T74" fmla="*/ 882 w 1167"/>
                <a:gd name="T75" fmla="*/ 686 h 1076"/>
                <a:gd name="T76" fmla="*/ 1166 w 1167"/>
                <a:gd name="T77" fmla="*/ 398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67" h="1076">
                  <a:moveTo>
                    <a:pt x="1166" y="398"/>
                  </a:moveTo>
                  <a:lnTo>
                    <a:pt x="1166" y="398"/>
                  </a:lnTo>
                  <a:cubicBezTo>
                    <a:pt x="1149" y="352"/>
                    <a:pt x="1098" y="313"/>
                    <a:pt x="1058" y="297"/>
                  </a:cubicBezTo>
                  <a:lnTo>
                    <a:pt x="1058" y="297"/>
                  </a:lnTo>
                  <a:cubicBezTo>
                    <a:pt x="1054" y="294"/>
                    <a:pt x="1050" y="294"/>
                    <a:pt x="1045" y="292"/>
                  </a:cubicBezTo>
                  <a:lnTo>
                    <a:pt x="1045" y="292"/>
                  </a:lnTo>
                  <a:cubicBezTo>
                    <a:pt x="1035" y="301"/>
                    <a:pt x="1022" y="309"/>
                    <a:pt x="1011" y="318"/>
                  </a:cubicBezTo>
                  <a:lnTo>
                    <a:pt x="1011" y="318"/>
                  </a:lnTo>
                  <a:cubicBezTo>
                    <a:pt x="1007" y="322"/>
                    <a:pt x="1001" y="326"/>
                    <a:pt x="997" y="330"/>
                  </a:cubicBezTo>
                  <a:lnTo>
                    <a:pt x="997" y="330"/>
                  </a:lnTo>
                  <a:cubicBezTo>
                    <a:pt x="990" y="335"/>
                    <a:pt x="984" y="341"/>
                    <a:pt x="980" y="345"/>
                  </a:cubicBezTo>
                  <a:lnTo>
                    <a:pt x="980" y="345"/>
                  </a:lnTo>
                  <a:cubicBezTo>
                    <a:pt x="980" y="347"/>
                    <a:pt x="978" y="347"/>
                    <a:pt x="978" y="347"/>
                  </a:cubicBezTo>
                  <a:lnTo>
                    <a:pt x="978" y="347"/>
                  </a:lnTo>
                  <a:cubicBezTo>
                    <a:pt x="939" y="383"/>
                    <a:pt x="906" y="424"/>
                    <a:pt x="868" y="457"/>
                  </a:cubicBezTo>
                  <a:lnTo>
                    <a:pt x="868" y="457"/>
                  </a:lnTo>
                  <a:cubicBezTo>
                    <a:pt x="891" y="436"/>
                    <a:pt x="715" y="235"/>
                    <a:pt x="696" y="212"/>
                  </a:cubicBezTo>
                  <a:lnTo>
                    <a:pt x="696" y="212"/>
                  </a:lnTo>
                  <a:cubicBezTo>
                    <a:pt x="588" y="85"/>
                    <a:pt x="419" y="45"/>
                    <a:pt x="262" y="28"/>
                  </a:cubicBezTo>
                  <a:lnTo>
                    <a:pt x="262" y="28"/>
                  </a:lnTo>
                  <a:cubicBezTo>
                    <a:pt x="0" y="0"/>
                    <a:pt x="97" y="912"/>
                    <a:pt x="125" y="942"/>
                  </a:cubicBezTo>
                  <a:lnTo>
                    <a:pt x="125" y="942"/>
                  </a:lnTo>
                  <a:cubicBezTo>
                    <a:pt x="129" y="946"/>
                    <a:pt x="142" y="955"/>
                    <a:pt x="161" y="968"/>
                  </a:cubicBezTo>
                  <a:lnTo>
                    <a:pt x="161" y="968"/>
                  </a:lnTo>
                  <a:cubicBezTo>
                    <a:pt x="180" y="978"/>
                    <a:pt x="258" y="1042"/>
                    <a:pt x="324" y="1052"/>
                  </a:cubicBezTo>
                  <a:lnTo>
                    <a:pt x="324" y="1052"/>
                  </a:lnTo>
                  <a:cubicBezTo>
                    <a:pt x="444" y="1075"/>
                    <a:pt x="586" y="1075"/>
                    <a:pt x="694" y="989"/>
                  </a:cubicBezTo>
                  <a:lnTo>
                    <a:pt x="694" y="989"/>
                  </a:lnTo>
                  <a:cubicBezTo>
                    <a:pt x="698" y="984"/>
                    <a:pt x="705" y="982"/>
                    <a:pt x="709" y="978"/>
                  </a:cubicBezTo>
                  <a:lnTo>
                    <a:pt x="709" y="978"/>
                  </a:lnTo>
                  <a:cubicBezTo>
                    <a:pt x="709" y="961"/>
                    <a:pt x="677" y="597"/>
                    <a:pt x="679" y="491"/>
                  </a:cubicBezTo>
                  <a:lnTo>
                    <a:pt x="679" y="491"/>
                  </a:lnTo>
                  <a:cubicBezTo>
                    <a:pt x="700" y="517"/>
                    <a:pt x="766" y="639"/>
                    <a:pt x="787" y="669"/>
                  </a:cubicBezTo>
                  <a:lnTo>
                    <a:pt x="787" y="669"/>
                  </a:lnTo>
                  <a:cubicBezTo>
                    <a:pt x="798" y="686"/>
                    <a:pt x="817" y="699"/>
                    <a:pt x="840" y="699"/>
                  </a:cubicBezTo>
                  <a:lnTo>
                    <a:pt x="840" y="699"/>
                  </a:lnTo>
                  <a:cubicBezTo>
                    <a:pt x="855" y="701"/>
                    <a:pt x="870" y="694"/>
                    <a:pt x="882" y="686"/>
                  </a:cubicBezTo>
                  <a:lnTo>
                    <a:pt x="882" y="686"/>
                  </a:lnTo>
                  <a:cubicBezTo>
                    <a:pt x="997" y="599"/>
                    <a:pt x="1073" y="502"/>
                    <a:pt x="1166" y="398"/>
                  </a:cubicBezTo>
                </a:path>
              </a:pathLst>
            </a:custGeom>
            <a:solidFill>
              <a:schemeClr val="accent2"/>
            </a:solidFill>
            <a:ln>
              <a:noFill/>
            </a:ln>
            <a:effectLst/>
          </p:spPr>
          <p:txBody>
            <a:bodyPr wrap="none" anchor="ctr"/>
            <a:lstStyle/>
            <a:p>
              <a:endParaRPr lang="en-SV" sz="900"/>
            </a:p>
          </p:txBody>
        </p:sp>
        <p:sp>
          <p:nvSpPr>
            <p:cNvPr id="322" name="Freeform 577">
              <a:extLst>
                <a:ext uri="{FF2B5EF4-FFF2-40B4-BE49-F238E27FC236}">
                  <a16:creationId xmlns:a16="http://schemas.microsoft.com/office/drawing/2014/main" id="{BDD13D9A-1E5D-874A-ADA8-2769843DC31F}"/>
                </a:ext>
              </a:extLst>
            </p:cNvPr>
            <p:cNvSpPr>
              <a:spLocks noChangeArrowheads="1"/>
            </p:cNvSpPr>
            <p:nvPr/>
          </p:nvSpPr>
          <p:spPr bwMode="auto">
            <a:xfrm>
              <a:off x="4338464" y="9685602"/>
              <a:ext cx="126462" cy="122100"/>
            </a:xfrm>
            <a:custGeom>
              <a:avLst/>
              <a:gdLst>
                <a:gd name="T0" fmla="*/ 125 w 126"/>
                <a:gd name="T1" fmla="*/ 63 h 125"/>
                <a:gd name="T2" fmla="*/ 125 w 126"/>
                <a:gd name="T3" fmla="*/ 63 h 125"/>
                <a:gd name="T4" fmla="*/ 64 w 126"/>
                <a:gd name="T5" fmla="*/ 124 h 125"/>
                <a:gd name="T6" fmla="*/ 64 w 126"/>
                <a:gd name="T7" fmla="*/ 124 h 125"/>
                <a:gd name="T8" fmla="*/ 0 w 126"/>
                <a:gd name="T9" fmla="*/ 63 h 125"/>
                <a:gd name="T10" fmla="*/ 0 w 126"/>
                <a:gd name="T11" fmla="*/ 63 h 125"/>
                <a:gd name="T12" fmla="*/ 64 w 126"/>
                <a:gd name="T13" fmla="*/ 0 h 125"/>
                <a:gd name="T14" fmla="*/ 64 w 126"/>
                <a:gd name="T15" fmla="*/ 0 h 125"/>
                <a:gd name="T16" fmla="*/ 125 w 126"/>
                <a:gd name="T17" fmla="*/ 6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25">
                  <a:moveTo>
                    <a:pt x="125" y="63"/>
                  </a:moveTo>
                  <a:lnTo>
                    <a:pt x="125" y="63"/>
                  </a:lnTo>
                  <a:cubicBezTo>
                    <a:pt x="125" y="97"/>
                    <a:pt x="98" y="124"/>
                    <a:pt x="64" y="124"/>
                  </a:cubicBezTo>
                  <a:lnTo>
                    <a:pt x="64" y="124"/>
                  </a:lnTo>
                  <a:cubicBezTo>
                    <a:pt x="28" y="124"/>
                    <a:pt x="0" y="97"/>
                    <a:pt x="0" y="63"/>
                  </a:cubicBezTo>
                  <a:lnTo>
                    <a:pt x="0" y="63"/>
                  </a:lnTo>
                  <a:cubicBezTo>
                    <a:pt x="0" y="27"/>
                    <a:pt x="28" y="0"/>
                    <a:pt x="64" y="0"/>
                  </a:cubicBezTo>
                  <a:lnTo>
                    <a:pt x="64" y="0"/>
                  </a:lnTo>
                  <a:cubicBezTo>
                    <a:pt x="98" y="0"/>
                    <a:pt x="125" y="27"/>
                    <a:pt x="125" y="63"/>
                  </a:cubicBezTo>
                </a:path>
              </a:pathLst>
            </a:custGeom>
            <a:solidFill>
              <a:srgbClr val="FFBBA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23" name="Freeform 578">
              <a:extLst>
                <a:ext uri="{FF2B5EF4-FFF2-40B4-BE49-F238E27FC236}">
                  <a16:creationId xmlns:a16="http://schemas.microsoft.com/office/drawing/2014/main" id="{132EBC83-573A-D947-9ACD-751DF340944B}"/>
                </a:ext>
              </a:extLst>
            </p:cNvPr>
            <p:cNvSpPr>
              <a:spLocks noChangeArrowheads="1"/>
            </p:cNvSpPr>
            <p:nvPr/>
          </p:nvSpPr>
          <p:spPr bwMode="auto">
            <a:xfrm>
              <a:off x="3536091" y="9485009"/>
              <a:ext cx="244201" cy="126462"/>
            </a:xfrm>
            <a:custGeom>
              <a:avLst/>
              <a:gdLst>
                <a:gd name="T0" fmla="*/ 4 w 248"/>
                <a:gd name="T1" fmla="*/ 68 h 128"/>
                <a:gd name="T2" fmla="*/ 0 w 248"/>
                <a:gd name="T3" fmla="*/ 0 h 128"/>
                <a:gd name="T4" fmla="*/ 220 w 248"/>
                <a:gd name="T5" fmla="*/ 58 h 128"/>
                <a:gd name="T6" fmla="*/ 247 w 248"/>
                <a:gd name="T7" fmla="*/ 127 h 128"/>
                <a:gd name="T8" fmla="*/ 4 w 248"/>
                <a:gd name="T9" fmla="*/ 68 h 128"/>
              </a:gdLst>
              <a:ahLst/>
              <a:cxnLst>
                <a:cxn ang="0">
                  <a:pos x="T0" y="T1"/>
                </a:cxn>
                <a:cxn ang="0">
                  <a:pos x="T2" y="T3"/>
                </a:cxn>
                <a:cxn ang="0">
                  <a:pos x="T4" y="T5"/>
                </a:cxn>
                <a:cxn ang="0">
                  <a:pos x="T6" y="T7"/>
                </a:cxn>
                <a:cxn ang="0">
                  <a:pos x="T8" y="T9"/>
                </a:cxn>
              </a:cxnLst>
              <a:rect l="0" t="0" r="r" b="b"/>
              <a:pathLst>
                <a:path w="248" h="128">
                  <a:moveTo>
                    <a:pt x="4" y="68"/>
                  </a:moveTo>
                  <a:lnTo>
                    <a:pt x="0" y="0"/>
                  </a:lnTo>
                  <a:lnTo>
                    <a:pt x="220" y="58"/>
                  </a:lnTo>
                  <a:lnTo>
                    <a:pt x="247" y="127"/>
                  </a:lnTo>
                  <a:lnTo>
                    <a:pt x="4" y="68"/>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24" name="Freeform 579">
              <a:extLst>
                <a:ext uri="{FF2B5EF4-FFF2-40B4-BE49-F238E27FC236}">
                  <a16:creationId xmlns:a16="http://schemas.microsoft.com/office/drawing/2014/main" id="{E02606E5-1ADF-FA4D-A72C-C179A3C75ECA}"/>
                </a:ext>
              </a:extLst>
            </p:cNvPr>
            <p:cNvSpPr>
              <a:spLocks noChangeArrowheads="1"/>
            </p:cNvSpPr>
            <p:nvPr/>
          </p:nvSpPr>
          <p:spPr bwMode="auto">
            <a:xfrm>
              <a:off x="3832620" y="9214644"/>
              <a:ext cx="34886" cy="104657"/>
            </a:xfrm>
            <a:custGeom>
              <a:avLst/>
              <a:gdLst>
                <a:gd name="T0" fmla="*/ 34 w 35"/>
                <a:gd name="T1" fmla="*/ 53 h 107"/>
                <a:gd name="T2" fmla="*/ 34 w 35"/>
                <a:gd name="T3" fmla="*/ 53 h 107"/>
                <a:gd name="T4" fmla="*/ 17 w 35"/>
                <a:gd name="T5" fmla="*/ 106 h 107"/>
                <a:gd name="T6" fmla="*/ 17 w 35"/>
                <a:gd name="T7" fmla="*/ 106 h 107"/>
                <a:gd name="T8" fmla="*/ 0 w 35"/>
                <a:gd name="T9" fmla="*/ 53 h 107"/>
                <a:gd name="T10" fmla="*/ 0 w 35"/>
                <a:gd name="T11" fmla="*/ 53 h 107"/>
                <a:gd name="T12" fmla="*/ 17 w 35"/>
                <a:gd name="T13" fmla="*/ 0 h 107"/>
                <a:gd name="T14" fmla="*/ 17 w 35"/>
                <a:gd name="T15" fmla="*/ 0 h 107"/>
                <a:gd name="T16" fmla="*/ 34 w 35"/>
                <a:gd name="T17" fmla="*/ 5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07">
                  <a:moveTo>
                    <a:pt x="34" y="53"/>
                  </a:moveTo>
                  <a:lnTo>
                    <a:pt x="34" y="53"/>
                  </a:lnTo>
                  <a:cubicBezTo>
                    <a:pt x="34" y="83"/>
                    <a:pt x="26" y="106"/>
                    <a:pt x="17" y="106"/>
                  </a:cubicBezTo>
                  <a:lnTo>
                    <a:pt x="17" y="106"/>
                  </a:lnTo>
                  <a:cubicBezTo>
                    <a:pt x="6" y="106"/>
                    <a:pt x="0" y="83"/>
                    <a:pt x="0" y="53"/>
                  </a:cubicBezTo>
                  <a:lnTo>
                    <a:pt x="0" y="53"/>
                  </a:lnTo>
                  <a:cubicBezTo>
                    <a:pt x="0" y="23"/>
                    <a:pt x="6" y="0"/>
                    <a:pt x="17" y="0"/>
                  </a:cubicBezTo>
                  <a:lnTo>
                    <a:pt x="17" y="0"/>
                  </a:lnTo>
                  <a:cubicBezTo>
                    <a:pt x="26" y="0"/>
                    <a:pt x="34" y="23"/>
                    <a:pt x="34" y="53"/>
                  </a:cubicBezTo>
                </a:path>
              </a:pathLst>
            </a:custGeom>
            <a:noFill/>
            <a:ln w="4680" cap="flat">
              <a:solidFill>
                <a:srgbClr val="193068"/>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325" name="Freeform 580">
              <a:extLst>
                <a:ext uri="{FF2B5EF4-FFF2-40B4-BE49-F238E27FC236}">
                  <a16:creationId xmlns:a16="http://schemas.microsoft.com/office/drawing/2014/main" id="{9883D6BB-3C67-234E-A30D-D6D71F94E2C4}"/>
                </a:ext>
              </a:extLst>
            </p:cNvPr>
            <p:cNvSpPr>
              <a:spLocks noChangeArrowheads="1"/>
            </p:cNvSpPr>
            <p:nvPr/>
          </p:nvSpPr>
          <p:spPr bwMode="auto">
            <a:xfrm>
              <a:off x="3758489" y="9262613"/>
              <a:ext cx="109017" cy="82852"/>
            </a:xfrm>
            <a:custGeom>
              <a:avLst/>
              <a:gdLst>
                <a:gd name="T0" fmla="*/ 108 w 109"/>
                <a:gd name="T1" fmla="*/ 4 h 83"/>
                <a:gd name="T2" fmla="*/ 108 w 109"/>
                <a:gd name="T3" fmla="*/ 4 h 83"/>
                <a:gd name="T4" fmla="*/ 0 w 109"/>
                <a:gd name="T5" fmla="*/ 82 h 83"/>
              </a:gdLst>
              <a:ahLst/>
              <a:cxnLst>
                <a:cxn ang="0">
                  <a:pos x="T0" y="T1"/>
                </a:cxn>
                <a:cxn ang="0">
                  <a:pos x="T2" y="T3"/>
                </a:cxn>
                <a:cxn ang="0">
                  <a:pos x="T4" y="T5"/>
                </a:cxn>
              </a:cxnLst>
              <a:rect l="0" t="0" r="r" b="b"/>
              <a:pathLst>
                <a:path w="109" h="83">
                  <a:moveTo>
                    <a:pt x="108" y="4"/>
                  </a:moveTo>
                  <a:lnTo>
                    <a:pt x="108" y="4"/>
                  </a:lnTo>
                  <a:cubicBezTo>
                    <a:pt x="102" y="0"/>
                    <a:pt x="0" y="82"/>
                    <a:pt x="0" y="82"/>
                  </a:cubicBezTo>
                </a:path>
              </a:pathLst>
            </a:custGeom>
            <a:noFill/>
            <a:ln w="4680" cap="flat">
              <a:solidFill>
                <a:srgbClr val="193068"/>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900"/>
            </a:p>
          </p:txBody>
        </p:sp>
      </p:grpSp>
      <p:sp>
        <p:nvSpPr>
          <p:cNvPr id="644" name="Rectángulo 319">
            <a:extLst>
              <a:ext uri="{FF2B5EF4-FFF2-40B4-BE49-F238E27FC236}">
                <a16:creationId xmlns:a16="http://schemas.microsoft.com/office/drawing/2014/main" id="{2F565A8F-0A3C-4F48-A61E-C0C3B9BF2278}"/>
              </a:ext>
            </a:extLst>
          </p:cNvPr>
          <p:cNvSpPr/>
          <p:nvPr/>
        </p:nvSpPr>
        <p:spPr>
          <a:xfrm>
            <a:off x="5928360" y="3702772"/>
            <a:ext cx="1543374" cy="830997"/>
          </a:xfrm>
          <a:prstGeom prst="rect">
            <a:avLst/>
          </a:prstGeom>
        </p:spPr>
        <p:txBody>
          <a:bodyPr wrap="square">
            <a:spAutoFit/>
          </a:bodyPr>
          <a:lstStyle/>
          <a:p>
            <a:pPr algn="ctr"/>
            <a:r>
              <a:rPr lang="es-MX" sz="4800" b="1" dirty="0">
                <a:solidFill>
                  <a:schemeClr val="accent2"/>
                </a:solidFill>
                <a:latin typeface="Montserrat" pitchFamily="2" charset="77"/>
              </a:rPr>
              <a:t>20%</a:t>
            </a:r>
          </a:p>
        </p:txBody>
      </p:sp>
      <p:sp>
        <p:nvSpPr>
          <p:cNvPr id="645" name="Rectángulo 320">
            <a:extLst>
              <a:ext uri="{FF2B5EF4-FFF2-40B4-BE49-F238E27FC236}">
                <a16:creationId xmlns:a16="http://schemas.microsoft.com/office/drawing/2014/main" id="{4E7EA8D3-0E5D-8249-B0FE-5240E8529A5D}"/>
              </a:ext>
            </a:extLst>
          </p:cNvPr>
          <p:cNvSpPr/>
          <p:nvPr/>
        </p:nvSpPr>
        <p:spPr>
          <a:xfrm>
            <a:off x="7698117" y="3688080"/>
            <a:ext cx="1543374" cy="830997"/>
          </a:xfrm>
          <a:prstGeom prst="rect">
            <a:avLst/>
          </a:prstGeom>
        </p:spPr>
        <p:txBody>
          <a:bodyPr wrap="square">
            <a:spAutoFit/>
          </a:bodyPr>
          <a:lstStyle/>
          <a:p>
            <a:pPr algn="ctr"/>
            <a:r>
              <a:rPr lang="es-MX" sz="4800" b="1" dirty="0">
                <a:solidFill>
                  <a:schemeClr val="accent3"/>
                </a:solidFill>
                <a:latin typeface="Montserrat" pitchFamily="2" charset="77"/>
              </a:rPr>
              <a:t>45%</a:t>
            </a:r>
          </a:p>
        </p:txBody>
      </p:sp>
      <p:sp>
        <p:nvSpPr>
          <p:cNvPr id="646" name="Rectángulo 321">
            <a:extLst>
              <a:ext uri="{FF2B5EF4-FFF2-40B4-BE49-F238E27FC236}">
                <a16:creationId xmlns:a16="http://schemas.microsoft.com/office/drawing/2014/main" id="{C14BB9A3-904C-C74A-BB4D-95D97932CA40}"/>
              </a:ext>
            </a:extLst>
          </p:cNvPr>
          <p:cNvSpPr/>
          <p:nvPr/>
        </p:nvSpPr>
        <p:spPr>
          <a:xfrm>
            <a:off x="9554522" y="3688080"/>
            <a:ext cx="1543374" cy="830997"/>
          </a:xfrm>
          <a:prstGeom prst="rect">
            <a:avLst/>
          </a:prstGeom>
        </p:spPr>
        <p:txBody>
          <a:bodyPr wrap="square">
            <a:spAutoFit/>
          </a:bodyPr>
          <a:lstStyle/>
          <a:p>
            <a:pPr algn="ctr"/>
            <a:r>
              <a:rPr lang="es-MX" sz="4800" b="1" dirty="0">
                <a:solidFill>
                  <a:schemeClr val="accent1"/>
                </a:solidFill>
                <a:latin typeface="Montserrat" pitchFamily="2" charset="77"/>
              </a:rPr>
              <a:t>35%</a:t>
            </a:r>
          </a:p>
        </p:txBody>
      </p:sp>
      <p:grpSp>
        <p:nvGrpSpPr>
          <p:cNvPr id="647" name="Group 646">
            <a:extLst>
              <a:ext uri="{FF2B5EF4-FFF2-40B4-BE49-F238E27FC236}">
                <a16:creationId xmlns:a16="http://schemas.microsoft.com/office/drawing/2014/main" id="{CB937B0D-E8B2-0545-B4DF-9D4D08ED091C}"/>
              </a:ext>
            </a:extLst>
          </p:cNvPr>
          <p:cNvGrpSpPr/>
          <p:nvPr/>
        </p:nvGrpSpPr>
        <p:grpSpPr>
          <a:xfrm>
            <a:off x="5884019" y="4487602"/>
            <a:ext cx="1557564" cy="1186011"/>
            <a:chOff x="9201270" y="10491269"/>
            <a:chExt cx="4491009" cy="2372020"/>
          </a:xfrm>
        </p:grpSpPr>
        <p:sp>
          <p:nvSpPr>
            <p:cNvPr id="648" name="TextBox 647">
              <a:extLst>
                <a:ext uri="{FF2B5EF4-FFF2-40B4-BE49-F238E27FC236}">
                  <a16:creationId xmlns:a16="http://schemas.microsoft.com/office/drawing/2014/main" id="{A00ADECD-3C1C-C44B-86A2-7FC59AE6C7C3}"/>
                </a:ext>
              </a:extLst>
            </p:cNvPr>
            <p:cNvSpPr txBox="1"/>
            <p:nvPr/>
          </p:nvSpPr>
          <p:spPr>
            <a:xfrm>
              <a:off x="9201270" y="11201296"/>
              <a:ext cx="4450094" cy="1661993"/>
            </a:xfrm>
            <a:prstGeom prst="rect">
              <a:avLst/>
            </a:prstGeom>
            <a:noFill/>
          </p:spPr>
          <p:txBody>
            <a:bodyPr wrap="square" rtlCol="0">
              <a:spAutoFit/>
            </a:bodyPr>
            <a:lstStyle/>
            <a:p>
              <a:pPr algn="ctr"/>
              <a:r>
                <a:rPr lang="en-US" sz="1200" dirty="0">
                  <a:latin typeface="Lato Light" panose="020F0502020204030203" pitchFamily="34" charset="0"/>
                  <a:ea typeface="Lato Light" panose="020F0502020204030203" pitchFamily="34" charset="0"/>
                  <a:cs typeface="Lato Light" panose="020F0502020204030203" pitchFamily="34" charset="0"/>
                </a:rPr>
                <a:t>To get your company’s name out there, you need to make sure.</a:t>
              </a:r>
            </a:p>
          </p:txBody>
        </p:sp>
        <p:sp>
          <p:nvSpPr>
            <p:cNvPr id="649" name="Rectangle 648">
              <a:extLst>
                <a:ext uri="{FF2B5EF4-FFF2-40B4-BE49-F238E27FC236}">
                  <a16:creationId xmlns:a16="http://schemas.microsoft.com/office/drawing/2014/main" id="{596D41D0-F1E3-A241-96B3-D12536F27331}"/>
                </a:ext>
              </a:extLst>
            </p:cNvPr>
            <p:cNvSpPr/>
            <p:nvPr/>
          </p:nvSpPr>
          <p:spPr>
            <a:xfrm>
              <a:off x="9394602" y="10491269"/>
              <a:ext cx="4297677" cy="461664"/>
            </a:xfrm>
            <a:prstGeom prst="rect">
              <a:avLst/>
            </a:prstGeom>
          </p:spPr>
          <p:txBody>
            <a:bodyPr wrap="square">
              <a:spAutoFit/>
            </a:bodyPr>
            <a:lstStyle/>
            <a:p>
              <a:pPr algn="ctr"/>
              <a:r>
                <a:rPr lang="en-US" sz="900" dirty="0">
                  <a:solidFill>
                    <a:schemeClr val="tx2"/>
                  </a:solidFill>
                  <a:latin typeface="Roboto Medium" panose="02000000000000000000" pitchFamily="2" charset="0"/>
                  <a:ea typeface="Roboto Medium" panose="02000000000000000000" pitchFamily="2" charset="0"/>
                  <a:cs typeface="Poppins" pitchFamily="2" charset="77"/>
                </a:rPr>
                <a:t>Education</a:t>
              </a:r>
              <a:endParaRPr lang="en-US" sz="2700" dirty="0">
                <a:solidFill>
                  <a:schemeClr val="tx2"/>
                </a:solidFill>
                <a:latin typeface="Roboto Medium" panose="02000000000000000000" pitchFamily="2" charset="0"/>
                <a:ea typeface="Roboto Medium" panose="02000000000000000000" pitchFamily="2" charset="0"/>
                <a:cs typeface="Poppins" pitchFamily="2" charset="77"/>
              </a:endParaRPr>
            </a:p>
          </p:txBody>
        </p:sp>
      </p:grpSp>
      <p:grpSp>
        <p:nvGrpSpPr>
          <p:cNvPr id="650" name="Group 649">
            <a:extLst>
              <a:ext uri="{FF2B5EF4-FFF2-40B4-BE49-F238E27FC236}">
                <a16:creationId xmlns:a16="http://schemas.microsoft.com/office/drawing/2014/main" id="{60DD62D9-0F0F-CE4C-9DFF-79076742F902}"/>
              </a:ext>
            </a:extLst>
          </p:cNvPr>
          <p:cNvGrpSpPr/>
          <p:nvPr/>
        </p:nvGrpSpPr>
        <p:grpSpPr>
          <a:xfrm>
            <a:off x="7683927" y="4487602"/>
            <a:ext cx="1557564" cy="1186011"/>
            <a:chOff x="9201270" y="10491269"/>
            <a:chExt cx="4491009" cy="2372020"/>
          </a:xfrm>
        </p:grpSpPr>
        <p:sp>
          <p:nvSpPr>
            <p:cNvPr id="651" name="TextBox 650">
              <a:extLst>
                <a:ext uri="{FF2B5EF4-FFF2-40B4-BE49-F238E27FC236}">
                  <a16:creationId xmlns:a16="http://schemas.microsoft.com/office/drawing/2014/main" id="{4F48B75D-A989-C14C-92E1-833E090720F6}"/>
                </a:ext>
              </a:extLst>
            </p:cNvPr>
            <p:cNvSpPr txBox="1"/>
            <p:nvPr/>
          </p:nvSpPr>
          <p:spPr>
            <a:xfrm>
              <a:off x="9201270" y="11201296"/>
              <a:ext cx="4450094" cy="1661993"/>
            </a:xfrm>
            <a:prstGeom prst="rect">
              <a:avLst/>
            </a:prstGeom>
            <a:noFill/>
          </p:spPr>
          <p:txBody>
            <a:bodyPr wrap="square" rtlCol="0">
              <a:spAutoFit/>
            </a:bodyPr>
            <a:lstStyle/>
            <a:p>
              <a:pPr algn="ctr"/>
              <a:r>
                <a:rPr lang="en-US" sz="1200" dirty="0">
                  <a:latin typeface="Lato Light" panose="020F0502020204030203" pitchFamily="34" charset="0"/>
                  <a:ea typeface="Lato Light" panose="020F0502020204030203" pitchFamily="34" charset="0"/>
                  <a:cs typeface="Lato Light" panose="020F0502020204030203" pitchFamily="34" charset="0"/>
                </a:rPr>
                <a:t>To get your company’s name out there, you need to make sure.</a:t>
              </a:r>
            </a:p>
          </p:txBody>
        </p:sp>
        <p:sp>
          <p:nvSpPr>
            <p:cNvPr id="652" name="Rectangle 651">
              <a:extLst>
                <a:ext uri="{FF2B5EF4-FFF2-40B4-BE49-F238E27FC236}">
                  <a16:creationId xmlns:a16="http://schemas.microsoft.com/office/drawing/2014/main" id="{6232354B-9E5A-F84C-B59E-AFF46C334F5F}"/>
                </a:ext>
              </a:extLst>
            </p:cNvPr>
            <p:cNvSpPr/>
            <p:nvPr/>
          </p:nvSpPr>
          <p:spPr>
            <a:xfrm>
              <a:off x="9394602" y="10491269"/>
              <a:ext cx="4297677" cy="461664"/>
            </a:xfrm>
            <a:prstGeom prst="rect">
              <a:avLst/>
            </a:prstGeom>
          </p:spPr>
          <p:txBody>
            <a:bodyPr wrap="square">
              <a:spAutoFit/>
            </a:bodyPr>
            <a:lstStyle/>
            <a:p>
              <a:pPr algn="ctr"/>
              <a:r>
                <a:rPr lang="en-US" sz="900" dirty="0">
                  <a:solidFill>
                    <a:schemeClr val="tx2"/>
                  </a:solidFill>
                  <a:latin typeface="Roboto Medium" panose="02000000000000000000" pitchFamily="2" charset="0"/>
                  <a:ea typeface="Roboto Medium" panose="02000000000000000000" pitchFamily="2" charset="0"/>
                  <a:cs typeface="Poppins" pitchFamily="2" charset="77"/>
                </a:rPr>
                <a:t>Teachers</a:t>
              </a:r>
              <a:endParaRPr lang="en-US" sz="2700" dirty="0">
                <a:solidFill>
                  <a:schemeClr val="tx2"/>
                </a:solidFill>
                <a:latin typeface="Roboto Medium" panose="02000000000000000000" pitchFamily="2" charset="0"/>
                <a:ea typeface="Roboto Medium" panose="02000000000000000000" pitchFamily="2" charset="0"/>
                <a:cs typeface="Poppins" pitchFamily="2" charset="77"/>
              </a:endParaRPr>
            </a:p>
          </p:txBody>
        </p:sp>
      </p:grpSp>
      <p:grpSp>
        <p:nvGrpSpPr>
          <p:cNvPr id="653" name="Group 652">
            <a:extLst>
              <a:ext uri="{FF2B5EF4-FFF2-40B4-BE49-F238E27FC236}">
                <a16:creationId xmlns:a16="http://schemas.microsoft.com/office/drawing/2014/main" id="{69F24C6C-CA1E-D04A-BD4E-DC2688DF874F}"/>
              </a:ext>
            </a:extLst>
          </p:cNvPr>
          <p:cNvGrpSpPr/>
          <p:nvPr/>
        </p:nvGrpSpPr>
        <p:grpSpPr>
          <a:xfrm>
            <a:off x="9540331" y="4487602"/>
            <a:ext cx="1557564" cy="1186011"/>
            <a:chOff x="9201270" y="10491269"/>
            <a:chExt cx="4491009" cy="2372020"/>
          </a:xfrm>
        </p:grpSpPr>
        <p:sp>
          <p:nvSpPr>
            <p:cNvPr id="654" name="TextBox 653">
              <a:extLst>
                <a:ext uri="{FF2B5EF4-FFF2-40B4-BE49-F238E27FC236}">
                  <a16:creationId xmlns:a16="http://schemas.microsoft.com/office/drawing/2014/main" id="{3808912A-DC3F-B740-BD9C-57B11F43F7BD}"/>
                </a:ext>
              </a:extLst>
            </p:cNvPr>
            <p:cNvSpPr txBox="1"/>
            <p:nvPr/>
          </p:nvSpPr>
          <p:spPr>
            <a:xfrm>
              <a:off x="9201270" y="11201296"/>
              <a:ext cx="4450094" cy="1661993"/>
            </a:xfrm>
            <a:prstGeom prst="rect">
              <a:avLst/>
            </a:prstGeom>
            <a:noFill/>
          </p:spPr>
          <p:txBody>
            <a:bodyPr wrap="square" rtlCol="0">
              <a:spAutoFit/>
            </a:bodyPr>
            <a:lstStyle/>
            <a:p>
              <a:pPr algn="ctr"/>
              <a:r>
                <a:rPr lang="en-US" sz="1200" dirty="0">
                  <a:latin typeface="Lato Light" panose="020F0502020204030203" pitchFamily="34" charset="0"/>
                  <a:ea typeface="Lato Light" panose="020F0502020204030203" pitchFamily="34" charset="0"/>
                  <a:cs typeface="Lato Light" panose="020F0502020204030203" pitchFamily="34" charset="0"/>
                </a:rPr>
                <a:t>To get your company’s name out there, you need to make sure.</a:t>
              </a:r>
            </a:p>
          </p:txBody>
        </p:sp>
        <p:sp>
          <p:nvSpPr>
            <p:cNvPr id="655" name="Rectangle 654">
              <a:extLst>
                <a:ext uri="{FF2B5EF4-FFF2-40B4-BE49-F238E27FC236}">
                  <a16:creationId xmlns:a16="http://schemas.microsoft.com/office/drawing/2014/main" id="{AD8044D4-B252-4544-B7D4-96226B012A15}"/>
                </a:ext>
              </a:extLst>
            </p:cNvPr>
            <p:cNvSpPr/>
            <p:nvPr/>
          </p:nvSpPr>
          <p:spPr>
            <a:xfrm>
              <a:off x="9394602" y="10491269"/>
              <a:ext cx="4297677" cy="461664"/>
            </a:xfrm>
            <a:prstGeom prst="rect">
              <a:avLst/>
            </a:prstGeom>
          </p:spPr>
          <p:txBody>
            <a:bodyPr wrap="square">
              <a:spAutoFit/>
            </a:bodyPr>
            <a:lstStyle/>
            <a:p>
              <a:pPr algn="ctr"/>
              <a:r>
                <a:rPr lang="en-US" sz="900" dirty="0">
                  <a:solidFill>
                    <a:schemeClr val="tx2"/>
                  </a:solidFill>
                  <a:latin typeface="Roboto Medium" panose="02000000000000000000" pitchFamily="2" charset="0"/>
                  <a:ea typeface="Roboto Medium" panose="02000000000000000000" pitchFamily="2" charset="0"/>
                  <a:cs typeface="Poppins" pitchFamily="2" charset="77"/>
                </a:rPr>
                <a:t>Students</a:t>
              </a:r>
              <a:endParaRPr lang="en-US" sz="2700" dirty="0">
                <a:solidFill>
                  <a:schemeClr val="tx2"/>
                </a:solidFill>
                <a:latin typeface="Roboto Medium" panose="02000000000000000000" pitchFamily="2" charset="0"/>
                <a:ea typeface="Roboto Medium" panose="02000000000000000000" pitchFamily="2" charset="0"/>
                <a:cs typeface="Poppins" pitchFamily="2" charset="77"/>
              </a:endParaRPr>
            </a:p>
          </p:txBody>
        </p:sp>
      </p:grpSp>
      <p:grpSp>
        <p:nvGrpSpPr>
          <p:cNvPr id="656" name="Gráfico 234">
            <a:extLst>
              <a:ext uri="{FF2B5EF4-FFF2-40B4-BE49-F238E27FC236}">
                <a16:creationId xmlns:a16="http://schemas.microsoft.com/office/drawing/2014/main" id="{720E77ED-C591-F84A-B784-9DBC75CB369F}"/>
              </a:ext>
            </a:extLst>
          </p:cNvPr>
          <p:cNvGrpSpPr/>
          <p:nvPr/>
        </p:nvGrpSpPr>
        <p:grpSpPr>
          <a:xfrm>
            <a:off x="6258872" y="2853205"/>
            <a:ext cx="699469" cy="699477"/>
            <a:chOff x="6342982" y="2936812"/>
            <a:chExt cx="571237" cy="571243"/>
          </a:xfrm>
          <a:solidFill>
            <a:schemeClr val="bg1">
              <a:lumMod val="85000"/>
            </a:schemeClr>
          </a:solidFill>
        </p:grpSpPr>
        <p:sp>
          <p:nvSpPr>
            <p:cNvPr id="657" name="Forma libre 320">
              <a:extLst>
                <a:ext uri="{FF2B5EF4-FFF2-40B4-BE49-F238E27FC236}">
                  <a16:creationId xmlns:a16="http://schemas.microsoft.com/office/drawing/2014/main" id="{8EAAC413-0214-5C42-919D-CFCB3CA48D8E}"/>
                </a:ext>
              </a:extLst>
            </p:cNvPr>
            <p:cNvSpPr/>
            <p:nvPr/>
          </p:nvSpPr>
          <p:spPr>
            <a:xfrm>
              <a:off x="6342982" y="2936812"/>
              <a:ext cx="571237" cy="571243"/>
            </a:xfrm>
            <a:custGeom>
              <a:avLst/>
              <a:gdLst>
                <a:gd name="connsiteX0" fmla="*/ 558255 w 571237"/>
                <a:gd name="connsiteY0" fmla="*/ 129831 h 571243"/>
                <a:gd name="connsiteX1" fmla="*/ 441411 w 571237"/>
                <a:gd name="connsiteY1" fmla="*/ 129831 h 571243"/>
                <a:gd name="connsiteX2" fmla="*/ 441411 w 571237"/>
                <a:gd name="connsiteY2" fmla="*/ 64918 h 571243"/>
                <a:gd name="connsiteX3" fmla="*/ 437607 w 571237"/>
                <a:gd name="connsiteY3" fmla="*/ 55739 h 571243"/>
                <a:gd name="connsiteX4" fmla="*/ 385692 w 571237"/>
                <a:gd name="connsiteY4" fmla="*/ 3825 h 571243"/>
                <a:gd name="connsiteX5" fmla="*/ 379814 w 571237"/>
                <a:gd name="connsiteY5" fmla="*/ 673 h 571243"/>
                <a:gd name="connsiteX6" fmla="*/ 378185 w 571237"/>
                <a:gd name="connsiteY6" fmla="*/ 345 h 571243"/>
                <a:gd name="connsiteX7" fmla="*/ 376497 w 571237"/>
                <a:gd name="connsiteY7" fmla="*/ 4 h 571243"/>
                <a:gd name="connsiteX8" fmla="*/ 246671 w 571237"/>
                <a:gd name="connsiteY8" fmla="*/ 4 h 571243"/>
                <a:gd name="connsiteX9" fmla="*/ 233688 w 571237"/>
                <a:gd name="connsiteY9" fmla="*/ 12987 h 571243"/>
                <a:gd name="connsiteX10" fmla="*/ 233688 w 571237"/>
                <a:gd name="connsiteY10" fmla="*/ 64918 h 571243"/>
                <a:gd name="connsiteX11" fmla="*/ 246671 w 571237"/>
                <a:gd name="connsiteY11" fmla="*/ 77901 h 571243"/>
                <a:gd name="connsiteX12" fmla="*/ 363515 w 571237"/>
                <a:gd name="connsiteY12" fmla="*/ 77901 h 571243"/>
                <a:gd name="connsiteX13" fmla="*/ 363515 w 571237"/>
                <a:gd name="connsiteY13" fmla="*/ 129832 h 571243"/>
                <a:gd name="connsiteX14" fmla="*/ 207723 w 571237"/>
                <a:gd name="connsiteY14" fmla="*/ 129832 h 571243"/>
                <a:gd name="connsiteX15" fmla="*/ 207723 w 571237"/>
                <a:gd name="connsiteY15" fmla="*/ 12988 h 571243"/>
                <a:gd name="connsiteX16" fmla="*/ 199711 w 571237"/>
                <a:gd name="connsiteY16" fmla="*/ 995 h 571243"/>
                <a:gd name="connsiteX17" fmla="*/ 185561 w 571237"/>
                <a:gd name="connsiteY17" fmla="*/ 3810 h 571243"/>
                <a:gd name="connsiteX18" fmla="*/ 133630 w 571237"/>
                <a:gd name="connsiteY18" fmla="*/ 55741 h 571243"/>
                <a:gd name="connsiteX19" fmla="*/ 129827 w 571237"/>
                <a:gd name="connsiteY19" fmla="*/ 64921 h 571243"/>
                <a:gd name="connsiteX20" fmla="*/ 129827 w 571237"/>
                <a:gd name="connsiteY20" fmla="*/ 129833 h 571243"/>
                <a:gd name="connsiteX21" fmla="*/ 12983 w 571237"/>
                <a:gd name="connsiteY21" fmla="*/ 129833 h 571243"/>
                <a:gd name="connsiteX22" fmla="*/ 0 w 571237"/>
                <a:gd name="connsiteY22" fmla="*/ 142816 h 571243"/>
                <a:gd name="connsiteX23" fmla="*/ 0 w 571237"/>
                <a:gd name="connsiteY23" fmla="*/ 519313 h 571243"/>
                <a:gd name="connsiteX24" fmla="*/ 51931 w 571237"/>
                <a:gd name="connsiteY24" fmla="*/ 571244 h 571243"/>
                <a:gd name="connsiteX25" fmla="*/ 519307 w 571237"/>
                <a:gd name="connsiteY25" fmla="*/ 571244 h 571243"/>
                <a:gd name="connsiteX26" fmla="*/ 571238 w 571237"/>
                <a:gd name="connsiteY26" fmla="*/ 519313 h 571243"/>
                <a:gd name="connsiteX27" fmla="*/ 571238 w 571237"/>
                <a:gd name="connsiteY27" fmla="*/ 142814 h 571243"/>
                <a:gd name="connsiteX28" fmla="*/ 558255 w 571237"/>
                <a:gd name="connsiteY28" fmla="*/ 129831 h 571243"/>
                <a:gd name="connsiteX29" fmla="*/ 285619 w 571237"/>
                <a:gd name="connsiteY29" fmla="*/ 493346 h 571243"/>
                <a:gd name="connsiteX30" fmla="*/ 142810 w 571237"/>
                <a:gd name="connsiteY30" fmla="*/ 350537 h 571243"/>
                <a:gd name="connsiteX31" fmla="*/ 285619 w 571237"/>
                <a:gd name="connsiteY31" fmla="*/ 207728 h 571243"/>
                <a:gd name="connsiteX32" fmla="*/ 428428 w 571237"/>
                <a:gd name="connsiteY32" fmla="*/ 350537 h 571243"/>
                <a:gd name="connsiteX33" fmla="*/ 285619 w 571237"/>
                <a:gd name="connsiteY33" fmla="*/ 493346 h 571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1237" h="571243">
                  <a:moveTo>
                    <a:pt x="558255" y="129831"/>
                  </a:moveTo>
                  <a:lnTo>
                    <a:pt x="441411" y="129831"/>
                  </a:lnTo>
                  <a:lnTo>
                    <a:pt x="441411" y="64918"/>
                  </a:lnTo>
                  <a:cubicBezTo>
                    <a:pt x="441411" y="61470"/>
                    <a:pt x="440041" y="58173"/>
                    <a:pt x="437607" y="55739"/>
                  </a:cubicBezTo>
                  <a:lnTo>
                    <a:pt x="385692" y="3825"/>
                  </a:lnTo>
                  <a:cubicBezTo>
                    <a:pt x="384111" y="2239"/>
                    <a:pt x="382041" y="1275"/>
                    <a:pt x="379814" y="673"/>
                  </a:cubicBezTo>
                  <a:cubicBezTo>
                    <a:pt x="379255" y="522"/>
                    <a:pt x="378759" y="421"/>
                    <a:pt x="378185" y="345"/>
                  </a:cubicBezTo>
                  <a:cubicBezTo>
                    <a:pt x="377608" y="267"/>
                    <a:pt x="377095" y="4"/>
                    <a:pt x="376497" y="4"/>
                  </a:cubicBezTo>
                  <a:lnTo>
                    <a:pt x="246671" y="4"/>
                  </a:lnTo>
                  <a:cubicBezTo>
                    <a:pt x="239495" y="4"/>
                    <a:pt x="233688" y="5811"/>
                    <a:pt x="233688" y="12987"/>
                  </a:cubicBezTo>
                  <a:lnTo>
                    <a:pt x="233688" y="64918"/>
                  </a:lnTo>
                  <a:cubicBezTo>
                    <a:pt x="233688" y="72094"/>
                    <a:pt x="239495" y="77901"/>
                    <a:pt x="246671" y="77901"/>
                  </a:cubicBezTo>
                  <a:lnTo>
                    <a:pt x="363515" y="77901"/>
                  </a:lnTo>
                  <a:lnTo>
                    <a:pt x="363515" y="129832"/>
                  </a:lnTo>
                  <a:lnTo>
                    <a:pt x="207723" y="129832"/>
                  </a:lnTo>
                  <a:lnTo>
                    <a:pt x="207723" y="12988"/>
                  </a:lnTo>
                  <a:cubicBezTo>
                    <a:pt x="207723" y="7740"/>
                    <a:pt x="204566" y="2998"/>
                    <a:pt x="199711" y="995"/>
                  </a:cubicBezTo>
                  <a:cubicBezTo>
                    <a:pt x="194854" y="-1034"/>
                    <a:pt x="189276" y="107"/>
                    <a:pt x="185561" y="3810"/>
                  </a:cubicBezTo>
                  <a:lnTo>
                    <a:pt x="133630" y="55741"/>
                  </a:lnTo>
                  <a:cubicBezTo>
                    <a:pt x="131196" y="58175"/>
                    <a:pt x="129827" y="61471"/>
                    <a:pt x="129827" y="64921"/>
                  </a:cubicBezTo>
                  <a:lnTo>
                    <a:pt x="129827" y="129833"/>
                  </a:lnTo>
                  <a:lnTo>
                    <a:pt x="12983" y="129833"/>
                  </a:lnTo>
                  <a:cubicBezTo>
                    <a:pt x="5807" y="129833"/>
                    <a:pt x="0" y="135640"/>
                    <a:pt x="0" y="142816"/>
                  </a:cubicBezTo>
                  <a:lnTo>
                    <a:pt x="0" y="519313"/>
                  </a:lnTo>
                  <a:cubicBezTo>
                    <a:pt x="0" y="547953"/>
                    <a:pt x="23290" y="571244"/>
                    <a:pt x="51931" y="571244"/>
                  </a:cubicBezTo>
                  <a:lnTo>
                    <a:pt x="519307" y="571244"/>
                  </a:lnTo>
                  <a:cubicBezTo>
                    <a:pt x="547947" y="571244"/>
                    <a:pt x="571238" y="547954"/>
                    <a:pt x="571238" y="519313"/>
                  </a:cubicBezTo>
                  <a:lnTo>
                    <a:pt x="571238" y="142814"/>
                  </a:lnTo>
                  <a:cubicBezTo>
                    <a:pt x="571238" y="135638"/>
                    <a:pt x="565431" y="129831"/>
                    <a:pt x="558255" y="129831"/>
                  </a:cubicBezTo>
                  <a:close/>
                  <a:moveTo>
                    <a:pt x="285619" y="493346"/>
                  </a:moveTo>
                  <a:cubicBezTo>
                    <a:pt x="206873" y="493346"/>
                    <a:pt x="142810" y="429282"/>
                    <a:pt x="142810" y="350537"/>
                  </a:cubicBezTo>
                  <a:cubicBezTo>
                    <a:pt x="142810" y="271791"/>
                    <a:pt x="206873" y="207728"/>
                    <a:pt x="285619" y="207728"/>
                  </a:cubicBezTo>
                  <a:cubicBezTo>
                    <a:pt x="364364" y="207728"/>
                    <a:pt x="428428" y="271791"/>
                    <a:pt x="428428" y="350537"/>
                  </a:cubicBezTo>
                  <a:cubicBezTo>
                    <a:pt x="428428" y="429282"/>
                    <a:pt x="364364" y="493346"/>
                    <a:pt x="285619" y="493346"/>
                  </a:cubicBezTo>
                  <a:close/>
                </a:path>
              </a:pathLst>
            </a:custGeom>
            <a:grpFill/>
            <a:ln w="1198" cap="flat">
              <a:noFill/>
              <a:prstDash val="solid"/>
              <a:miter/>
            </a:ln>
          </p:spPr>
          <p:txBody>
            <a:bodyPr rtlCol="0" anchor="ctr"/>
            <a:lstStyle/>
            <a:p>
              <a:endParaRPr lang="es-MX" sz="900"/>
            </a:p>
          </p:txBody>
        </p:sp>
        <p:sp>
          <p:nvSpPr>
            <p:cNvPr id="658" name="Forma libre 321">
              <a:extLst>
                <a:ext uri="{FF2B5EF4-FFF2-40B4-BE49-F238E27FC236}">
                  <a16:creationId xmlns:a16="http://schemas.microsoft.com/office/drawing/2014/main" id="{D9F578C8-7EF8-8441-AF06-E1D81013C67B}"/>
                </a:ext>
              </a:extLst>
            </p:cNvPr>
            <p:cNvSpPr/>
            <p:nvPr/>
          </p:nvSpPr>
          <p:spPr>
            <a:xfrm>
              <a:off x="6550706" y="3235418"/>
              <a:ext cx="155793" cy="116843"/>
            </a:xfrm>
            <a:custGeom>
              <a:avLst/>
              <a:gdLst>
                <a:gd name="connsiteX0" fmla="*/ 133630 w 155793"/>
                <a:gd name="connsiteY0" fmla="*/ 3803 h 116843"/>
                <a:gd name="connsiteX1" fmla="*/ 51930 w 155793"/>
                <a:gd name="connsiteY1" fmla="*/ 85503 h 116843"/>
                <a:gd name="connsiteX2" fmla="*/ 22162 w 155793"/>
                <a:gd name="connsiteY2" fmla="*/ 55734 h 116843"/>
                <a:gd name="connsiteX3" fmla="*/ 3804 w 155793"/>
                <a:gd name="connsiteY3" fmla="*/ 55734 h 116843"/>
                <a:gd name="connsiteX4" fmla="*/ 3804 w 155793"/>
                <a:gd name="connsiteY4" fmla="*/ 74092 h 116843"/>
                <a:gd name="connsiteX5" fmla="*/ 42752 w 155793"/>
                <a:gd name="connsiteY5" fmla="*/ 113040 h 116843"/>
                <a:gd name="connsiteX6" fmla="*/ 51931 w 155793"/>
                <a:gd name="connsiteY6" fmla="*/ 116844 h 116843"/>
                <a:gd name="connsiteX7" fmla="*/ 61111 w 155793"/>
                <a:gd name="connsiteY7" fmla="*/ 113040 h 116843"/>
                <a:gd name="connsiteX8" fmla="*/ 151990 w 155793"/>
                <a:gd name="connsiteY8" fmla="*/ 22161 h 116843"/>
                <a:gd name="connsiteX9" fmla="*/ 151990 w 155793"/>
                <a:gd name="connsiteY9" fmla="*/ 3803 h 116843"/>
                <a:gd name="connsiteX10" fmla="*/ 133630 w 155793"/>
                <a:gd name="connsiteY10" fmla="*/ 3803 h 116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5793" h="116843">
                  <a:moveTo>
                    <a:pt x="133630" y="3803"/>
                  </a:moveTo>
                  <a:lnTo>
                    <a:pt x="51930" y="85503"/>
                  </a:lnTo>
                  <a:lnTo>
                    <a:pt x="22162" y="55734"/>
                  </a:lnTo>
                  <a:cubicBezTo>
                    <a:pt x="17090" y="50663"/>
                    <a:pt x="8874" y="50663"/>
                    <a:pt x="3804" y="55734"/>
                  </a:cubicBezTo>
                  <a:cubicBezTo>
                    <a:pt x="-1268" y="60806"/>
                    <a:pt x="-1268" y="69022"/>
                    <a:pt x="3804" y="74092"/>
                  </a:cubicBezTo>
                  <a:lnTo>
                    <a:pt x="42752" y="113040"/>
                  </a:lnTo>
                  <a:cubicBezTo>
                    <a:pt x="45287" y="115575"/>
                    <a:pt x="48610" y="116844"/>
                    <a:pt x="51931" y="116844"/>
                  </a:cubicBezTo>
                  <a:cubicBezTo>
                    <a:pt x="55253" y="116844"/>
                    <a:pt x="58574" y="115575"/>
                    <a:pt x="61111" y="113040"/>
                  </a:cubicBezTo>
                  <a:lnTo>
                    <a:pt x="151990" y="22161"/>
                  </a:lnTo>
                  <a:cubicBezTo>
                    <a:pt x="157062" y="17089"/>
                    <a:pt x="157062" y="8874"/>
                    <a:pt x="151990" y="3803"/>
                  </a:cubicBezTo>
                  <a:cubicBezTo>
                    <a:pt x="146918" y="-1267"/>
                    <a:pt x="138700" y="-1268"/>
                    <a:pt x="133630" y="3803"/>
                  </a:cubicBezTo>
                  <a:close/>
                </a:path>
              </a:pathLst>
            </a:custGeom>
            <a:grpFill/>
            <a:ln w="1198" cap="flat">
              <a:noFill/>
              <a:prstDash val="solid"/>
              <a:miter/>
            </a:ln>
          </p:spPr>
          <p:txBody>
            <a:bodyPr rtlCol="0" anchor="ctr"/>
            <a:lstStyle/>
            <a:p>
              <a:endParaRPr lang="es-MX" sz="900"/>
            </a:p>
          </p:txBody>
        </p:sp>
      </p:grpSp>
      <p:pic>
        <p:nvPicPr>
          <p:cNvPr id="659" name="Gráfico 240">
            <a:extLst>
              <a:ext uri="{FF2B5EF4-FFF2-40B4-BE49-F238E27FC236}">
                <a16:creationId xmlns:a16="http://schemas.microsoft.com/office/drawing/2014/main" id="{BCA47E65-AE4D-5C43-A85B-05C65C17D20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022160" y="2807485"/>
            <a:ext cx="895287" cy="895287"/>
          </a:xfrm>
          <a:prstGeom prst="rect">
            <a:avLst/>
          </a:prstGeom>
        </p:spPr>
      </p:pic>
      <p:grpSp>
        <p:nvGrpSpPr>
          <p:cNvPr id="660" name="Gráfico 213">
            <a:extLst>
              <a:ext uri="{FF2B5EF4-FFF2-40B4-BE49-F238E27FC236}">
                <a16:creationId xmlns:a16="http://schemas.microsoft.com/office/drawing/2014/main" id="{BFB6B039-0811-6245-AEDF-57F35B06AF24}"/>
              </a:ext>
            </a:extLst>
          </p:cNvPr>
          <p:cNvGrpSpPr/>
          <p:nvPr/>
        </p:nvGrpSpPr>
        <p:grpSpPr>
          <a:xfrm>
            <a:off x="9947455" y="2884305"/>
            <a:ext cx="757507" cy="757507"/>
            <a:chOff x="5171013" y="239795"/>
            <a:chExt cx="570831" cy="570831"/>
          </a:xfrm>
          <a:solidFill>
            <a:schemeClr val="bg1">
              <a:lumMod val="85000"/>
            </a:schemeClr>
          </a:solidFill>
        </p:grpSpPr>
        <p:sp>
          <p:nvSpPr>
            <p:cNvPr id="661" name="Forma libre 200">
              <a:extLst>
                <a:ext uri="{FF2B5EF4-FFF2-40B4-BE49-F238E27FC236}">
                  <a16:creationId xmlns:a16="http://schemas.microsoft.com/office/drawing/2014/main" id="{6A55DE18-956E-D141-9647-92E2E8C5C23C}"/>
                </a:ext>
              </a:extLst>
            </p:cNvPr>
            <p:cNvSpPr/>
            <p:nvPr/>
          </p:nvSpPr>
          <p:spPr>
            <a:xfrm>
              <a:off x="5170177" y="286528"/>
              <a:ext cx="571946" cy="477179"/>
            </a:xfrm>
            <a:custGeom>
              <a:avLst/>
              <a:gdLst>
                <a:gd name="connsiteX0" fmla="*/ 524098 w 571945"/>
                <a:gd name="connsiteY0" fmla="*/ 72190 h 477179"/>
                <a:gd name="connsiteX1" fmla="*/ 448668 w 571945"/>
                <a:gd name="connsiteY1" fmla="*/ 72190 h 477179"/>
                <a:gd name="connsiteX2" fmla="*/ 423432 w 571945"/>
                <a:gd name="connsiteY2" fmla="*/ 61738 h 477179"/>
                <a:gd name="connsiteX3" fmla="*/ 379950 w 571945"/>
                <a:gd name="connsiteY3" fmla="*/ 18257 h 477179"/>
                <a:gd name="connsiteX4" fmla="*/ 337897 w 571945"/>
                <a:gd name="connsiteY4" fmla="*/ 836 h 477179"/>
                <a:gd name="connsiteX5" fmla="*/ 234606 w 571945"/>
                <a:gd name="connsiteY5" fmla="*/ 836 h 477179"/>
                <a:gd name="connsiteX6" fmla="*/ 192553 w 571945"/>
                <a:gd name="connsiteY6" fmla="*/ 18257 h 477179"/>
                <a:gd name="connsiteX7" fmla="*/ 149072 w 571945"/>
                <a:gd name="connsiteY7" fmla="*/ 61738 h 477179"/>
                <a:gd name="connsiteX8" fmla="*/ 123836 w 571945"/>
                <a:gd name="connsiteY8" fmla="*/ 72190 h 477179"/>
                <a:gd name="connsiteX9" fmla="*/ 48406 w 571945"/>
                <a:gd name="connsiteY9" fmla="*/ 72190 h 477179"/>
                <a:gd name="connsiteX10" fmla="*/ 836 w 571945"/>
                <a:gd name="connsiteY10" fmla="*/ 119759 h 477179"/>
                <a:gd name="connsiteX11" fmla="*/ 836 w 571945"/>
                <a:gd name="connsiteY11" fmla="*/ 428958 h 477179"/>
                <a:gd name="connsiteX12" fmla="*/ 48406 w 571945"/>
                <a:gd name="connsiteY12" fmla="*/ 476528 h 477179"/>
                <a:gd name="connsiteX13" fmla="*/ 524099 w 571945"/>
                <a:gd name="connsiteY13" fmla="*/ 476528 h 477179"/>
                <a:gd name="connsiteX14" fmla="*/ 571668 w 571945"/>
                <a:gd name="connsiteY14" fmla="*/ 428958 h 477179"/>
                <a:gd name="connsiteX15" fmla="*/ 571668 w 571945"/>
                <a:gd name="connsiteY15" fmla="*/ 119759 h 477179"/>
                <a:gd name="connsiteX16" fmla="*/ 524098 w 571945"/>
                <a:gd name="connsiteY16" fmla="*/ 72190 h 477179"/>
                <a:gd name="connsiteX17" fmla="*/ 297238 w 571945"/>
                <a:gd name="connsiteY17" fmla="*/ 397835 h 477179"/>
                <a:gd name="connsiteX18" fmla="*/ 286252 w 571945"/>
                <a:gd name="connsiteY18" fmla="*/ 405174 h 477179"/>
                <a:gd name="connsiteX19" fmla="*/ 143544 w 571945"/>
                <a:gd name="connsiteY19" fmla="*/ 262466 h 477179"/>
                <a:gd name="connsiteX20" fmla="*/ 235001 w 571945"/>
                <a:gd name="connsiteY20" fmla="*/ 129375 h 477179"/>
                <a:gd name="connsiteX21" fmla="*/ 250377 w 571945"/>
                <a:gd name="connsiteY21" fmla="*/ 136203 h 477179"/>
                <a:gd name="connsiteX22" fmla="*/ 243572 w 571945"/>
                <a:gd name="connsiteY22" fmla="*/ 151580 h 477179"/>
                <a:gd name="connsiteX23" fmla="*/ 167329 w 571945"/>
                <a:gd name="connsiteY23" fmla="*/ 262466 h 477179"/>
                <a:gd name="connsiteX24" fmla="*/ 238683 w 571945"/>
                <a:gd name="connsiteY24" fmla="*/ 371448 h 477179"/>
                <a:gd name="connsiteX25" fmla="*/ 238683 w 571945"/>
                <a:gd name="connsiteY25" fmla="*/ 357604 h 477179"/>
                <a:gd name="connsiteX26" fmla="*/ 246023 w 571945"/>
                <a:gd name="connsiteY26" fmla="*/ 346618 h 477179"/>
                <a:gd name="connsiteX27" fmla="*/ 258983 w 571945"/>
                <a:gd name="connsiteY27" fmla="*/ 349197 h 477179"/>
                <a:gd name="connsiteX28" fmla="*/ 294660 w 571945"/>
                <a:gd name="connsiteY28" fmla="*/ 384874 h 477179"/>
                <a:gd name="connsiteX29" fmla="*/ 297238 w 571945"/>
                <a:gd name="connsiteY29" fmla="*/ 397835 h 477179"/>
                <a:gd name="connsiteX30" fmla="*/ 338153 w 571945"/>
                <a:gd name="connsiteY30" fmla="*/ 395303 h 477179"/>
                <a:gd name="connsiteX31" fmla="*/ 333821 w 571945"/>
                <a:gd name="connsiteY31" fmla="*/ 396115 h 477179"/>
                <a:gd name="connsiteX32" fmla="*/ 322741 w 571945"/>
                <a:gd name="connsiteY32" fmla="*/ 388566 h 477179"/>
                <a:gd name="connsiteX33" fmla="*/ 329489 w 571945"/>
                <a:gd name="connsiteY33" fmla="*/ 373144 h 477179"/>
                <a:gd name="connsiteX34" fmla="*/ 405174 w 571945"/>
                <a:gd name="connsiteY34" fmla="*/ 262466 h 477179"/>
                <a:gd name="connsiteX35" fmla="*/ 333820 w 571945"/>
                <a:gd name="connsiteY35" fmla="*/ 153484 h 477179"/>
                <a:gd name="connsiteX36" fmla="*/ 333820 w 571945"/>
                <a:gd name="connsiteY36" fmla="*/ 167328 h 477179"/>
                <a:gd name="connsiteX37" fmla="*/ 326481 w 571945"/>
                <a:gd name="connsiteY37" fmla="*/ 178314 h 477179"/>
                <a:gd name="connsiteX38" fmla="*/ 313520 w 571945"/>
                <a:gd name="connsiteY38" fmla="*/ 175736 h 477179"/>
                <a:gd name="connsiteX39" fmla="*/ 277843 w 571945"/>
                <a:gd name="connsiteY39" fmla="*/ 140059 h 477179"/>
                <a:gd name="connsiteX40" fmla="*/ 275264 w 571945"/>
                <a:gd name="connsiteY40" fmla="*/ 127098 h 477179"/>
                <a:gd name="connsiteX41" fmla="*/ 286251 w 571945"/>
                <a:gd name="connsiteY41" fmla="*/ 119759 h 477179"/>
                <a:gd name="connsiteX42" fmla="*/ 428958 w 571945"/>
                <a:gd name="connsiteY42" fmla="*/ 262466 h 477179"/>
                <a:gd name="connsiteX43" fmla="*/ 338153 w 571945"/>
                <a:gd name="connsiteY43" fmla="*/ 395303 h 477179"/>
                <a:gd name="connsiteX44" fmla="*/ 476529 w 571945"/>
                <a:gd name="connsiteY44" fmla="*/ 191112 h 477179"/>
                <a:gd name="connsiteX45" fmla="*/ 452745 w 571945"/>
                <a:gd name="connsiteY45" fmla="*/ 167328 h 477179"/>
                <a:gd name="connsiteX46" fmla="*/ 476529 w 571945"/>
                <a:gd name="connsiteY46" fmla="*/ 143544 h 477179"/>
                <a:gd name="connsiteX47" fmla="*/ 500313 w 571945"/>
                <a:gd name="connsiteY47" fmla="*/ 167328 h 477179"/>
                <a:gd name="connsiteX48" fmla="*/ 476529 w 571945"/>
                <a:gd name="connsiteY48" fmla="*/ 191112 h 477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71945" h="477179">
                  <a:moveTo>
                    <a:pt x="524098" y="72190"/>
                  </a:moveTo>
                  <a:lnTo>
                    <a:pt x="448668" y="72190"/>
                  </a:lnTo>
                  <a:cubicBezTo>
                    <a:pt x="439133" y="72190"/>
                    <a:pt x="430179" y="68474"/>
                    <a:pt x="423432" y="61738"/>
                  </a:cubicBezTo>
                  <a:lnTo>
                    <a:pt x="379950" y="18257"/>
                  </a:lnTo>
                  <a:cubicBezTo>
                    <a:pt x="368720" y="7015"/>
                    <a:pt x="353785" y="836"/>
                    <a:pt x="337897" y="836"/>
                  </a:cubicBezTo>
                  <a:lnTo>
                    <a:pt x="234606" y="836"/>
                  </a:lnTo>
                  <a:cubicBezTo>
                    <a:pt x="218719" y="836"/>
                    <a:pt x="203783" y="7015"/>
                    <a:pt x="192553" y="18257"/>
                  </a:cubicBezTo>
                  <a:lnTo>
                    <a:pt x="149072" y="61738"/>
                  </a:lnTo>
                  <a:cubicBezTo>
                    <a:pt x="142324" y="68474"/>
                    <a:pt x="133370" y="72190"/>
                    <a:pt x="123836" y="72190"/>
                  </a:cubicBezTo>
                  <a:lnTo>
                    <a:pt x="48406" y="72190"/>
                  </a:lnTo>
                  <a:cubicBezTo>
                    <a:pt x="22170" y="72190"/>
                    <a:pt x="836" y="93535"/>
                    <a:pt x="836" y="119759"/>
                  </a:cubicBezTo>
                  <a:lnTo>
                    <a:pt x="836" y="428958"/>
                  </a:lnTo>
                  <a:cubicBezTo>
                    <a:pt x="836" y="455182"/>
                    <a:pt x="22170" y="476528"/>
                    <a:pt x="48406" y="476528"/>
                  </a:cubicBezTo>
                  <a:lnTo>
                    <a:pt x="524099" y="476528"/>
                  </a:lnTo>
                  <a:cubicBezTo>
                    <a:pt x="550334" y="476528"/>
                    <a:pt x="571668" y="455182"/>
                    <a:pt x="571668" y="428958"/>
                  </a:cubicBezTo>
                  <a:lnTo>
                    <a:pt x="571668" y="119759"/>
                  </a:lnTo>
                  <a:cubicBezTo>
                    <a:pt x="571667" y="93535"/>
                    <a:pt x="550334" y="72190"/>
                    <a:pt x="524098" y="72190"/>
                  </a:cubicBezTo>
                  <a:close/>
                  <a:moveTo>
                    <a:pt x="297238" y="397835"/>
                  </a:moveTo>
                  <a:cubicBezTo>
                    <a:pt x="295403" y="402271"/>
                    <a:pt x="291059" y="405174"/>
                    <a:pt x="286252" y="405174"/>
                  </a:cubicBezTo>
                  <a:cubicBezTo>
                    <a:pt x="207558" y="405174"/>
                    <a:pt x="143544" y="341160"/>
                    <a:pt x="143544" y="262466"/>
                  </a:cubicBezTo>
                  <a:cubicBezTo>
                    <a:pt x="143544" y="203051"/>
                    <a:pt x="179442" y="150813"/>
                    <a:pt x="235001" y="129375"/>
                  </a:cubicBezTo>
                  <a:cubicBezTo>
                    <a:pt x="241144" y="127052"/>
                    <a:pt x="248032" y="130048"/>
                    <a:pt x="250377" y="136203"/>
                  </a:cubicBezTo>
                  <a:cubicBezTo>
                    <a:pt x="252747" y="142335"/>
                    <a:pt x="249692" y="149211"/>
                    <a:pt x="243572" y="151580"/>
                  </a:cubicBezTo>
                  <a:cubicBezTo>
                    <a:pt x="197257" y="169442"/>
                    <a:pt x="167329" y="212970"/>
                    <a:pt x="167329" y="262466"/>
                  </a:cubicBezTo>
                  <a:cubicBezTo>
                    <a:pt x="167329" y="311127"/>
                    <a:pt x="196711" y="353076"/>
                    <a:pt x="238683" y="371448"/>
                  </a:cubicBezTo>
                  <a:lnTo>
                    <a:pt x="238683" y="357604"/>
                  </a:lnTo>
                  <a:cubicBezTo>
                    <a:pt x="238683" y="352796"/>
                    <a:pt x="241575" y="348453"/>
                    <a:pt x="246023" y="346618"/>
                  </a:cubicBezTo>
                  <a:cubicBezTo>
                    <a:pt x="250493" y="344830"/>
                    <a:pt x="255581" y="345805"/>
                    <a:pt x="258983" y="349197"/>
                  </a:cubicBezTo>
                  <a:lnTo>
                    <a:pt x="294660" y="384874"/>
                  </a:lnTo>
                  <a:cubicBezTo>
                    <a:pt x="298063" y="388265"/>
                    <a:pt x="299084" y="393398"/>
                    <a:pt x="297238" y="397835"/>
                  </a:cubicBezTo>
                  <a:close/>
                  <a:moveTo>
                    <a:pt x="338153" y="395303"/>
                  </a:moveTo>
                  <a:cubicBezTo>
                    <a:pt x="336725" y="395860"/>
                    <a:pt x="335261" y="396115"/>
                    <a:pt x="333821" y="396115"/>
                  </a:cubicBezTo>
                  <a:cubicBezTo>
                    <a:pt x="329072" y="396115"/>
                    <a:pt x="324577" y="393258"/>
                    <a:pt x="322741" y="388566"/>
                  </a:cubicBezTo>
                  <a:cubicBezTo>
                    <a:pt x="320349" y="382435"/>
                    <a:pt x="323369" y="375535"/>
                    <a:pt x="329489" y="373144"/>
                  </a:cubicBezTo>
                  <a:cubicBezTo>
                    <a:pt x="375467" y="355166"/>
                    <a:pt x="405174" y="311732"/>
                    <a:pt x="405174" y="262466"/>
                  </a:cubicBezTo>
                  <a:cubicBezTo>
                    <a:pt x="405174" y="213805"/>
                    <a:pt x="375792" y="171857"/>
                    <a:pt x="333820" y="153484"/>
                  </a:cubicBezTo>
                  <a:lnTo>
                    <a:pt x="333820" y="167328"/>
                  </a:lnTo>
                  <a:cubicBezTo>
                    <a:pt x="333820" y="172137"/>
                    <a:pt x="330928" y="176479"/>
                    <a:pt x="326481" y="178314"/>
                  </a:cubicBezTo>
                  <a:cubicBezTo>
                    <a:pt x="322068" y="180126"/>
                    <a:pt x="316934" y="179151"/>
                    <a:pt x="313520" y="175736"/>
                  </a:cubicBezTo>
                  <a:lnTo>
                    <a:pt x="277843" y="140059"/>
                  </a:lnTo>
                  <a:cubicBezTo>
                    <a:pt x="274440" y="136667"/>
                    <a:pt x="273418" y="131534"/>
                    <a:pt x="275264" y="127098"/>
                  </a:cubicBezTo>
                  <a:cubicBezTo>
                    <a:pt x="277099" y="122662"/>
                    <a:pt x="281443" y="119759"/>
                    <a:pt x="286251" y="119759"/>
                  </a:cubicBezTo>
                  <a:cubicBezTo>
                    <a:pt x="364944" y="119759"/>
                    <a:pt x="428958" y="183773"/>
                    <a:pt x="428958" y="262466"/>
                  </a:cubicBezTo>
                  <a:cubicBezTo>
                    <a:pt x="428959" y="321580"/>
                    <a:pt x="393317" y="373725"/>
                    <a:pt x="338153" y="395303"/>
                  </a:cubicBezTo>
                  <a:close/>
                  <a:moveTo>
                    <a:pt x="476529" y="191112"/>
                  </a:moveTo>
                  <a:cubicBezTo>
                    <a:pt x="463418" y="191112"/>
                    <a:pt x="452745" y="180451"/>
                    <a:pt x="452745" y="167328"/>
                  </a:cubicBezTo>
                  <a:cubicBezTo>
                    <a:pt x="452745" y="154206"/>
                    <a:pt x="463418" y="143544"/>
                    <a:pt x="476529" y="143544"/>
                  </a:cubicBezTo>
                  <a:cubicBezTo>
                    <a:pt x="489640" y="143544"/>
                    <a:pt x="500313" y="154205"/>
                    <a:pt x="500313" y="167328"/>
                  </a:cubicBezTo>
                  <a:cubicBezTo>
                    <a:pt x="500313" y="180452"/>
                    <a:pt x="489640" y="191112"/>
                    <a:pt x="476529" y="191112"/>
                  </a:cubicBezTo>
                  <a:close/>
                </a:path>
              </a:pathLst>
            </a:custGeom>
            <a:grpFill/>
            <a:ln w="9525" cap="flat">
              <a:noFill/>
              <a:prstDash val="solid"/>
              <a:miter/>
            </a:ln>
          </p:spPr>
          <p:txBody>
            <a:bodyPr rtlCol="0" anchor="ctr"/>
            <a:lstStyle/>
            <a:p>
              <a:endParaRPr lang="es-MX" sz="900"/>
            </a:p>
          </p:txBody>
        </p:sp>
      </p:grpSp>
    </p:spTree>
    <p:extLst>
      <p:ext uri="{BB962C8B-B14F-4D97-AF65-F5344CB8AC3E}">
        <p14:creationId xmlns:p14="http://schemas.microsoft.com/office/powerpoint/2010/main" val="24420021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CuadroTexto 350">
            <a:extLst>
              <a:ext uri="{FF2B5EF4-FFF2-40B4-BE49-F238E27FC236}">
                <a16:creationId xmlns:a16="http://schemas.microsoft.com/office/drawing/2014/main" id="{EB85846B-B4DD-D346-BE0C-37F878C3F360}"/>
              </a:ext>
            </a:extLst>
          </p:cNvPr>
          <p:cNvSpPr txBox="1"/>
          <p:nvPr/>
        </p:nvSpPr>
        <p:spPr>
          <a:xfrm>
            <a:off x="1804654" y="511095"/>
            <a:ext cx="8582799" cy="707886"/>
          </a:xfrm>
          <a:prstGeom prst="rect">
            <a:avLst/>
          </a:prstGeom>
          <a:noFill/>
        </p:spPr>
        <p:txBody>
          <a:bodyPr wrap="none" rtlCol="0">
            <a:spAutoFit/>
          </a:bodyPr>
          <a:lstStyle/>
          <a:p>
            <a:pPr algn="ctr"/>
            <a:r>
              <a:rPr lang="en-US" sz="4000" b="1" dirty="0">
                <a:solidFill>
                  <a:schemeClr val="tx2"/>
                </a:solidFill>
                <a:latin typeface="Poppins" pitchFamily="2" charset="77"/>
                <a:ea typeface="Lato Heavy" charset="0"/>
                <a:cs typeface="Poppins" pitchFamily="2" charset="77"/>
              </a:rPr>
              <a:t>Customer Journey Infographics</a:t>
            </a:r>
          </a:p>
        </p:txBody>
      </p:sp>
      <p:sp>
        <p:nvSpPr>
          <p:cNvPr id="45" name="CuadroTexto 351">
            <a:extLst>
              <a:ext uri="{FF2B5EF4-FFF2-40B4-BE49-F238E27FC236}">
                <a16:creationId xmlns:a16="http://schemas.microsoft.com/office/drawing/2014/main" id="{14CCF53B-4E8A-804A-9EAC-C1FF6A3EC7E9}"/>
              </a:ext>
            </a:extLst>
          </p:cNvPr>
          <p:cNvSpPr txBox="1"/>
          <p:nvPr/>
        </p:nvSpPr>
        <p:spPr>
          <a:xfrm>
            <a:off x="1335742" y="1191656"/>
            <a:ext cx="9520518" cy="230832"/>
          </a:xfrm>
          <a:prstGeom prst="rect">
            <a:avLst/>
          </a:prstGeom>
          <a:noFill/>
        </p:spPr>
        <p:txBody>
          <a:bodyPr wrap="square" rtlCol="0">
            <a:spAutoFit/>
          </a:bodyPr>
          <a:lstStyle/>
          <a:p>
            <a:pPr algn="ctr"/>
            <a:r>
              <a:rPr lang="en-US" sz="900" dirty="0">
                <a:latin typeface="Lato Light" panose="020F0502020204030203" pitchFamily="34" charset="0"/>
                <a:ea typeface="Lato Light" panose="020F0502020204030203" pitchFamily="34" charset="0"/>
                <a:cs typeface="Lato Light" panose="020F0502020204030203" pitchFamily="34" charset="0"/>
              </a:rPr>
              <a:t>Marketing is the study and management of exchange relationships. Marketing is the business process of creating relationships with and satisfying customers.</a:t>
            </a:r>
          </a:p>
        </p:txBody>
      </p:sp>
      <p:grpSp>
        <p:nvGrpSpPr>
          <p:cNvPr id="2" name="Group 1">
            <a:extLst>
              <a:ext uri="{FF2B5EF4-FFF2-40B4-BE49-F238E27FC236}">
                <a16:creationId xmlns:a16="http://schemas.microsoft.com/office/drawing/2014/main" id="{353F5A57-0122-5E4F-A115-2A446B06E2CF}"/>
              </a:ext>
            </a:extLst>
          </p:cNvPr>
          <p:cNvGrpSpPr/>
          <p:nvPr/>
        </p:nvGrpSpPr>
        <p:grpSpPr>
          <a:xfrm>
            <a:off x="1152550" y="2427184"/>
            <a:ext cx="9886900" cy="758929"/>
            <a:chOff x="2918971" y="2629885"/>
            <a:chExt cx="949805" cy="72908"/>
          </a:xfrm>
        </p:grpSpPr>
        <p:sp>
          <p:nvSpPr>
            <p:cNvPr id="47" name="Forma libre 222">
              <a:extLst>
                <a:ext uri="{FF2B5EF4-FFF2-40B4-BE49-F238E27FC236}">
                  <a16:creationId xmlns:a16="http://schemas.microsoft.com/office/drawing/2014/main" id="{6649AB24-A36E-8F4F-9775-C61907BF03CC}"/>
                </a:ext>
              </a:extLst>
            </p:cNvPr>
            <p:cNvSpPr/>
            <p:nvPr/>
          </p:nvSpPr>
          <p:spPr>
            <a:xfrm>
              <a:off x="3105970" y="2629885"/>
              <a:ext cx="201841" cy="72908"/>
            </a:xfrm>
            <a:custGeom>
              <a:avLst/>
              <a:gdLst>
                <a:gd name="connsiteX0" fmla="*/ 180284 w 201841"/>
                <a:gd name="connsiteY0" fmla="*/ 73093 h 72908"/>
                <a:gd name="connsiteX1" fmla="*/ 46 w 201841"/>
                <a:gd name="connsiteY1" fmla="*/ 73093 h 72908"/>
                <a:gd name="connsiteX2" fmla="*/ 22180 w 201841"/>
                <a:gd name="connsiteY2" fmla="*/ 36570 h 72908"/>
                <a:gd name="connsiteX3" fmla="*/ 46 w 201841"/>
                <a:gd name="connsiteY3" fmla="*/ 46 h 72908"/>
                <a:gd name="connsiteX4" fmla="*/ 180284 w 201841"/>
                <a:gd name="connsiteY4" fmla="*/ 46 h 72908"/>
                <a:gd name="connsiteX5" fmla="*/ 202417 w 201841"/>
                <a:gd name="connsiteY5" fmla="*/ 36570 h 72908"/>
                <a:gd name="connsiteX6" fmla="*/ 180284 w 201841"/>
                <a:gd name="connsiteY6" fmla="*/ 73093 h 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841" h="72908">
                  <a:moveTo>
                    <a:pt x="180284" y="73093"/>
                  </a:moveTo>
                  <a:lnTo>
                    <a:pt x="46" y="73093"/>
                  </a:lnTo>
                  <a:lnTo>
                    <a:pt x="22180" y="36570"/>
                  </a:lnTo>
                  <a:lnTo>
                    <a:pt x="46" y="46"/>
                  </a:lnTo>
                  <a:lnTo>
                    <a:pt x="180284" y="46"/>
                  </a:lnTo>
                  <a:lnTo>
                    <a:pt x="202417" y="36570"/>
                  </a:lnTo>
                  <a:lnTo>
                    <a:pt x="180284" y="73093"/>
                  </a:lnTo>
                  <a:close/>
                </a:path>
              </a:pathLst>
            </a:custGeom>
            <a:solidFill>
              <a:schemeClr val="accent2"/>
            </a:solidFill>
            <a:ln w="767" cap="flat">
              <a:noFill/>
              <a:prstDash val="solid"/>
              <a:miter/>
            </a:ln>
          </p:spPr>
          <p:txBody>
            <a:bodyPr rtlCol="0" anchor="ctr"/>
            <a:lstStyle/>
            <a:p>
              <a:endParaRPr lang="es-MX" sz="900"/>
            </a:p>
          </p:txBody>
        </p:sp>
        <p:sp>
          <p:nvSpPr>
            <p:cNvPr id="48" name="Forma libre 223">
              <a:extLst>
                <a:ext uri="{FF2B5EF4-FFF2-40B4-BE49-F238E27FC236}">
                  <a16:creationId xmlns:a16="http://schemas.microsoft.com/office/drawing/2014/main" id="{A732F9B6-9142-E846-9D44-3FCB90FF81A6}"/>
                </a:ext>
              </a:extLst>
            </p:cNvPr>
            <p:cNvSpPr/>
            <p:nvPr/>
          </p:nvSpPr>
          <p:spPr>
            <a:xfrm>
              <a:off x="3292953" y="2629885"/>
              <a:ext cx="201841" cy="72908"/>
            </a:xfrm>
            <a:custGeom>
              <a:avLst/>
              <a:gdLst>
                <a:gd name="connsiteX0" fmla="*/ 180284 w 201841"/>
                <a:gd name="connsiteY0" fmla="*/ 73093 h 72908"/>
                <a:gd name="connsiteX1" fmla="*/ 46 w 201841"/>
                <a:gd name="connsiteY1" fmla="*/ 73093 h 72908"/>
                <a:gd name="connsiteX2" fmla="*/ 22180 w 201841"/>
                <a:gd name="connsiteY2" fmla="*/ 36570 h 72908"/>
                <a:gd name="connsiteX3" fmla="*/ 46 w 201841"/>
                <a:gd name="connsiteY3" fmla="*/ 46 h 72908"/>
                <a:gd name="connsiteX4" fmla="*/ 180284 w 201841"/>
                <a:gd name="connsiteY4" fmla="*/ 46 h 72908"/>
                <a:gd name="connsiteX5" fmla="*/ 202425 w 201841"/>
                <a:gd name="connsiteY5" fmla="*/ 36570 h 72908"/>
                <a:gd name="connsiteX6" fmla="*/ 180284 w 201841"/>
                <a:gd name="connsiteY6" fmla="*/ 73093 h 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841" h="72908">
                  <a:moveTo>
                    <a:pt x="180284" y="73093"/>
                  </a:moveTo>
                  <a:lnTo>
                    <a:pt x="46" y="73093"/>
                  </a:lnTo>
                  <a:lnTo>
                    <a:pt x="22180" y="36570"/>
                  </a:lnTo>
                  <a:lnTo>
                    <a:pt x="46" y="46"/>
                  </a:lnTo>
                  <a:lnTo>
                    <a:pt x="180284" y="46"/>
                  </a:lnTo>
                  <a:lnTo>
                    <a:pt x="202425" y="36570"/>
                  </a:lnTo>
                  <a:lnTo>
                    <a:pt x="180284" y="73093"/>
                  </a:lnTo>
                  <a:close/>
                </a:path>
              </a:pathLst>
            </a:custGeom>
            <a:solidFill>
              <a:schemeClr val="accent3"/>
            </a:solidFill>
            <a:ln w="767" cap="flat">
              <a:noFill/>
              <a:prstDash val="solid"/>
              <a:miter/>
            </a:ln>
          </p:spPr>
          <p:txBody>
            <a:bodyPr rtlCol="0" anchor="ctr"/>
            <a:lstStyle/>
            <a:p>
              <a:endParaRPr lang="es-MX" sz="900"/>
            </a:p>
          </p:txBody>
        </p:sp>
        <p:sp>
          <p:nvSpPr>
            <p:cNvPr id="49" name="Forma libre 224">
              <a:extLst>
                <a:ext uri="{FF2B5EF4-FFF2-40B4-BE49-F238E27FC236}">
                  <a16:creationId xmlns:a16="http://schemas.microsoft.com/office/drawing/2014/main" id="{DFB7DAE0-B309-6448-AB1A-42A7C01D0ACC}"/>
                </a:ext>
              </a:extLst>
            </p:cNvPr>
            <p:cNvSpPr/>
            <p:nvPr/>
          </p:nvSpPr>
          <p:spPr>
            <a:xfrm>
              <a:off x="3479944" y="2629885"/>
              <a:ext cx="201841" cy="72908"/>
            </a:xfrm>
            <a:custGeom>
              <a:avLst/>
              <a:gdLst>
                <a:gd name="connsiteX0" fmla="*/ 180284 w 201841"/>
                <a:gd name="connsiteY0" fmla="*/ 73093 h 72908"/>
                <a:gd name="connsiteX1" fmla="*/ 46 w 201841"/>
                <a:gd name="connsiteY1" fmla="*/ 73093 h 72908"/>
                <a:gd name="connsiteX2" fmla="*/ 22180 w 201841"/>
                <a:gd name="connsiteY2" fmla="*/ 36570 h 72908"/>
                <a:gd name="connsiteX3" fmla="*/ 46 w 201841"/>
                <a:gd name="connsiteY3" fmla="*/ 46 h 72908"/>
                <a:gd name="connsiteX4" fmla="*/ 180284 w 201841"/>
                <a:gd name="connsiteY4" fmla="*/ 46 h 72908"/>
                <a:gd name="connsiteX5" fmla="*/ 202417 w 201841"/>
                <a:gd name="connsiteY5" fmla="*/ 36570 h 72908"/>
                <a:gd name="connsiteX6" fmla="*/ 180284 w 201841"/>
                <a:gd name="connsiteY6" fmla="*/ 73093 h 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841" h="72908">
                  <a:moveTo>
                    <a:pt x="180284" y="73093"/>
                  </a:moveTo>
                  <a:lnTo>
                    <a:pt x="46" y="73093"/>
                  </a:lnTo>
                  <a:lnTo>
                    <a:pt x="22180" y="36570"/>
                  </a:lnTo>
                  <a:lnTo>
                    <a:pt x="46" y="46"/>
                  </a:lnTo>
                  <a:lnTo>
                    <a:pt x="180284" y="46"/>
                  </a:lnTo>
                  <a:lnTo>
                    <a:pt x="202417" y="36570"/>
                  </a:lnTo>
                  <a:lnTo>
                    <a:pt x="180284" y="73093"/>
                  </a:lnTo>
                  <a:close/>
                </a:path>
              </a:pathLst>
            </a:custGeom>
            <a:solidFill>
              <a:schemeClr val="accent4"/>
            </a:solidFill>
            <a:ln w="767" cap="flat">
              <a:noFill/>
              <a:prstDash val="solid"/>
              <a:miter/>
            </a:ln>
          </p:spPr>
          <p:txBody>
            <a:bodyPr rtlCol="0" anchor="ctr"/>
            <a:lstStyle/>
            <a:p>
              <a:endParaRPr lang="es-MX" sz="900"/>
            </a:p>
          </p:txBody>
        </p:sp>
        <p:sp>
          <p:nvSpPr>
            <p:cNvPr id="51" name="Forma libre 225">
              <a:extLst>
                <a:ext uri="{FF2B5EF4-FFF2-40B4-BE49-F238E27FC236}">
                  <a16:creationId xmlns:a16="http://schemas.microsoft.com/office/drawing/2014/main" id="{FB6F4D5E-2812-6441-953E-085C52051C26}"/>
                </a:ext>
              </a:extLst>
            </p:cNvPr>
            <p:cNvSpPr/>
            <p:nvPr/>
          </p:nvSpPr>
          <p:spPr>
            <a:xfrm>
              <a:off x="3666935" y="2629885"/>
              <a:ext cx="201841" cy="72908"/>
            </a:xfrm>
            <a:custGeom>
              <a:avLst/>
              <a:gdLst>
                <a:gd name="connsiteX0" fmla="*/ 180284 w 201841"/>
                <a:gd name="connsiteY0" fmla="*/ 73093 h 72908"/>
                <a:gd name="connsiteX1" fmla="*/ 46 w 201841"/>
                <a:gd name="connsiteY1" fmla="*/ 73093 h 72908"/>
                <a:gd name="connsiteX2" fmla="*/ 22172 w 201841"/>
                <a:gd name="connsiteY2" fmla="*/ 36570 h 72908"/>
                <a:gd name="connsiteX3" fmla="*/ 46 w 201841"/>
                <a:gd name="connsiteY3" fmla="*/ 46 h 72908"/>
                <a:gd name="connsiteX4" fmla="*/ 180284 w 201841"/>
                <a:gd name="connsiteY4" fmla="*/ 46 h 72908"/>
                <a:gd name="connsiteX5" fmla="*/ 202417 w 201841"/>
                <a:gd name="connsiteY5" fmla="*/ 36570 h 72908"/>
                <a:gd name="connsiteX6" fmla="*/ 180284 w 201841"/>
                <a:gd name="connsiteY6" fmla="*/ 73093 h 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841" h="72908">
                  <a:moveTo>
                    <a:pt x="180284" y="73093"/>
                  </a:moveTo>
                  <a:lnTo>
                    <a:pt x="46" y="73093"/>
                  </a:lnTo>
                  <a:lnTo>
                    <a:pt x="22172" y="36570"/>
                  </a:lnTo>
                  <a:lnTo>
                    <a:pt x="46" y="46"/>
                  </a:lnTo>
                  <a:lnTo>
                    <a:pt x="180284" y="46"/>
                  </a:lnTo>
                  <a:lnTo>
                    <a:pt x="202417" y="36570"/>
                  </a:lnTo>
                  <a:lnTo>
                    <a:pt x="180284" y="73093"/>
                  </a:lnTo>
                  <a:close/>
                </a:path>
              </a:pathLst>
            </a:custGeom>
            <a:solidFill>
              <a:schemeClr val="accent5"/>
            </a:solidFill>
            <a:ln w="767" cap="flat">
              <a:noFill/>
              <a:prstDash val="solid"/>
              <a:miter/>
            </a:ln>
          </p:spPr>
          <p:txBody>
            <a:bodyPr rtlCol="0" anchor="ctr"/>
            <a:lstStyle/>
            <a:p>
              <a:endParaRPr lang="es-MX" sz="900"/>
            </a:p>
          </p:txBody>
        </p:sp>
        <p:sp>
          <p:nvSpPr>
            <p:cNvPr id="60" name="Forma libre 222">
              <a:extLst>
                <a:ext uri="{FF2B5EF4-FFF2-40B4-BE49-F238E27FC236}">
                  <a16:creationId xmlns:a16="http://schemas.microsoft.com/office/drawing/2014/main" id="{2E3F123B-FFD0-384C-8DCE-10FD38B067D8}"/>
                </a:ext>
              </a:extLst>
            </p:cNvPr>
            <p:cNvSpPr/>
            <p:nvPr/>
          </p:nvSpPr>
          <p:spPr>
            <a:xfrm>
              <a:off x="2918971" y="2629885"/>
              <a:ext cx="201841" cy="72908"/>
            </a:xfrm>
            <a:custGeom>
              <a:avLst/>
              <a:gdLst>
                <a:gd name="connsiteX0" fmla="*/ 180284 w 201841"/>
                <a:gd name="connsiteY0" fmla="*/ 73093 h 72908"/>
                <a:gd name="connsiteX1" fmla="*/ 46 w 201841"/>
                <a:gd name="connsiteY1" fmla="*/ 73093 h 72908"/>
                <a:gd name="connsiteX2" fmla="*/ 22180 w 201841"/>
                <a:gd name="connsiteY2" fmla="*/ 36570 h 72908"/>
                <a:gd name="connsiteX3" fmla="*/ 46 w 201841"/>
                <a:gd name="connsiteY3" fmla="*/ 46 h 72908"/>
                <a:gd name="connsiteX4" fmla="*/ 180284 w 201841"/>
                <a:gd name="connsiteY4" fmla="*/ 46 h 72908"/>
                <a:gd name="connsiteX5" fmla="*/ 202417 w 201841"/>
                <a:gd name="connsiteY5" fmla="*/ 36570 h 72908"/>
                <a:gd name="connsiteX6" fmla="*/ 180284 w 201841"/>
                <a:gd name="connsiteY6" fmla="*/ 73093 h 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841" h="72908">
                  <a:moveTo>
                    <a:pt x="180284" y="73093"/>
                  </a:moveTo>
                  <a:lnTo>
                    <a:pt x="46" y="73093"/>
                  </a:lnTo>
                  <a:lnTo>
                    <a:pt x="22180" y="36570"/>
                  </a:lnTo>
                  <a:lnTo>
                    <a:pt x="46" y="46"/>
                  </a:lnTo>
                  <a:lnTo>
                    <a:pt x="180284" y="46"/>
                  </a:lnTo>
                  <a:lnTo>
                    <a:pt x="202417" y="36570"/>
                  </a:lnTo>
                  <a:lnTo>
                    <a:pt x="180284" y="73093"/>
                  </a:lnTo>
                  <a:close/>
                </a:path>
              </a:pathLst>
            </a:custGeom>
            <a:solidFill>
              <a:schemeClr val="accent1"/>
            </a:solidFill>
            <a:ln w="767" cap="flat">
              <a:noFill/>
              <a:prstDash val="solid"/>
              <a:miter/>
            </a:ln>
          </p:spPr>
          <p:txBody>
            <a:bodyPr rtlCol="0" anchor="ctr"/>
            <a:lstStyle/>
            <a:p>
              <a:endParaRPr lang="es-MX" sz="900"/>
            </a:p>
          </p:txBody>
        </p:sp>
      </p:grpSp>
      <p:sp>
        <p:nvSpPr>
          <p:cNvPr id="61" name="Forma libre 529">
            <a:extLst>
              <a:ext uri="{FF2B5EF4-FFF2-40B4-BE49-F238E27FC236}">
                <a16:creationId xmlns:a16="http://schemas.microsoft.com/office/drawing/2014/main" id="{64A517D3-021D-FE4E-AEC1-35CDCD10CEA2}"/>
              </a:ext>
            </a:extLst>
          </p:cNvPr>
          <p:cNvSpPr/>
          <p:nvPr/>
        </p:nvSpPr>
        <p:spPr>
          <a:xfrm>
            <a:off x="1654982" y="2258559"/>
            <a:ext cx="1096179" cy="1096179"/>
          </a:xfrm>
          <a:custGeom>
            <a:avLst/>
            <a:gdLst>
              <a:gd name="connsiteX0" fmla="*/ 109317 w 108978"/>
              <a:gd name="connsiteY0" fmla="*/ 54682 h 108978"/>
              <a:gd name="connsiteX1" fmla="*/ 54682 w 108978"/>
              <a:gd name="connsiteY1" fmla="*/ 109317 h 108978"/>
              <a:gd name="connsiteX2" fmla="*/ 46 w 108978"/>
              <a:gd name="connsiteY2" fmla="*/ 54682 h 108978"/>
              <a:gd name="connsiteX3" fmla="*/ 54682 w 108978"/>
              <a:gd name="connsiteY3" fmla="*/ 46 h 108978"/>
              <a:gd name="connsiteX4" fmla="*/ 54689 w 108978"/>
              <a:gd name="connsiteY4" fmla="*/ 46 h 108978"/>
              <a:gd name="connsiteX5" fmla="*/ 109317 w 108978"/>
              <a:gd name="connsiteY5" fmla="*/ 54674 h 108978"/>
              <a:gd name="connsiteX6" fmla="*/ 109317 w 108978"/>
              <a:gd name="connsiteY6" fmla="*/ 54682 h 108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978" h="108978">
                <a:moveTo>
                  <a:pt x="109317" y="54682"/>
                </a:moveTo>
                <a:cubicBezTo>
                  <a:pt x="109317" y="84856"/>
                  <a:pt x="84856" y="109317"/>
                  <a:pt x="54682" y="109317"/>
                </a:cubicBezTo>
                <a:cubicBezTo>
                  <a:pt x="24507" y="109317"/>
                  <a:pt x="46" y="84856"/>
                  <a:pt x="46" y="54682"/>
                </a:cubicBezTo>
                <a:cubicBezTo>
                  <a:pt x="46" y="24507"/>
                  <a:pt x="24507" y="46"/>
                  <a:pt x="54682" y="46"/>
                </a:cubicBezTo>
                <a:cubicBezTo>
                  <a:pt x="54684" y="46"/>
                  <a:pt x="54687" y="46"/>
                  <a:pt x="54689" y="46"/>
                </a:cubicBezTo>
                <a:cubicBezTo>
                  <a:pt x="84859" y="46"/>
                  <a:pt x="109317" y="24504"/>
                  <a:pt x="109317" y="54674"/>
                </a:cubicBezTo>
                <a:cubicBezTo>
                  <a:pt x="109317" y="54677"/>
                  <a:pt x="109317" y="54679"/>
                  <a:pt x="109317" y="54682"/>
                </a:cubicBezTo>
              </a:path>
            </a:pathLst>
          </a:custGeom>
          <a:solidFill>
            <a:schemeClr val="accent1">
              <a:lumMod val="75000"/>
            </a:schemeClr>
          </a:solidFill>
          <a:ln w="767" cap="flat">
            <a:noFill/>
            <a:prstDash val="solid"/>
            <a:miter/>
          </a:ln>
        </p:spPr>
        <p:txBody>
          <a:bodyPr rtlCol="0" anchor="ctr"/>
          <a:lstStyle/>
          <a:p>
            <a:pPr algn="ctr"/>
            <a:endParaRPr lang="es-MX" sz="2200" dirty="0">
              <a:solidFill>
                <a:schemeClr val="bg1"/>
              </a:solidFill>
              <a:latin typeface="Poppins Medium" pitchFamily="2" charset="77"/>
              <a:cs typeface="Poppins Medium" pitchFamily="2" charset="77"/>
            </a:endParaRPr>
          </a:p>
        </p:txBody>
      </p:sp>
      <p:sp>
        <p:nvSpPr>
          <p:cNvPr id="64" name="Forma libre 529">
            <a:extLst>
              <a:ext uri="{FF2B5EF4-FFF2-40B4-BE49-F238E27FC236}">
                <a16:creationId xmlns:a16="http://schemas.microsoft.com/office/drawing/2014/main" id="{9CAE29FA-57B7-7F4C-AE1A-6B30D0832A1D}"/>
              </a:ext>
            </a:extLst>
          </p:cNvPr>
          <p:cNvSpPr/>
          <p:nvPr/>
        </p:nvSpPr>
        <p:spPr>
          <a:xfrm>
            <a:off x="3600749" y="2258559"/>
            <a:ext cx="1096179" cy="1096179"/>
          </a:xfrm>
          <a:custGeom>
            <a:avLst/>
            <a:gdLst>
              <a:gd name="connsiteX0" fmla="*/ 109317 w 108978"/>
              <a:gd name="connsiteY0" fmla="*/ 54682 h 108978"/>
              <a:gd name="connsiteX1" fmla="*/ 54682 w 108978"/>
              <a:gd name="connsiteY1" fmla="*/ 109317 h 108978"/>
              <a:gd name="connsiteX2" fmla="*/ 46 w 108978"/>
              <a:gd name="connsiteY2" fmla="*/ 54682 h 108978"/>
              <a:gd name="connsiteX3" fmla="*/ 54682 w 108978"/>
              <a:gd name="connsiteY3" fmla="*/ 46 h 108978"/>
              <a:gd name="connsiteX4" fmla="*/ 54689 w 108978"/>
              <a:gd name="connsiteY4" fmla="*/ 46 h 108978"/>
              <a:gd name="connsiteX5" fmla="*/ 109317 w 108978"/>
              <a:gd name="connsiteY5" fmla="*/ 54674 h 108978"/>
              <a:gd name="connsiteX6" fmla="*/ 109317 w 108978"/>
              <a:gd name="connsiteY6" fmla="*/ 54682 h 108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978" h="108978">
                <a:moveTo>
                  <a:pt x="109317" y="54682"/>
                </a:moveTo>
                <a:cubicBezTo>
                  <a:pt x="109317" y="84856"/>
                  <a:pt x="84856" y="109317"/>
                  <a:pt x="54682" y="109317"/>
                </a:cubicBezTo>
                <a:cubicBezTo>
                  <a:pt x="24507" y="109317"/>
                  <a:pt x="46" y="84856"/>
                  <a:pt x="46" y="54682"/>
                </a:cubicBezTo>
                <a:cubicBezTo>
                  <a:pt x="46" y="24507"/>
                  <a:pt x="24507" y="46"/>
                  <a:pt x="54682" y="46"/>
                </a:cubicBezTo>
                <a:cubicBezTo>
                  <a:pt x="54684" y="46"/>
                  <a:pt x="54687" y="46"/>
                  <a:pt x="54689" y="46"/>
                </a:cubicBezTo>
                <a:cubicBezTo>
                  <a:pt x="84859" y="46"/>
                  <a:pt x="109317" y="24504"/>
                  <a:pt x="109317" y="54674"/>
                </a:cubicBezTo>
                <a:cubicBezTo>
                  <a:pt x="109317" y="54677"/>
                  <a:pt x="109317" y="54679"/>
                  <a:pt x="109317" y="54682"/>
                </a:cubicBezTo>
              </a:path>
            </a:pathLst>
          </a:custGeom>
          <a:solidFill>
            <a:schemeClr val="accent2">
              <a:lumMod val="75000"/>
            </a:schemeClr>
          </a:solidFill>
          <a:ln w="767" cap="flat">
            <a:noFill/>
            <a:prstDash val="solid"/>
            <a:miter/>
          </a:ln>
        </p:spPr>
        <p:txBody>
          <a:bodyPr rtlCol="0" anchor="ctr"/>
          <a:lstStyle/>
          <a:p>
            <a:pPr algn="ctr"/>
            <a:endParaRPr lang="es-MX" sz="2200" dirty="0">
              <a:solidFill>
                <a:schemeClr val="bg1"/>
              </a:solidFill>
              <a:latin typeface="Poppins Medium" pitchFamily="2" charset="77"/>
              <a:cs typeface="Poppins Medium" pitchFamily="2" charset="77"/>
            </a:endParaRPr>
          </a:p>
        </p:txBody>
      </p:sp>
      <p:sp>
        <p:nvSpPr>
          <p:cNvPr id="65" name="Forma libre 529">
            <a:extLst>
              <a:ext uri="{FF2B5EF4-FFF2-40B4-BE49-F238E27FC236}">
                <a16:creationId xmlns:a16="http://schemas.microsoft.com/office/drawing/2014/main" id="{35401F99-5377-0941-A60C-64E5E22E9099}"/>
              </a:ext>
            </a:extLst>
          </p:cNvPr>
          <p:cNvSpPr/>
          <p:nvPr/>
        </p:nvSpPr>
        <p:spPr>
          <a:xfrm>
            <a:off x="5547910" y="2258559"/>
            <a:ext cx="1096179" cy="1096179"/>
          </a:xfrm>
          <a:custGeom>
            <a:avLst/>
            <a:gdLst>
              <a:gd name="connsiteX0" fmla="*/ 109317 w 108978"/>
              <a:gd name="connsiteY0" fmla="*/ 54682 h 108978"/>
              <a:gd name="connsiteX1" fmla="*/ 54682 w 108978"/>
              <a:gd name="connsiteY1" fmla="*/ 109317 h 108978"/>
              <a:gd name="connsiteX2" fmla="*/ 46 w 108978"/>
              <a:gd name="connsiteY2" fmla="*/ 54682 h 108978"/>
              <a:gd name="connsiteX3" fmla="*/ 54682 w 108978"/>
              <a:gd name="connsiteY3" fmla="*/ 46 h 108978"/>
              <a:gd name="connsiteX4" fmla="*/ 54689 w 108978"/>
              <a:gd name="connsiteY4" fmla="*/ 46 h 108978"/>
              <a:gd name="connsiteX5" fmla="*/ 109317 w 108978"/>
              <a:gd name="connsiteY5" fmla="*/ 54674 h 108978"/>
              <a:gd name="connsiteX6" fmla="*/ 109317 w 108978"/>
              <a:gd name="connsiteY6" fmla="*/ 54682 h 108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978" h="108978">
                <a:moveTo>
                  <a:pt x="109317" y="54682"/>
                </a:moveTo>
                <a:cubicBezTo>
                  <a:pt x="109317" y="84856"/>
                  <a:pt x="84856" y="109317"/>
                  <a:pt x="54682" y="109317"/>
                </a:cubicBezTo>
                <a:cubicBezTo>
                  <a:pt x="24507" y="109317"/>
                  <a:pt x="46" y="84856"/>
                  <a:pt x="46" y="54682"/>
                </a:cubicBezTo>
                <a:cubicBezTo>
                  <a:pt x="46" y="24507"/>
                  <a:pt x="24507" y="46"/>
                  <a:pt x="54682" y="46"/>
                </a:cubicBezTo>
                <a:cubicBezTo>
                  <a:pt x="54684" y="46"/>
                  <a:pt x="54687" y="46"/>
                  <a:pt x="54689" y="46"/>
                </a:cubicBezTo>
                <a:cubicBezTo>
                  <a:pt x="84859" y="46"/>
                  <a:pt x="109317" y="24504"/>
                  <a:pt x="109317" y="54674"/>
                </a:cubicBezTo>
                <a:cubicBezTo>
                  <a:pt x="109317" y="54677"/>
                  <a:pt x="109317" y="54679"/>
                  <a:pt x="109317" y="54682"/>
                </a:cubicBezTo>
              </a:path>
            </a:pathLst>
          </a:custGeom>
          <a:solidFill>
            <a:schemeClr val="accent3">
              <a:lumMod val="75000"/>
            </a:schemeClr>
          </a:solidFill>
          <a:ln w="767" cap="flat">
            <a:noFill/>
            <a:prstDash val="solid"/>
            <a:miter/>
          </a:ln>
        </p:spPr>
        <p:txBody>
          <a:bodyPr rtlCol="0" anchor="ctr"/>
          <a:lstStyle/>
          <a:p>
            <a:pPr algn="ctr"/>
            <a:endParaRPr lang="es-MX" sz="2200" dirty="0">
              <a:solidFill>
                <a:schemeClr val="bg1"/>
              </a:solidFill>
              <a:latin typeface="Poppins Medium" pitchFamily="2" charset="77"/>
              <a:cs typeface="Poppins Medium" pitchFamily="2" charset="77"/>
            </a:endParaRPr>
          </a:p>
        </p:txBody>
      </p:sp>
      <p:sp>
        <p:nvSpPr>
          <p:cNvPr id="68" name="Forma libre 529">
            <a:extLst>
              <a:ext uri="{FF2B5EF4-FFF2-40B4-BE49-F238E27FC236}">
                <a16:creationId xmlns:a16="http://schemas.microsoft.com/office/drawing/2014/main" id="{2C5CE989-A449-1048-A628-BABBEC2A4803}"/>
              </a:ext>
            </a:extLst>
          </p:cNvPr>
          <p:cNvSpPr/>
          <p:nvPr/>
        </p:nvSpPr>
        <p:spPr>
          <a:xfrm>
            <a:off x="7494291" y="2258559"/>
            <a:ext cx="1096179" cy="1096179"/>
          </a:xfrm>
          <a:custGeom>
            <a:avLst/>
            <a:gdLst>
              <a:gd name="connsiteX0" fmla="*/ 109317 w 108978"/>
              <a:gd name="connsiteY0" fmla="*/ 54682 h 108978"/>
              <a:gd name="connsiteX1" fmla="*/ 54682 w 108978"/>
              <a:gd name="connsiteY1" fmla="*/ 109317 h 108978"/>
              <a:gd name="connsiteX2" fmla="*/ 46 w 108978"/>
              <a:gd name="connsiteY2" fmla="*/ 54682 h 108978"/>
              <a:gd name="connsiteX3" fmla="*/ 54682 w 108978"/>
              <a:gd name="connsiteY3" fmla="*/ 46 h 108978"/>
              <a:gd name="connsiteX4" fmla="*/ 54689 w 108978"/>
              <a:gd name="connsiteY4" fmla="*/ 46 h 108978"/>
              <a:gd name="connsiteX5" fmla="*/ 109317 w 108978"/>
              <a:gd name="connsiteY5" fmla="*/ 54674 h 108978"/>
              <a:gd name="connsiteX6" fmla="*/ 109317 w 108978"/>
              <a:gd name="connsiteY6" fmla="*/ 54682 h 108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978" h="108978">
                <a:moveTo>
                  <a:pt x="109317" y="54682"/>
                </a:moveTo>
                <a:cubicBezTo>
                  <a:pt x="109317" y="84856"/>
                  <a:pt x="84856" y="109317"/>
                  <a:pt x="54682" y="109317"/>
                </a:cubicBezTo>
                <a:cubicBezTo>
                  <a:pt x="24507" y="109317"/>
                  <a:pt x="46" y="84856"/>
                  <a:pt x="46" y="54682"/>
                </a:cubicBezTo>
                <a:cubicBezTo>
                  <a:pt x="46" y="24507"/>
                  <a:pt x="24507" y="46"/>
                  <a:pt x="54682" y="46"/>
                </a:cubicBezTo>
                <a:cubicBezTo>
                  <a:pt x="54684" y="46"/>
                  <a:pt x="54687" y="46"/>
                  <a:pt x="54689" y="46"/>
                </a:cubicBezTo>
                <a:cubicBezTo>
                  <a:pt x="84859" y="46"/>
                  <a:pt x="109317" y="24504"/>
                  <a:pt x="109317" y="54674"/>
                </a:cubicBezTo>
                <a:cubicBezTo>
                  <a:pt x="109317" y="54677"/>
                  <a:pt x="109317" y="54679"/>
                  <a:pt x="109317" y="54682"/>
                </a:cubicBezTo>
              </a:path>
            </a:pathLst>
          </a:custGeom>
          <a:solidFill>
            <a:schemeClr val="accent4">
              <a:lumMod val="75000"/>
            </a:schemeClr>
          </a:solidFill>
          <a:ln w="767" cap="flat">
            <a:noFill/>
            <a:prstDash val="solid"/>
            <a:miter/>
          </a:ln>
        </p:spPr>
        <p:txBody>
          <a:bodyPr rtlCol="0" anchor="ctr"/>
          <a:lstStyle/>
          <a:p>
            <a:pPr algn="ctr"/>
            <a:endParaRPr lang="es-MX" sz="2200" dirty="0">
              <a:solidFill>
                <a:schemeClr val="bg1"/>
              </a:solidFill>
              <a:latin typeface="Poppins Medium" pitchFamily="2" charset="77"/>
              <a:cs typeface="Poppins Medium" pitchFamily="2" charset="77"/>
            </a:endParaRPr>
          </a:p>
        </p:txBody>
      </p:sp>
      <p:sp>
        <p:nvSpPr>
          <p:cNvPr id="69" name="Forma libre 529">
            <a:extLst>
              <a:ext uri="{FF2B5EF4-FFF2-40B4-BE49-F238E27FC236}">
                <a16:creationId xmlns:a16="http://schemas.microsoft.com/office/drawing/2014/main" id="{85AEF0D9-4330-4246-939C-B2A7CB9237A4}"/>
              </a:ext>
            </a:extLst>
          </p:cNvPr>
          <p:cNvSpPr/>
          <p:nvPr/>
        </p:nvSpPr>
        <p:spPr>
          <a:xfrm>
            <a:off x="9440671" y="2258559"/>
            <a:ext cx="1096179" cy="1096179"/>
          </a:xfrm>
          <a:custGeom>
            <a:avLst/>
            <a:gdLst>
              <a:gd name="connsiteX0" fmla="*/ 109317 w 108978"/>
              <a:gd name="connsiteY0" fmla="*/ 54682 h 108978"/>
              <a:gd name="connsiteX1" fmla="*/ 54682 w 108978"/>
              <a:gd name="connsiteY1" fmla="*/ 109317 h 108978"/>
              <a:gd name="connsiteX2" fmla="*/ 46 w 108978"/>
              <a:gd name="connsiteY2" fmla="*/ 54682 h 108978"/>
              <a:gd name="connsiteX3" fmla="*/ 54682 w 108978"/>
              <a:gd name="connsiteY3" fmla="*/ 46 h 108978"/>
              <a:gd name="connsiteX4" fmla="*/ 54689 w 108978"/>
              <a:gd name="connsiteY4" fmla="*/ 46 h 108978"/>
              <a:gd name="connsiteX5" fmla="*/ 109317 w 108978"/>
              <a:gd name="connsiteY5" fmla="*/ 54674 h 108978"/>
              <a:gd name="connsiteX6" fmla="*/ 109317 w 108978"/>
              <a:gd name="connsiteY6" fmla="*/ 54682 h 108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978" h="108978">
                <a:moveTo>
                  <a:pt x="109317" y="54682"/>
                </a:moveTo>
                <a:cubicBezTo>
                  <a:pt x="109317" y="84856"/>
                  <a:pt x="84856" y="109317"/>
                  <a:pt x="54682" y="109317"/>
                </a:cubicBezTo>
                <a:cubicBezTo>
                  <a:pt x="24507" y="109317"/>
                  <a:pt x="46" y="84856"/>
                  <a:pt x="46" y="54682"/>
                </a:cubicBezTo>
                <a:cubicBezTo>
                  <a:pt x="46" y="24507"/>
                  <a:pt x="24507" y="46"/>
                  <a:pt x="54682" y="46"/>
                </a:cubicBezTo>
                <a:cubicBezTo>
                  <a:pt x="54684" y="46"/>
                  <a:pt x="54687" y="46"/>
                  <a:pt x="54689" y="46"/>
                </a:cubicBezTo>
                <a:cubicBezTo>
                  <a:pt x="84859" y="46"/>
                  <a:pt x="109317" y="24504"/>
                  <a:pt x="109317" y="54674"/>
                </a:cubicBezTo>
                <a:cubicBezTo>
                  <a:pt x="109317" y="54677"/>
                  <a:pt x="109317" y="54679"/>
                  <a:pt x="109317" y="54682"/>
                </a:cubicBezTo>
              </a:path>
            </a:pathLst>
          </a:custGeom>
          <a:solidFill>
            <a:schemeClr val="accent5">
              <a:lumMod val="75000"/>
            </a:schemeClr>
          </a:solidFill>
          <a:ln w="767" cap="flat">
            <a:noFill/>
            <a:prstDash val="solid"/>
            <a:miter/>
          </a:ln>
        </p:spPr>
        <p:txBody>
          <a:bodyPr rtlCol="0" anchor="ctr"/>
          <a:lstStyle/>
          <a:p>
            <a:pPr algn="ctr"/>
            <a:endParaRPr lang="es-MX" sz="2200" dirty="0">
              <a:solidFill>
                <a:schemeClr val="bg1"/>
              </a:solidFill>
              <a:latin typeface="Poppins Medium" pitchFamily="2" charset="77"/>
              <a:cs typeface="Poppins Medium" pitchFamily="2" charset="77"/>
            </a:endParaRPr>
          </a:p>
        </p:txBody>
      </p:sp>
      <p:grpSp>
        <p:nvGrpSpPr>
          <p:cNvPr id="70" name="Gráfico 248">
            <a:extLst>
              <a:ext uri="{FF2B5EF4-FFF2-40B4-BE49-F238E27FC236}">
                <a16:creationId xmlns:a16="http://schemas.microsoft.com/office/drawing/2014/main" id="{59684E02-3DCD-E543-B36C-19675882D4E4}"/>
              </a:ext>
            </a:extLst>
          </p:cNvPr>
          <p:cNvGrpSpPr/>
          <p:nvPr/>
        </p:nvGrpSpPr>
        <p:grpSpPr>
          <a:xfrm>
            <a:off x="2002181" y="2606250"/>
            <a:ext cx="413995" cy="413993"/>
            <a:chOff x="6293476" y="2836553"/>
            <a:chExt cx="654197" cy="654197"/>
          </a:xfrm>
          <a:solidFill>
            <a:schemeClr val="bg1"/>
          </a:solidFill>
        </p:grpSpPr>
        <p:sp>
          <p:nvSpPr>
            <p:cNvPr id="71" name="Forma libre 369">
              <a:extLst>
                <a:ext uri="{FF2B5EF4-FFF2-40B4-BE49-F238E27FC236}">
                  <a16:creationId xmlns:a16="http://schemas.microsoft.com/office/drawing/2014/main" id="{D18676CD-176F-824E-BE51-A0B318816953}"/>
                </a:ext>
              </a:extLst>
            </p:cNvPr>
            <p:cNvSpPr/>
            <p:nvPr/>
          </p:nvSpPr>
          <p:spPr>
            <a:xfrm>
              <a:off x="6401550" y="2835595"/>
              <a:ext cx="436983" cy="655475"/>
            </a:xfrm>
            <a:custGeom>
              <a:avLst/>
              <a:gdLst>
                <a:gd name="connsiteX0" fmla="*/ 219024 w 436983"/>
                <a:gd name="connsiteY0" fmla="*/ 958 h 655474"/>
                <a:gd name="connsiteX1" fmla="*/ 958 w 436983"/>
                <a:gd name="connsiteY1" fmla="*/ 219024 h 655474"/>
                <a:gd name="connsiteX2" fmla="*/ 62489 w 436983"/>
                <a:gd name="connsiteY2" fmla="*/ 377224 h 655474"/>
                <a:gd name="connsiteX3" fmla="*/ 82733 w 436983"/>
                <a:gd name="connsiteY3" fmla="*/ 409833 h 655474"/>
                <a:gd name="connsiteX4" fmla="*/ 82733 w 436983"/>
                <a:gd name="connsiteY4" fmla="*/ 437091 h 655474"/>
                <a:gd name="connsiteX5" fmla="*/ 109991 w 436983"/>
                <a:gd name="connsiteY5" fmla="*/ 484025 h 655474"/>
                <a:gd name="connsiteX6" fmla="*/ 109991 w 436983"/>
                <a:gd name="connsiteY6" fmla="*/ 570080 h 655474"/>
                <a:gd name="connsiteX7" fmla="*/ 125962 w 436983"/>
                <a:gd name="connsiteY7" fmla="*/ 608626 h 655474"/>
                <a:gd name="connsiteX8" fmla="*/ 141225 w 436983"/>
                <a:gd name="connsiteY8" fmla="*/ 623888 h 655474"/>
                <a:gd name="connsiteX9" fmla="*/ 141258 w 436983"/>
                <a:gd name="connsiteY9" fmla="*/ 623921 h 655474"/>
                <a:gd name="connsiteX10" fmla="*/ 152528 w 436983"/>
                <a:gd name="connsiteY10" fmla="*/ 635191 h 655474"/>
                <a:gd name="connsiteX11" fmla="*/ 200723 w 436983"/>
                <a:gd name="connsiteY11" fmla="*/ 655155 h 655474"/>
                <a:gd name="connsiteX12" fmla="*/ 237325 w 436983"/>
                <a:gd name="connsiteY12" fmla="*/ 655155 h 655474"/>
                <a:gd name="connsiteX13" fmla="*/ 285520 w 436983"/>
                <a:gd name="connsiteY13" fmla="*/ 635191 h 655474"/>
                <a:gd name="connsiteX14" fmla="*/ 296790 w 436983"/>
                <a:gd name="connsiteY14" fmla="*/ 623921 h 655474"/>
                <a:gd name="connsiteX15" fmla="*/ 296823 w 436983"/>
                <a:gd name="connsiteY15" fmla="*/ 623888 h 655474"/>
                <a:gd name="connsiteX16" fmla="*/ 312085 w 436983"/>
                <a:gd name="connsiteY16" fmla="*/ 608626 h 655474"/>
                <a:gd name="connsiteX17" fmla="*/ 328057 w 436983"/>
                <a:gd name="connsiteY17" fmla="*/ 570080 h 655474"/>
                <a:gd name="connsiteX18" fmla="*/ 328057 w 436983"/>
                <a:gd name="connsiteY18" fmla="*/ 484025 h 655474"/>
                <a:gd name="connsiteX19" fmla="*/ 355315 w 436983"/>
                <a:gd name="connsiteY19" fmla="*/ 437091 h 655474"/>
                <a:gd name="connsiteX20" fmla="*/ 355315 w 436983"/>
                <a:gd name="connsiteY20" fmla="*/ 409831 h 655474"/>
                <a:gd name="connsiteX21" fmla="*/ 375559 w 436983"/>
                <a:gd name="connsiteY21" fmla="*/ 377223 h 655474"/>
                <a:gd name="connsiteX22" fmla="*/ 437089 w 436983"/>
                <a:gd name="connsiteY22" fmla="*/ 219023 h 655474"/>
                <a:gd name="connsiteX23" fmla="*/ 219024 w 436983"/>
                <a:gd name="connsiteY23" fmla="*/ 958 h 655474"/>
                <a:gd name="connsiteX24" fmla="*/ 219024 w 436983"/>
                <a:gd name="connsiteY24" fmla="*/ 246282 h 655474"/>
                <a:gd name="connsiteX25" fmla="*/ 178137 w 436983"/>
                <a:gd name="connsiteY25" fmla="*/ 205395 h 655474"/>
                <a:gd name="connsiteX26" fmla="*/ 205395 w 436983"/>
                <a:gd name="connsiteY26" fmla="*/ 167018 h 655474"/>
                <a:gd name="connsiteX27" fmla="*/ 205395 w 436983"/>
                <a:gd name="connsiteY27" fmla="*/ 164508 h 655474"/>
                <a:gd name="connsiteX28" fmla="*/ 219024 w 436983"/>
                <a:gd name="connsiteY28" fmla="*/ 150878 h 655474"/>
                <a:gd name="connsiteX29" fmla="*/ 232654 w 436983"/>
                <a:gd name="connsiteY29" fmla="*/ 164508 h 655474"/>
                <a:gd name="connsiteX30" fmla="*/ 246283 w 436983"/>
                <a:gd name="connsiteY30" fmla="*/ 164508 h 655474"/>
                <a:gd name="connsiteX31" fmla="*/ 259913 w 436983"/>
                <a:gd name="connsiteY31" fmla="*/ 178137 h 655474"/>
                <a:gd name="connsiteX32" fmla="*/ 246283 w 436983"/>
                <a:gd name="connsiteY32" fmla="*/ 191767 h 655474"/>
                <a:gd name="connsiteX33" fmla="*/ 219024 w 436983"/>
                <a:gd name="connsiteY33" fmla="*/ 191767 h 655474"/>
                <a:gd name="connsiteX34" fmla="*/ 205395 w 436983"/>
                <a:gd name="connsiteY34" fmla="*/ 205396 h 655474"/>
                <a:gd name="connsiteX35" fmla="*/ 219024 w 436983"/>
                <a:gd name="connsiteY35" fmla="*/ 219026 h 655474"/>
                <a:gd name="connsiteX36" fmla="*/ 259912 w 436983"/>
                <a:gd name="connsiteY36" fmla="*/ 259913 h 655474"/>
                <a:gd name="connsiteX37" fmla="*/ 232654 w 436983"/>
                <a:gd name="connsiteY37" fmla="*/ 298290 h 655474"/>
                <a:gd name="connsiteX38" fmla="*/ 232654 w 436983"/>
                <a:gd name="connsiteY38" fmla="*/ 300800 h 655474"/>
                <a:gd name="connsiteX39" fmla="*/ 219024 w 436983"/>
                <a:gd name="connsiteY39" fmla="*/ 314430 h 655474"/>
                <a:gd name="connsiteX40" fmla="*/ 205395 w 436983"/>
                <a:gd name="connsiteY40" fmla="*/ 300800 h 655474"/>
                <a:gd name="connsiteX41" fmla="*/ 191765 w 436983"/>
                <a:gd name="connsiteY41" fmla="*/ 300800 h 655474"/>
                <a:gd name="connsiteX42" fmla="*/ 178136 w 436983"/>
                <a:gd name="connsiteY42" fmla="*/ 287171 h 655474"/>
                <a:gd name="connsiteX43" fmla="*/ 191765 w 436983"/>
                <a:gd name="connsiteY43" fmla="*/ 273541 h 655474"/>
                <a:gd name="connsiteX44" fmla="*/ 219024 w 436983"/>
                <a:gd name="connsiteY44" fmla="*/ 273541 h 655474"/>
                <a:gd name="connsiteX45" fmla="*/ 232654 w 436983"/>
                <a:gd name="connsiteY45" fmla="*/ 259912 h 655474"/>
                <a:gd name="connsiteX46" fmla="*/ 219024 w 436983"/>
                <a:gd name="connsiteY46" fmla="*/ 246282 h 655474"/>
                <a:gd name="connsiteX47" fmla="*/ 292813 w 436983"/>
                <a:gd name="connsiteY47" fmla="*/ 589352 h 655474"/>
                <a:gd name="connsiteX48" fmla="*/ 281527 w 436983"/>
                <a:gd name="connsiteY48" fmla="*/ 600638 h 655474"/>
                <a:gd name="connsiteX49" fmla="*/ 156523 w 436983"/>
                <a:gd name="connsiteY49" fmla="*/ 600638 h 655474"/>
                <a:gd name="connsiteX50" fmla="*/ 145237 w 436983"/>
                <a:gd name="connsiteY50" fmla="*/ 589352 h 655474"/>
                <a:gd name="connsiteX51" fmla="*/ 137913 w 436983"/>
                <a:gd name="connsiteY51" fmla="*/ 573381 h 655474"/>
                <a:gd name="connsiteX52" fmla="*/ 300138 w 436983"/>
                <a:gd name="connsiteY52" fmla="*/ 573381 h 655474"/>
                <a:gd name="connsiteX53" fmla="*/ 292813 w 436983"/>
                <a:gd name="connsiteY53" fmla="*/ 589352 h 655474"/>
                <a:gd name="connsiteX54" fmla="*/ 300799 w 436983"/>
                <a:gd name="connsiteY54" fmla="*/ 518864 h 655474"/>
                <a:gd name="connsiteX55" fmla="*/ 137250 w 436983"/>
                <a:gd name="connsiteY55" fmla="*/ 518864 h 655474"/>
                <a:gd name="connsiteX56" fmla="*/ 137250 w 436983"/>
                <a:gd name="connsiteY56" fmla="*/ 491606 h 655474"/>
                <a:gd name="connsiteX57" fmla="*/ 300799 w 436983"/>
                <a:gd name="connsiteY57" fmla="*/ 491606 h 655474"/>
                <a:gd name="connsiteX58" fmla="*/ 300799 w 436983"/>
                <a:gd name="connsiteY58" fmla="*/ 518864 h 655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36983" h="655474">
                  <a:moveTo>
                    <a:pt x="219024" y="958"/>
                  </a:moveTo>
                  <a:cubicBezTo>
                    <a:pt x="98785" y="958"/>
                    <a:pt x="958" y="98785"/>
                    <a:pt x="958" y="219024"/>
                  </a:cubicBezTo>
                  <a:cubicBezTo>
                    <a:pt x="958" y="301118"/>
                    <a:pt x="37986" y="346917"/>
                    <a:pt x="62489" y="377224"/>
                  </a:cubicBezTo>
                  <a:cubicBezTo>
                    <a:pt x="73349" y="390653"/>
                    <a:pt x="82733" y="402260"/>
                    <a:pt x="82733" y="409833"/>
                  </a:cubicBezTo>
                  <a:lnTo>
                    <a:pt x="82733" y="437091"/>
                  </a:lnTo>
                  <a:cubicBezTo>
                    <a:pt x="82733" y="457183"/>
                    <a:pt x="93775" y="474570"/>
                    <a:pt x="109991" y="484025"/>
                  </a:cubicBezTo>
                  <a:lnTo>
                    <a:pt x="109991" y="570080"/>
                  </a:lnTo>
                  <a:cubicBezTo>
                    <a:pt x="109991" y="584428"/>
                    <a:pt x="115807" y="598483"/>
                    <a:pt x="125962" y="608626"/>
                  </a:cubicBezTo>
                  <a:lnTo>
                    <a:pt x="141225" y="623888"/>
                  </a:lnTo>
                  <a:lnTo>
                    <a:pt x="141258" y="623921"/>
                  </a:lnTo>
                  <a:lnTo>
                    <a:pt x="152528" y="635191"/>
                  </a:lnTo>
                  <a:cubicBezTo>
                    <a:pt x="165399" y="648061"/>
                    <a:pt x="182516" y="655155"/>
                    <a:pt x="200723" y="655155"/>
                  </a:cubicBezTo>
                  <a:lnTo>
                    <a:pt x="237325" y="655155"/>
                  </a:lnTo>
                  <a:cubicBezTo>
                    <a:pt x="255533" y="655155"/>
                    <a:pt x="272649" y="648061"/>
                    <a:pt x="285520" y="635191"/>
                  </a:cubicBezTo>
                  <a:lnTo>
                    <a:pt x="296790" y="623921"/>
                  </a:lnTo>
                  <a:lnTo>
                    <a:pt x="296823" y="623888"/>
                  </a:lnTo>
                  <a:lnTo>
                    <a:pt x="312085" y="608626"/>
                  </a:lnTo>
                  <a:cubicBezTo>
                    <a:pt x="322241" y="598483"/>
                    <a:pt x="328057" y="584428"/>
                    <a:pt x="328057" y="570080"/>
                  </a:cubicBezTo>
                  <a:lnTo>
                    <a:pt x="328057" y="484025"/>
                  </a:lnTo>
                  <a:cubicBezTo>
                    <a:pt x="344272" y="474570"/>
                    <a:pt x="355315" y="457183"/>
                    <a:pt x="355315" y="437091"/>
                  </a:cubicBezTo>
                  <a:lnTo>
                    <a:pt x="355315" y="409831"/>
                  </a:lnTo>
                  <a:cubicBezTo>
                    <a:pt x="355315" y="402258"/>
                    <a:pt x="364698" y="390653"/>
                    <a:pt x="375559" y="377223"/>
                  </a:cubicBezTo>
                  <a:cubicBezTo>
                    <a:pt x="400062" y="346916"/>
                    <a:pt x="437089" y="301117"/>
                    <a:pt x="437089" y="219023"/>
                  </a:cubicBezTo>
                  <a:cubicBezTo>
                    <a:pt x="437090" y="98785"/>
                    <a:pt x="339264" y="958"/>
                    <a:pt x="219024" y="958"/>
                  </a:cubicBezTo>
                  <a:close/>
                  <a:moveTo>
                    <a:pt x="219024" y="246282"/>
                  </a:moveTo>
                  <a:cubicBezTo>
                    <a:pt x="196478" y="246282"/>
                    <a:pt x="178137" y="227942"/>
                    <a:pt x="178137" y="205395"/>
                  </a:cubicBezTo>
                  <a:cubicBezTo>
                    <a:pt x="178137" y="187650"/>
                    <a:pt x="189565" y="172663"/>
                    <a:pt x="205395" y="167018"/>
                  </a:cubicBezTo>
                  <a:lnTo>
                    <a:pt x="205395" y="164508"/>
                  </a:lnTo>
                  <a:cubicBezTo>
                    <a:pt x="205395" y="156974"/>
                    <a:pt x="211491" y="150878"/>
                    <a:pt x="219024" y="150878"/>
                  </a:cubicBezTo>
                  <a:cubicBezTo>
                    <a:pt x="226558" y="150878"/>
                    <a:pt x="232654" y="156974"/>
                    <a:pt x="232654" y="164508"/>
                  </a:cubicBezTo>
                  <a:lnTo>
                    <a:pt x="246283" y="164508"/>
                  </a:lnTo>
                  <a:cubicBezTo>
                    <a:pt x="253817" y="164508"/>
                    <a:pt x="259913" y="170604"/>
                    <a:pt x="259913" y="178137"/>
                  </a:cubicBezTo>
                  <a:cubicBezTo>
                    <a:pt x="259913" y="185671"/>
                    <a:pt x="253817" y="191767"/>
                    <a:pt x="246283" y="191767"/>
                  </a:cubicBezTo>
                  <a:lnTo>
                    <a:pt x="219024" y="191767"/>
                  </a:lnTo>
                  <a:cubicBezTo>
                    <a:pt x="211505" y="191767"/>
                    <a:pt x="205395" y="197875"/>
                    <a:pt x="205395" y="205396"/>
                  </a:cubicBezTo>
                  <a:cubicBezTo>
                    <a:pt x="205395" y="212917"/>
                    <a:pt x="211504" y="219026"/>
                    <a:pt x="219024" y="219026"/>
                  </a:cubicBezTo>
                  <a:cubicBezTo>
                    <a:pt x="241571" y="219026"/>
                    <a:pt x="259912" y="237366"/>
                    <a:pt x="259912" y="259913"/>
                  </a:cubicBezTo>
                  <a:cubicBezTo>
                    <a:pt x="259912" y="277658"/>
                    <a:pt x="248484" y="292645"/>
                    <a:pt x="232654" y="298290"/>
                  </a:cubicBezTo>
                  <a:lnTo>
                    <a:pt x="232654" y="300800"/>
                  </a:lnTo>
                  <a:cubicBezTo>
                    <a:pt x="232654" y="308334"/>
                    <a:pt x="226558" y="314430"/>
                    <a:pt x="219024" y="314430"/>
                  </a:cubicBezTo>
                  <a:cubicBezTo>
                    <a:pt x="211491" y="314430"/>
                    <a:pt x="205395" y="308334"/>
                    <a:pt x="205395" y="300800"/>
                  </a:cubicBezTo>
                  <a:lnTo>
                    <a:pt x="191765" y="300800"/>
                  </a:lnTo>
                  <a:cubicBezTo>
                    <a:pt x="184232" y="300800"/>
                    <a:pt x="178136" y="294704"/>
                    <a:pt x="178136" y="287171"/>
                  </a:cubicBezTo>
                  <a:cubicBezTo>
                    <a:pt x="178136" y="279637"/>
                    <a:pt x="184232" y="273541"/>
                    <a:pt x="191765" y="273541"/>
                  </a:cubicBezTo>
                  <a:lnTo>
                    <a:pt x="219024" y="273541"/>
                  </a:lnTo>
                  <a:cubicBezTo>
                    <a:pt x="226544" y="273541"/>
                    <a:pt x="232654" y="267432"/>
                    <a:pt x="232654" y="259912"/>
                  </a:cubicBezTo>
                  <a:cubicBezTo>
                    <a:pt x="232654" y="252391"/>
                    <a:pt x="226544" y="246282"/>
                    <a:pt x="219024" y="246282"/>
                  </a:cubicBezTo>
                  <a:close/>
                  <a:moveTo>
                    <a:pt x="292813" y="589352"/>
                  </a:moveTo>
                  <a:lnTo>
                    <a:pt x="281527" y="600638"/>
                  </a:lnTo>
                  <a:lnTo>
                    <a:pt x="156523" y="600638"/>
                  </a:lnTo>
                  <a:lnTo>
                    <a:pt x="145237" y="589352"/>
                  </a:lnTo>
                  <a:cubicBezTo>
                    <a:pt x="140969" y="585085"/>
                    <a:pt x="138673" y="579341"/>
                    <a:pt x="137913" y="573381"/>
                  </a:cubicBezTo>
                  <a:lnTo>
                    <a:pt x="300138" y="573381"/>
                  </a:lnTo>
                  <a:cubicBezTo>
                    <a:pt x="299377" y="579341"/>
                    <a:pt x="297081" y="585085"/>
                    <a:pt x="292813" y="589352"/>
                  </a:cubicBezTo>
                  <a:close/>
                  <a:moveTo>
                    <a:pt x="300799" y="518864"/>
                  </a:moveTo>
                  <a:lnTo>
                    <a:pt x="137250" y="518864"/>
                  </a:lnTo>
                  <a:lnTo>
                    <a:pt x="137250" y="491606"/>
                  </a:lnTo>
                  <a:lnTo>
                    <a:pt x="300799" y="491606"/>
                  </a:lnTo>
                  <a:lnTo>
                    <a:pt x="300799" y="518864"/>
                  </a:lnTo>
                  <a:close/>
                </a:path>
              </a:pathLst>
            </a:custGeom>
            <a:grpFill/>
            <a:ln w="9525" cap="flat">
              <a:noFill/>
              <a:prstDash val="solid"/>
              <a:miter/>
            </a:ln>
          </p:spPr>
          <p:txBody>
            <a:bodyPr rtlCol="0" anchor="ctr"/>
            <a:lstStyle/>
            <a:p>
              <a:endParaRPr lang="es-MX" sz="900"/>
            </a:p>
          </p:txBody>
        </p:sp>
      </p:grpSp>
      <p:grpSp>
        <p:nvGrpSpPr>
          <p:cNvPr id="72" name="Gráfico 232">
            <a:extLst>
              <a:ext uri="{FF2B5EF4-FFF2-40B4-BE49-F238E27FC236}">
                <a16:creationId xmlns:a16="http://schemas.microsoft.com/office/drawing/2014/main" id="{643529DE-8D23-1D4E-AE56-493BCE5B2F78}"/>
              </a:ext>
            </a:extLst>
          </p:cNvPr>
          <p:cNvGrpSpPr/>
          <p:nvPr/>
        </p:nvGrpSpPr>
        <p:grpSpPr>
          <a:xfrm>
            <a:off x="9835334" y="2619892"/>
            <a:ext cx="331135" cy="361237"/>
            <a:chOff x="4023313" y="2932309"/>
            <a:chExt cx="523262" cy="570831"/>
          </a:xfrm>
          <a:solidFill>
            <a:schemeClr val="bg1"/>
          </a:solidFill>
        </p:grpSpPr>
        <p:sp>
          <p:nvSpPr>
            <p:cNvPr id="73" name="Forma libre 312">
              <a:extLst>
                <a:ext uri="{FF2B5EF4-FFF2-40B4-BE49-F238E27FC236}">
                  <a16:creationId xmlns:a16="http://schemas.microsoft.com/office/drawing/2014/main" id="{39C8501C-29B5-0A44-86F1-8F7BF1FE0A1C}"/>
                </a:ext>
              </a:extLst>
            </p:cNvPr>
            <p:cNvSpPr/>
            <p:nvPr/>
          </p:nvSpPr>
          <p:spPr>
            <a:xfrm>
              <a:off x="4023313" y="2979877"/>
              <a:ext cx="523262" cy="404340"/>
            </a:xfrm>
            <a:custGeom>
              <a:avLst/>
              <a:gdLst>
                <a:gd name="connsiteX0" fmla="*/ 484961 w 523262"/>
                <a:gd name="connsiteY0" fmla="*/ 47570 h 404340"/>
                <a:gd name="connsiteX1" fmla="*/ 461908 w 523262"/>
                <a:gd name="connsiteY1" fmla="*/ 47570 h 404340"/>
                <a:gd name="connsiteX2" fmla="*/ 452919 w 523262"/>
                <a:gd name="connsiteY2" fmla="*/ 51669 h 404340"/>
                <a:gd name="connsiteX3" fmla="*/ 450131 w 523262"/>
                <a:gd name="connsiteY3" fmla="*/ 61146 h 404340"/>
                <a:gd name="connsiteX4" fmla="*/ 451909 w 523262"/>
                <a:gd name="connsiteY4" fmla="*/ 83247 h 404340"/>
                <a:gd name="connsiteX5" fmla="*/ 297308 w 523262"/>
                <a:gd name="connsiteY5" fmla="*/ 237847 h 404340"/>
                <a:gd name="connsiteX6" fmla="*/ 142708 w 523262"/>
                <a:gd name="connsiteY6" fmla="*/ 83247 h 404340"/>
                <a:gd name="connsiteX7" fmla="*/ 144485 w 523262"/>
                <a:gd name="connsiteY7" fmla="*/ 61146 h 404340"/>
                <a:gd name="connsiteX8" fmla="*/ 141698 w 523262"/>
                <a:gd name="connsiteY8" fmla="*/ 51669 h 404340"/>
                <a:gd name="connsiteX9" fmla="*/ 132708 w 523262"/>
                <a:gd name="connsiteY9" fmla="*/ 47570 h 404340"/>
                <a:gd name="connsiteX10" fmla="*/ 105105 w 523262"/>
                <a:gd name="connsiteY10" fmla="*/ 47570 h 404340"/>
                <a:gd name="connsiteX11" fmla="*/ 95445 w 523262"/>
                <a:gd name="connsiteY11" fmla="*/ 16689 h 404340"/>
                <a:gd name="connsiteX12" fmla="*/ 72736 w 523262"/>
                <a:gd name="connsiteY12" fmla="*/ 0 h 404340"/>
                <a:gd name="connsiteX13" fmla="*/ 11893 w 523262"/>
                <a:gd name="connsiteY13" fmla="*/ 0 h 404340"/>
                <a:gd name="connsiteX14" fmla="*/ 0 w 523262"/>
                <a:gd name="connsiteY14" fmla="*/ 11893 h 404340"/>
                <a:gd name="connsiteX15" fmla="*/ 0 w 523262"/>
                <a:gd name="connsiteY15" fmla="*/ 35677 h 404340"/>
                <a:gd name="connsiteX16" fmla="*/ 11893 w 523262"/>
                <a:gd name="connsiteY16" fmla="*/ 47570 h 404340"/>
                <a:gd name="connsiteX17" fmla="*/ 55258 w 523262"/>
                <a:gd name="connsiteY17" fmla="*/ 47570 h 404340"/>
                <a:gd name="connsiteX18" fmla="*/ 130437 w 523262"/>
                <a:gd name="connsiteY18" fmla="*/ 287839 h 404340"/>
                <a:gd name="connsiteX19" fmla="*/ 95139 w 523262"/>
                <a:gd name="connsiteY19" fmla="*/ 323137 h 404340"/>
                <a:gd name="connsiteX20" fmla="*/ 84826 w 523262"/>
                <a:gd name="connsiteY20" fmla="*/ 374969 h 404340"/>
                <a:gd name="connsiteX21" fmla="*/ 128773 w 523262"/>
                <a:gd name="connsiteY21" fmla="*/ 404340 h 404340"/>
                <a:gd name="connsiteX22" fmla="*/ 463801 w 523262"/>
                <a:gd name="connsiteY22" fmla="*/ 404340 h 404340"/>
                <a:gd name="connsiteX23" fmla="*/ 475694 w 523262"/>
                <a:gd name="connsiteY23" fmla="*/ 392447 h 404340"/>
                <a:gd name="connsiteX24" fmla="*/ 475694 w 523262"/>
                <a:gd name="connsiteY24" fmla="*/ 368663 h 404340"/>
                <a:gd name="connsiteX25" fmla="*/ 463801 w 523262"/>
                <a:gd name="connsiteY25" fmla="*/ 356770 h 404340"/>
                <a:gd name="connsiteX26" fmla="*/ 128773 w 523262"/>
                <a:gd name="connsiteY26" fmla="*/ 356770 h 404340"/>
                <a:gd name="connsiteX27" fmla="*/ 176341 w 523262"/>
                <a:gd name="connsiteY27" fmla="*/ 309201 h 404340"/>
                <a:gd name="connsiteX28" fmla="*/ 393585 w 523262"/>
                <a:gd name="connsiteY28" fmla="*/ 309201 h 404340"/>
                <a:gd name="connsiteX29" fmla="*/ 436637 w 523262"/>
                <a:gd name="connsiteY29" fmla="*/ 281886 h 404340"/>
                <a:gd name="connsiteX30" fmla="*/ 519628 w 523262"/>
                <a:gd name="connsiteY30" fmla="*/ 105533 h 404340"/>
                <a:gd name="connsiteX31" fmla="*/ 523262 w 523262"/>
                <a:gd name="connsiteY31" fmla="*/ 89239 h 404340"/>
                <a:gd name="connsiteX32" fmla="*/ 523262 w 523262"/>
                <a:gd name="connsiteY32" fmla="*/ 85871 h 404340"/>
                <a:gd name="connsiteX33" fmla="*/ 484961 w 523262"/>
                <a:gd name="connsiteY33" fmla="*/ 47570 h 40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23262" h="404340">
                  <a:moveTo>
                    <a:pt x="484961" y="47570"/>
                  </a:moveTo>
                  <a:lnTo>
                    <a:pt x="461908" y="47570"/>
                  </a:lnTo>
                  <a:cubicBezTo>
                    <a:pt x="458459" y="47570"/>
                    <a:pt x="455184" y="49068"/>
                    <a:pt x="452919" y="51669"/>
                  </a:cubicBezTo>
                  <a:cubicBezTo>
                    <a:pt x="450666" y="54270"/>
                    <a:pt x="449643" y="57732"/>
                    <a:pt x="450131" y="61146"/>
                  </a:cubicBezTo>
                  <a:cubicBezTo>
                    <a:pt x="451339" y="69600"/>
                    <a:pt x="451909" y="76626"/>
                    <a:pt x="451909" y="83247"/>
                  </a:cubicBezTo>
                  <a:cubicBezTo>
                    <a:pt x="451909" y="168491"/>
                    <a:pt x="382552" y="237847"/>
                    <a:pt x="297308" y="237847"/>
                  </a:cubicBezTo>
                  <a:cubicBezTo>
                    <a:pt x="212065" y="237847"/>
                    <a:pt x="142708" y="168491"/>
                    <a:pt x="142708" y="83247"/>
                  </a:cubicBezTo>
                  <a:cubicBezTo>
                    <a:pt x="142708" y="76626"/>
                    <a:pt x="143276" y="69600"/>
                    <a:pt x="144485" y="61146"/>
                  </a:cubicBezTo>
                  <a:cubicBezTo>
                    <a:pt x="144973" y="57731"/>
                    <a:pt x="143951" y="54270"/>
                    <a:pt x="141698" y="51669"/>
                  </a:cubicBezTo>
                  <a:cubicBezTo>
                    <a:pt x="139433" y="49068"/>
                    <a:pt x="136158" y="47570"/>
                    <a:pt x="132708" y="47570"/>
                  </a:cubicBezTo>
                  <a:lnTo>
                    <a:pt x="105105" y="47570"/>
                  </a:lnTo>
                  <a:lnTo>
                    <a:pt x="95445" y="16689"/>
                  </a:lnTo>
                  <a:cubicBezTo>
                    <a:pt x="92339" y="6760"/>
                    <a:pt x="83141" y="0"/>
                    <a:pt x="72736" y="0"/>
                  </a:cubicBezTo>
                  <a:lnTo>
                    <a:pt x="11893" y="0"/>
                  </a:lnTo>
                  <a:cubicBezTo>
                    <a:pt x="5325" y="0"/>
                    <a:pt x="0" y="5324"/>
                    <a:pt x="0" y="11893"/>
                  </a:cubicBezTo>
                  <a:lnTo>
                    <a:pt x="0" y="35677"/>
                  </a:lnTo>
                  <a:cubicBezTo>
                    <a:pt x="0" y="42245"/>
                    <a:pt x="5325" y="47570"/>
                    <a:pt x="11893" y="47570"/>
                  </a:cubicBezTo>
                  <a:lnTo>
                    <a:pt x="55258" y="47570"/>
                  </a:lnTo>
                  <a:lnTo>
                    <a:pt x="130437" y="287839"/>
                  </a:lnTo>
                  <a:lnTo>
                    <a:pt x="95139" y="323137"/>
                  </a:lnTo>
                  <a:cubicBezTo>
                    <a:pt x="81482" y="336784"/>
                    <a:pt x="77440" y="357131"/>
                    <a:pt x="84826" y="374969"/>
                  </a:cubicBezTo>
                  <a:cubicBezTo>
                    <a:pt x="92213" y="392808"/>
                    <a:pt x="109470" y="404340"/>
                    <a:pt x="128773" y="404340"/>
                  </a:cubicBezTo>
                  <a:lnTo>
                    <a:pt x="463801" y="404340"/>
                  </a:lnTo>
                  <a:cubicBezTo>
                    <a:pt x="470369" y="404340"/>
                    <a:pt x="475694" y="399015"/>
                    <a:pt x="475694" y="392447"/>
                  </a:cubicBezTo>
                  <a:lnTo>
                    <a:pt x="475694" y="368663"/>
                  </a:lnTo>
                  <a:cubicBezTo>
                    <a:pt x="475694" y="362094"/>
                    <a:pt x="470369" y="356770"/>
                    <a:pt x="463801" y="356770"/>
                  </a:cubicBezTo>
                  <a:lnTo>
                    <a:pt x="128773" y="356770"/>
                  </a:lnTo>
                  <a:lnTo>
                    <a:pt x="176341" y="309201"/>
                  </a:lnTo>
                  <a:lnTo>
                    <a:pt x="393585" y="309201"/>
                  </a:lnTo>
                  <a:cubicBezTo>
                    <a:pt x="411923" y="309201"/>
                    <a:pt x="428820" y="298481"/>
                    <a:pt x="436637" y="281886"/>
                  </a:cubicBezTo>
                  <a:lnTo>
                    <a:pt x="519628" y="105533"/>
                  </a:lnTo>
                  <a:cubicBezTo>
                    <a:pt x="522008" y="100458"/>
                    <a:pt x="523262" y="94826"/>
                    <a:pt x="523262" y="89239"/>
                  </a:cubicBezTo>
                  <a:lnTo>
                    <a:pt x="523262" y="85871"/>
                  </a:lnTo>
                  <a:cubicBezTo>
                    <a:pt x="523262" y="64747"/>
                    <a:pt x="506085" y="47570"/>
                    <a:pt x="484961" y="47570"/>
                  </a:cubicBezTo>
                  <a:close/>
                </a:path>
              </a:pathLst>
            </a:custGeom>
            <a:grpFill/>
            <a:ln w="1098" cap="flat">
              <a:noFill/>
              <a:prstDash val="solid"/>
              <a:miter/>
            </a:ln>
          </p:spPr>
          <p:txBody>
            <a:bodyPr rtlCol="0" anchor="ctr"/>
            <a:lstStyle/>
            <a:p>
              <a:endParaRPr lang="es-MX" sz="900"/>
            </a:p>
          </p:txBody>
        </p:sp>
        <p:sp>
          <p:nvSpPr>
            <p:cNvPr id="74" name="Forma libre 313">
              <a:extLst>
                <a:ext uri="{FF2B5EF4-FFF2-40B4-BE49-F238E27FC236}">
                  <a16:creationId xmlns:a16="http://schemas.microsoft.com/office/drawing/2014/main" id="{F4CC6708-7171-F043-8ADD-1A881D71E6F0}"/>
                </a:ext>
              </a:extLst>
            </p:cNvPr>
            <p:cNvSpPr/>
            <p:nvPr/>
          </p:nvSpPr>
          <p:spPr>
            <a:xfrm>
              <a:off x="4118451" y="3408000"/>
              <a:ext cx="95139" cy="95139"/>
            </a:xfrm>
            <a:custGeom>
              <a:avLst/>
              <a:gdLst>
                <a:gd name="connsiteX0" fmla="*/ 95139 w 95139"/>
                <a:gd name="connsiteY0" fmla="*/ 47570 h 95139"/>
                <a:gd name="connsiteX1" fmla="*/ 47570 w 95139"/>
                <a:gd name="connsiteY1" fmla="*/ 95139 h 95139"/>
                <a:gd name="connsiteX2" fmla="*/ 0 w 95139"/>
                <a:gd name="connsiteY2" fmla="*/ 47570 h 95139"/>
                <a:gd name="connsiteX3" fmla="*/ 47570 w 95139"/>
                <a:gd name="connsiteY3" fmla="*/ 0 h 95139"/>
                <a:gd name="connsiteX4" fmla="*/ 95139 w 95139"/>
                <a:gd name="connsiteY4" fmla="*/ 47570 h 951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139" h="95139">
                  <a:moveTo>
                    <a:pt x="95139" y="47570"/>
                  </a:moveTo>
                  <a:cubicBezTo>
                    <a:pt x="95139" y="73842"/>
                    <a:pt x="73842" y="95139"/>
                    <a:pt x="47570" y="95139"/>
                  </a:cubicBezTo>
                  <a:cubicBezTo>
                    <a:pt x="21298" y="95139"/>
                    <a:pt x="0" y="73842"/>
                    <a:pt x="0" y="47570"/>
                  </a:cubicBezTo>
                  <a:cubicBezTo>
                    <a:pt x="0" y="21298"/>
                    <a:pt x="21298" y="0"/>
                    <a:pt x="47570" y="0"/>
                  </a:cubicBezTo>
                  <a:cubicBezTo>
                    <a:pt x="73842" y="0"/>
                    <a:pt x="95139" y="21298"/>
                    <a:pt x="95139" y="47570"/>
                  </a:cubicBezTo>
                  <a:close/>
                </a:path>
              </a:pathLst>
            </a:custGeom>
            <a:grpFill/>
            <a:ln w="1098" cap="flat">
              <a:noFill/>
              <a:prstDash val="solid"/>
              <a:miter/>
            </a:ln>
          </p:spPr>
          <p:txBody>
            <a:bodyPr rtlCol="0" anchor="ctr"/>
            <a:lstStyle/>
            <a:p>
              <a:endParaRPr lang="es-MX" sz="900"/>
            </a:p>
          </p:txBody>
        </p:sp>
        <p:sp>
          <p:nvSpPr>
            <p:cNvPr id="75" name="Forma libre 314">
              <a:extLst>
                <a:ext uri="{FF2B5EF4-FFF2-40B4-BE49-F238E27FC236}">
                  <a16:creationId xmlns:a16="http://schemas.microsoft.com/office/drawing/2014/main" id="{3836531A-110C-CE4F-9090-AD324B10CFBC}"/>
                </a:ext>
              </a:extLst>
            </p:cNvPr>
            <p:cNvSpPr/>
            <p:nvPr/>
          </p:nvSpPr>
          <p:spPr>
            <a:xfrm>
              <a:off x="4403866" y="3408000"/>
              <a:ext cx="95139" cy="95139"/>
            </a:xfrm>
            <a:custGeom>
              <a:avLst/>
              <a:gdLst>
                <a:gd name="connsiteX0" fmla="*/ 95139 w 95139"/>
                <a:gd name="connsiteY0" fmla="*/ 47570 h 95139"/>
                <a:gd name="connsiteX1" fmla="*/ 47570 w 95139"/>
                <a:gd name="connsiteY1" fmla="*/ 95139 h 95139"/>
                <a:gd name="connsiteX2" fmla="*/ 0 w 95139"/>
                <a:gd name="connsiteY2" fmla="*/ 47570 h 95139"/>
                <a:gd name="connsiteX3" fmla="*/ 47570 w 95139"/>
                <a:gd name="connsiteY3" fmla="*/ 0 h 95139"/>
                <a:gd name="connsiteX4" fmla="*/ 95139 w 95139"/>
                <a:gd name="connsiteY4" fmla="*/ 47570 h 951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139" h="95139">
                  <a:moveTo>
                    <a:pt x="95139" y="47570"/>
                  </a:moveTo>
                  <a:cubicBezTo>
                    <a:pt x="95139" y="73842"/>
                    <a:pt x="73842" y="95139"/>
                    <a:pt x="47570" y="95139"/>
                  </a:cubicBezTo>
                  <a:cubicBezTo>
                    <a:pt x="21298" y="95139"/>
                    <a:pt x="0" y="73842"/>
                    <a:pt x="0" y="47570"/>
                  </a:cubicBezTo>
                  <a:cubicBezTo>
                    <a:pt x="0" y="21298"/>
                    <a:pt x="21298" y="0"/>
                    <a:pt x="47570" y="0"/>
                  </a:cubicBezTo>
                  <a:cubicBezTo>
                    <a:pt x="73842" y="0"/>
                    <a:pt x="95139" y="21298"/>
                    <a:pt x="95139" y="47570"/>
                  </a:cubicBezTo>
                  <a:close/>
                </a:path>
              </a:pathLst>
            </a:custGeom>
            <a:grpFill/>
            <a:ln w="1098" cap="flat">
              <a:noFill/>
              <a:prstDash val="solid"/>
              <a:miter/>
            </a:ln>
          </p:spPr>
          <p:txBody>
            <a:bodyPr rtlCol="0" anchor="ctr"/>
            <a:lstStyle/>
            <a:p>
              <a:endParaRPr lang="es-MX" sz="900"/>
            </a:p>
          </p:txBody>
        </p:sp>
        <p:sp>
          <p:nvSpPr>
            <p:cNvPr id="78" name="Forma libre 315">
              <a:extLst>
                <a:ext uri="{FF2B5EF4-FFF2-40B4-BE49-F238E27FC236}">
                  <a16:creationId xmlns:a16="http://schemas.microsoft.com/office/drawing/2014/main" id="{46E53199-7197-4E4C-904B-0EF6F4D3DDBB}"/>
                </a:ext>
              </a:extLst>
            </p:cNvPr>
            <p:cNvSpPr/>
            <p:nvPr/>
          </p:nvSpPr>
          <p:spPr>
            <a:xfrm>
              <a:off x="4189806" y="2932309"/>
              <a:ext cx="261630" cy="261631"/>
            </a:xfrm>
            <a:custGeom>
              <a:avLst/>
              <a:gdLst>
                <a:gd name="connsiteX0" fmla="*/ 130815 w 261630"/>
                <a:gd name="connsiteY0" fmla="*/ 261631 h 261631"/>
                <a:gd name="connsiteX1" fmla="*/ 261630 w 261630"/>
                <a:gd name="connsiteY1" fmla="*/ 130816 h 261631"/>
                <a:gd name="connsiteX2" fmla="*/ 130815 w 261630"/>
                <a:gd name="connsiteY2" fmla="*/ 0 h 261631"/>
                <a:gd name="connsiteX3" fmla="*/ 0 w 261630"/>
                <a:gd name="connsiteY3" fmla="*/ 130815 h 261631"/>
                <a:gd name="connsiteX4" fmla="*/ 130815 w 261630"/>
                <a:gd name="connsiteY4" fmla="*/ 261631 h 261631"/>
                <a:gd name="connsiteX5" fmla="*/ 62945 w 261630"/>
                <a:gd name="connsiteY5" fmla="*/ 134299 h 261631"/>
                <a:gd name="connsiteX6" fmla="*/ 79761 w 261630"/>
                <a:gd name="connsiteY6" fmla="*/ 134299 h 261631"/>
                <a:gd name="connsiteX7" fmla="*/ 107030 w 261630"/>
                <a:gd name="connsiteY7" fmla="*/ 161567 h 261631"/>
                <a:gd name="connsiteX8" fmla="*/ 181868 w 261630"/>
                <a:gd name="connsiteY8" fmla="*/ 86730 h 261631"/>
                <a:gd name="connsiteX9" fmla="*/ 198684 w 261630"/>
                <a:gd name="connsiteY9" fmla="*/ 86730 h 261631"/>
                <a:gd name="connsiteX10" fmla="*/ 198684 w 261630"/>
                <a:gd name="connsiteY10" fmla="*/ 103546 h 261631"/>
                <a:gd name="connsiteX11" fmla="*/ 115437 w 261630"/>
                <a:gd name="connsiteY11" fmla="*/ 186792 h 261631"/>
                <a:gd name="connsiteX12" fmla="*/ 107029 w 261630"/>
                <a:gd name="connsiteY12" fmla="*/ 190276 h 261631"/>
                <a:gd name="connsiteX13" fmla="*/ 98620 w 261630"/>
                <a:gd name="connsiteY13" fmla="*/ 186792 h 261631"/>
                <a:gd name="connsiteX14" fmla="*/ 62943 w 261630"/>
                <a:gd name="connsiteY14" fmla="*/ 151115 h 261631"/>
                <a:gd name="connsiteX15" fmla="*/ 62945 w 261630"/>
                <a:gd name="connsiteY15" fmla="*/ 134299 h 261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1630" h="261631">
                  <a:moveTo>
                    <a:pt x="130815" y="261631"/>
                  </a:moveTo>
                  <a:cubicBezTo>
                    <a:pt x="202947" y="261631"/>
                    <a:pt x="261630" y="202948"/>
                    <a:pt x="261630" y="130816"/>
                  </a:cubicBezTo>
                  <a:cubicBezTo>
                    <a:pt x="261630" y="58684"/>
                    <a:pt x="202947" y="0"/>
                    <a:pt x="130815" y="0"/>
                  </a:cubicBezTo>
                  <a:cubicBezTo>
                    <a:pt x="58683" y="0"/>
                    <a:pt x="0" y="58683"/>
                    <a:pt x="0" y="130815"/>
                  </a:cubicBezTo>
                  <a:cubicBezTo>
                    <a:pt x="0" y="202947"/>
                    <a:pt x="58683" y="261631"/>
                    <a:pt x="130815" y="261631"/>
                  </a:cubicBezTo>
                  <a:close/>
                  <a:moveTo>
                    <a:pt x="62945" y="134299"/>
                  </a:moveTo>
                  <a:cubicBezTo>
                    <a:pt x="67591" y="129653"/>
                    <a:pt x="75117" y="129653"/>
                    <a:pt x="79761" y="134299"/>
                  </a:cubicBezTo>
                  <a:lnTo>
                    <a:pt x="107030" y="161567"/>
                  </a:lnTo>
                  <a:lnTo>
                    <a:pt x="181868" y="86730"/>
                  </a:lnTo>
                  <a:cubicBezTo>
                    <a:pt x="186513" y="82084"/>
                    <a:pt x="194039" y="82084"/>
                    <a:pt x="198684" y="86730"/>
                  </a:cubicBezTo>
                  <a:cubicBezTo>
                    <a:pt x="203330" y="91375"/>
                    <a:pt x="203330" y="98901"/>
                    <a:pt x="198684" y="103546"/>
                  </a:cubicBezTo>
                  <a:lnTo>
                    <a:pt x="115437" y="186792"/>
                  </a:lnTo>
                  <a:cubicBezTo>
                    <a:pt x="113115" y="189115"/>
                    <a:pt x="110071" y="190276"/>
                    <a:pt x="107029" y="190276"/>
                  </a:cubicBezTo>
                  <a:cubicBezTo>
                    <a:pt x="103986" y="190276"/>
                    <a:pt x="100943" y="189115"/>
                    <a:pt x="98620" y="186792"/>
                  </a:cubicBezTo>
                  <a:lnTo>
                    <a:pt x="62943" y="151115"/>
                  </a:lnTo>
                  <a:cubicBezTo>
                    <a:pt x="58299" y="146471"/>
                    <a:pt x="58299" y="138945"/>
                    <a:pt x="62945" y="134299"/>
                  </a:cubicBezTo>
                  <a:close/>
                </a:path>
              </a:pathLst>
            </a:custGeom>
            <a:grpFill/>
            <a:ln w="1098" cap="flat">
              <a:noFill/>
              <a:prstDash val="solid"/>
              <a:miter/>
            </a:ln>
          </p:spPr>
          <p:txBody>
            <a:bodyPr rtlCol="0" anchor="ctr"/>
            <a:lstStyle/>
            <a:p>
              <a:endParaRPr lang="es-MX" sz="900"/>
            </a:p>
          </p:txBody>
        </p:sp>
      </p:grpSp>
      <p:sp>
        <p:nvSpPr>
          <p:cNvPr id="79" name="Gráfico 221">
            <a:extLst>
              <a:ext uri="{FF2B5EF4-FFF2-40B4-BE49-F238E27FC236}">
                <a16:creationId xmlns:a16="http://schemas.microsoft.com/office/drawing/2014/main" id="{8A5E2890-F376-DB4A-A346-781A8E5079C7}"/>
              </a:ext>
            </a:extLst>
          </p:cNvPr>
          <p:cNvSpPr/>
          <p:nvPr/>
        </p:nvSpPr>
        <p:spPr>
          <a:xfrm>
            <a:off x="4000215" y="2643357"/>
            <a:ext cx="361236" cy="301030"/>
          </a:xfrm>
          <a:custGeom>
            <a:avLst/>
            <a:gdLst>
              <a:gd name="connsiteX0" fmla="*/ 561819 w 570828"/>
              <a:gd name="connsiteY0" fmla="*/ 105009 h 475690"/>
              <a:gd name="connsiteX1" fmla="*/ 538278 w 570828"/>
              <a:gd name="connsiteY1" fmla="*/ 99122 h 475690"/>
              <a:gd name="connsiteX2" fmla="*/ 536850 w 570828"/>
              <a:gd name="connsiteY2" fmla="*/ 95614 h 475690"/>
              <a:gd name="connsiteX3" fmla="*/ 549323 w 570828"/>
              <a:gd name="connsiteY3" fmla="*/ 74826 h 475690"/>
              <a:gd name="connsiteX4" fmla="*/ 547535 w 570828"/>
              <a:gd name="connsiteY4" fmla="*/ 60297 h 475690"/>
              <a:gd name="connsiteX5" fmla="*/ 510534 w 570828"/>
              <a:gd name="connsiteY5" fmla="*/ 23297 h 475690"/>
              <a:gd name="connsiteX6" fmla="*/ 496005 w 570828"/>
              <a:gd name="connsiteY6" fmla="*/ 21509 h 475690"/>
              <a:gd name="connsiteX7" fmla="*/ 475217 w 570828"/>
              <a:gd name="connsiteY7" fmla="*/ 33981 h 475690"/>
              <a:gd name="connsiteX8" fmla="*/ 471709 w 570828"/>
              <a:gd name="connsiteY8" fmla="*/ 32553 h 475690"/>
              <a:gd name="connsiteX9" fmla="*/ 465822 w 570828"/>
              <a:gd name="connsiteY9" fmla="*/ 9012 h 475690"/>
              <a:gd name="connsiteX10" fmla="*/ 454289 w 570828"/>
              <a:gd name="connsiteY10" fmla="*/ 0 h 475690"/>
              <a:gd name="connsiteX11" fmla="*/ 401958 w 570828"/>
              <a:gd name="connsiteY11" fmla="*/ 0 h 475690"/>
              <a:gd name="connsiteX12" fmla="*/ 390425 w 570828"/>
              <a:gd name="connsiteY12" fmla="*/ 9012 h 475690"/>
              <a:gd name="connsiteX13" fmla="*/ 384537 w 570828"/>
              <a:gd name="connsiteY13" fmla="*/ 32553 h 475690"/>
              <a:gd name="connsiteX14" fmla="*/ 381030 w 570828"/>
              <a:gd name="connsiteY14" fmla="*/ 33981 h 475690"/>
              <a:gd name="connsiteX15" fmla="*/ 360241 w 570828"/>
              <a:gd name="connsiteY15" fmla="*/ 21509 h 475690"/>
              <a:gd name="connsiteX16" fmla="*/ 345713 w 570828"/>
              <a:gd name="connsiteY16" fmla="*/ 23297 h 475690"/>
              <a:gd name="connsiteX17" fmla="*/ 308713 w 570828"/>
              <a:gd name="connsiteY17" fmla="*/ 60297 h 475690"/>
              <a:gd name="connsiteX18" fmla="*/ 306924 w 570828"/>
              <a:gd name="connsiteY18" fmla="*/ 74826 h 475690"/>
              <a:gd name="connsiteX19" fmla="*/ 319398 w 570828"/>
              <a:gd name="connsiteY19" fmla="*/ 95614 h 475690"/>
              <a:gd name="connsiteX20" fmla="*/ 317970 w 570828"/>
              <a:gd name="connsiteY20" fmla="*/ 99122 h 475690"/>
              <a:gd name="connsiteX21" fmla="*/ 294428 w 570828"/>
              <a:gd name="connsiteY21" fmla="*/ 105009 h 475690"/>
              <a:gd name="connsiteX22" fmla="*/ 285417 w 570828"/>
              <a:gd name="connsiteY22" fmla="*/ 116542 h 475690"/>
              <a:gd name="connsiteX23" fmla="*/ 285417 w 570828"/>
              <a:gd name="connsiteY23" fmla="*/ 168873 h 475690"/>
              <a:gd name="connsiteX24" fmla="*/ 294428 w 570828"/>
              <a:gd name="connsiteY24" fmla="*/ 180406 h 475690"/>
              <a:gd name="connsiteX25" fmla="*/ 317970 w 570828"/>
              <a:gd name="connsiteY25" fmla="*/ 186294 h 475690"/>
              <a:gd name="connsiteX26" fmla="*/ 319398 w 570828"/>
              <a:gd name="connsiteY26" fmla="*/ 189801 h 475690"/>
              <a:gd name="connsiteX27" fmla="*/ 306924 w 570828"/>
              <a:gd name="connsiteY27" fmla="*/ 210590 h 475690"/>
              <a:gd name="connsiteX28" fmla="*/ 306264 w 570828"/>
              <a:gd name="connsiteY28" fmla="*/ 213704 h 475690"/>
              <a:gd name="connsiteX29" fmla="*/ 306088 w 570828"/>
              <a:gd name="connsiteY29" fmla="*/ 213343 h 475690"/>
              <a:gd name="connsiteX30" fmla="*/ 262351 w 570828"/>
              <a:gd name="connsiteY30" fmla="*/ 169606 h 475690"/>
              <a:gd name="connsiteX31" fmla="*/ 247823 w 570828"/>
              <a:gd name="connsiteY31" fmla="*/ 167818 h 475690"/>
              <a:gd name="connsiteX32" fmla="*/ 227326 w 570828"/>
              <a:gd name="connsiteY32" fmla="*/ 180128 h 475690"/>
              <a:gd name="connsiteX33" fmla="*/ 214748 w 570828"/>
              <a:gd name="connsiteY33" fmla="*/ 174902 h 475690"/>
              <a:gd name="connsiteX34" fmla="*/ 208942 w 570828"/>
              <a:gd name="connsiteY34" fmla="*/ 151709 h 475690"/>
              <a:gd name="connsiteX35" fmla="*/ 197409 w 570828"/>
              <a:gd name="connsiteY35" fmla="*/ 142709 h 475690"/>
              <a:gd name="connsiteX36" fmla="*/ 135579 w 570828"/>
              <a:gd name="connsiteY36" fmla="*/ 142709 h 475690"/>
              <a:gd name="connsiteX37" fmla="*/ 124046 w 570828"/>
              <a:gd name="connsiteY37" fmla="*/ 151709 h 475690"/>
              <a:gd name="connsiteX38" fmla="*/ 118240 w 570828"/>
              <a:gd name="connsiteY38" fmla="*/ 174902 h 475690"/>
              <a:gd name="connsiteX39" fmla="*/ 105663 w 570828"/>
              <a:gd name="connsiteY39" fmla="*/ 180128 h 475690"/>
              <a:gd name="connsiteX40" fmla="*/ 85165 w 570828"/>
              <a:gd name="connsiteY40" fmla="*/ 167818 h 475690"/>
              <a:gd name="connsiteX41" fmla="*/ 70637 w 570828"/>
              <a:gd name="connsiteY41" fmla="*/ 169606 h 475690"/>
              <a:gd name="connsiteX42" fmla="*/ 26900 w 570828"/>
              <a:gd name="connsiteY42" fmla="*/ 213343 h 475690"/>
              <a:gd name="connsiteX43" fmla="*/ 25112 w 570828"/>
              <a:gd name="connsiteY43" fmla="*/ 227871 h 475690"/>
              <a:gd name="connsiteX44" fmla="*/ 37423 w 570828"/>
              <a:gd name="connsiteY44" fmla="*/ 248368 h 475690"/>
              <a:gd name="connsiteX45" fmla="*/ 32196 w 570828"/>
              <a:gd name="connsiteY45" fmla="*/ 260946 h 475690"/>
              <a:gd name="connsiteX46" fmla="*/ 9004 w 570828"/>
              <a:gd name="connsiteY46" fmla="*/ 266752 h 475690"/>
              <a:gd name="connsiteX47" fmla="*/ 0 w 570828"/>
              <a:gd name="connsiteY47" fmla="*/ 278285 h 475690"/>
              <a:gd name="connsiteX48" fmla="*/ 0 w 570828"/>
              <a:gd name="connsiteY48" fmla="*/ 340115 h 475690"/>
              <a:gd name="connsiteX49" fmla="*/ 9001 w 570828"/>
              <a:gd name="connsiteY49" fmla="*/ 351648 h 475690"/>
              <a:gd name="connsiteX50" fmla="*/ 32193 w 570828"/>
              <a:gd name="connsiteY50" fmla="*/ 357454 h 475690"/>
              <a:gd name="connsiteX51" fmla="*/ 37420 w 570828"/>
              <a:gd name="connsiteY51" fmla="*/ 370031 h 475690"/>
              <a:gd name="connsiteX52" fmla="*/ 25109 w 570828"/>
              <a:gd name="connsiteY52" fmla="*/ 390529 h 475690"/>
              <a:gd name="connsiteX53" fmla="*/ 26897 w 570828"/>
              <a:gd name="connsiteY53" fmla="*/ 405057 h 475690"/>
              <a:gd name="connsiteX54" fmla="*/ 70634 w 570828"/>
              <a:gd name="connsiteY54" fmla="*/ 448794 h 475690"/>
              <a:gd name="connsiteX55" fmla="*/ 85162 w 570828"/>
              <a:gd name="connsiteY55" fmla="*/ 450582 h 475690"/>
              <a:gd name="connsiteX56" fmla="*/ 105659 w 570828"/>
              <a:gd name="connsiteY56" fmla="*/ 438271 h 475690"/>
              <a:gd name="connsiteX57" fmla="*/ 118237 w 570828"/>
              <a:gd name="connsiteY57" fmla="*/ 443498 h 475690"/>
              <a:gd name="connsiteX58" fmla="*/ 124043 w 570828"/>
              <a:gd name="connsiteY58" fmla="*/ 466690 h 475690"/>
              <a:gd name="connsiteX59" fmla="*/ 135576 w 570828"/>
              <a:gd name="connsiteY59" fmla="*/ 475691 h 475690"/>
              <a:gd name="connsiteX60" fmla="*/ 197406 w 570828"/>
              <a:gd name="connsiteY60" fmla="*/ 475691 h 475690"/>
              <a:gd name="connsiteX61" fmla="*/ 208939 w 570828"/>
              <a:gd name="connsiteY61" fmla="*/ 466690 h 475690"/>
              <a:gd name="connsiteX62" fmla="*/ 214745 w 570828"/>
              <a:gd name="connsiteY62" fmla="*/ 443498 h 475690"/>
              <a:gd name="connsiteX63" fmla="*/ 227322 w 570828"/>
              <a:gd name="connsiteY63" fmla="*/ 438271 h 475690"/>
              <a:gd name="connsiteX64" fmla="*/ 247820 w 570828"/>
              <a:gd name="connsiteY64" fmla="*/ 450582 h 475690"/>
              <a:gd name="connsiteX65" fmla="*/ 262348 w 570828"/>
              <a:gd name="connsiteY65" fmla="*/ 448794 h 475690"/>
              <a:gd name="connsiteX66" fmla="*/ 306085 w 570828"/>
              <a:gd name="connsiteY66" fmla="*/ 405057 h 475690"/>
              <a:gd name="connsiteX67" fmla="*/ 307873 w 570828"/>
              <a:gd name="connsiteY67" fmla="*/ 390529 h 475690"/>
              <a:gd name="connsiteX68" fmla="*/ 295562 w 570828"/>
              <a:gd name="connsiteY68" fmla="*/ 370031 h 475690"/>
              <a:gd name="connsiteX69" fmla="*/ 300789 w 570828"/>
              <a:gd name="connsiteY69" fmla="*/ 357454 h 475690"/>
              <a:gd name="connsiteX70" fmla="*/ 323981 w 570828"/>
              <a:gd name="connsiteY70" fmla="*/ 351648 h 475690"/>
              <a:gd name="connsiteX71" fmla="*/ 332982 w 570828"/>
              <a:gd name="connsiteY71" fmla="*/ 340115 h 475690"/>
              <a:gd name="connsiteX72" fmla="*/ 332982 w 570828"/>
              <a:gd name="connsiteY72" fmla="*/ 278285 h 475690"/>
              <a:gd name="connsiteX73" fmla="*/ 323981 w 570828"/>
              <a:gd name="connsiteY73" fmla="*/ 266752 h 475690"/>
              <a:gd name="connsiteX74" fmla="*/ 300789 w 570828"/>
              <a:gd name="connsiteY74" fmla="*/ 260946 h 475690"/>
              <a:gd name="connsiteX75" fmla="*/ 295562 w 570828"/>
              <a:gd name="connsiteY75" fmla="*/ 248368 h 475690"/>
              <a:gd name="connsiteX76" fmla="*/ 307873 w 570828"/>
              <a:gd name="connsiteY76" fmla="*/ 227871 h 475690"/>
              <a:gd name="connsiteX77" fmla="*/ 308533 w 570828"/>
              <a:gd name="connsiteY77" fmla="*/ 224757 h 475690"/>
              <a:gd name="connsiteX78" fmla="*/ 308709 w 570828"/>
              <a:gd name="connsiteY78" fmla="*/ 225118 h 475690"/>
              <a:gd name="connsiteX79" fmla="*/ 345711 w 570828"/>
              <a:gd name="connsiteY79" fmla="*/ 262120 h 475690"/>
              <a:gd name="connsiteX80" fmla="*/ 360239 w 570828"/>
              <a:gd name="connsiteY80" fmla="*/ 263908 h 475690"/>
              <a:gd name="connsiteX81" fmla="*/ 381027 w 570828"/>
              <a:gd name="connsiteY81" fmla="*/ 251434 h 475690"/>
              <a:gd name="connsiteX82" fmla="*/ 384535 w 570828"/>
              <a:gd name="connsiteY82" fmla="*/ 252863 h 475690"/>
              <a:gd name="connsiteX83" fmla="*/ 390423 w 570828"/>
              <a:gd name="connsiteY83" fmla="*/ 276404 h 475690"/>
              <a:gd name="connsiteX84" fmla="*/ 401955 w 570828"/>
              <a:gd name="connsiteY84" fmla="*/ 285416 h 475690"/>
              <a:gd name="connsiteX85" fmla="*/ 454287 w 570828"/>
              <a:gd name="connsiteY85" fmla="*/ 285416 h 475690"/>
              <a:gd name="connsiteX86" fmla="*/ 465819 w 570828"/>
              <a:gd name="connsiteY86" fmla="*/ 276404 h 475690"/>
              <a:gd name="connsiteX87" fmla="*/ 471707 w 570828"/>
              <a:gd name="connsiteY87" fmla="*/ 252863 h 475690"/>
              <a:gd name="connsiteX88" fmla="*/ 475215 w 570828"/>
              <a:gd name="connsiteY88" fmla="*/ 251434 h 475690"/>
              <a:gd name="connsiteX89" fmla="*/ 496003 w 570828"/>
              <a:gd name="connsiteY89" fmla="*/ 263908 h 475690"/>
              <a:gd name="connsiteX90" fmla="*/ 510531 w 570828"/>
              <a:gd name="connsiteY90" fmla="*/ 262120 h 475690"/>
              <a:gd name="connsiteX91" fmla="*/ 547533 w 570828"/>
              <a:gd name="connsiteY91" fmla="*/ 225118 h 475690"/>
              <a:gd name="connsiteX92" fmla="*/ 549321 w 570828"/>
              <a:gd name="connsiteY92" fmla="*/ 210590 h 475690"/>
              <a:gd name="connsiteX93" fmla="*/ 536848 w 570828"/>
              <a:gd name="connsiteY93" fmla="*/ 189801 h 475690"/>
              <a:gd name="connsiteX94" fmla="*/ 538276 w 570828"/>
              <a:gd name="connsiteY94" fmla="*/ 186294 h 475690"/>
              <a:gd name="connsiteX95" fmla="*/ 561817 w 570828"/>
              <a:gd name="connsiteY95" fmla="*/ 180406 h 475690"/>
              <a:gd name="connsiteX96" fmla="*/ 570829 w 570828"/>
              <a:gd name="connsiteY96" fmla="*/ 168873 h 475690"/>
              <a:gd name="connsiteX97" fmla="*/ 570829 w 570828"/>
              <a:gd name="connsiteY97" fmla="*/ 116542 h 475690"/>
              <a:gd name="connsiteX98" fmla="*/ 561819 w 570828"/>
              <a:gd name="connsiteY98" fmla="*/ 105009 h 475690"/>
              <a:gd name="connsiteX99" fmla="*/ 166492 w 570828"/>
              <a:gd name="connsiteY99" fmla="*/ 380554 h 475690"/>
              <a:gd name="connsiteX100" fmla="*/ 95138 w 570828"/>
              <a:gd name="connsiteY100" fmla="*/ 309200 h 475690"/>
              <a:gd name="connsiteX101" fmla="*/ 166492 w 570828"/>
              <a:gd name="connsiteY101" fmla="*/ 237846 h 475690"/>
              <a:gd name="connsiteX102" fmla="*/ 237846 w 570828"/>
              <a:gd name="connsiteY102" fmla="*/ 309200 h 475690"/>
              <a:gd name="connsiteX103" fmla="*/ 166492 w 570828"/>
              <a:gd name="connsiteY103" fmla="*/ 380554 h 475690"/>
              <a:gd name="connsiteX104" fmla="*/ 428123 w 570828"/>
              <a:gd name="connsiteY104" fmla="*/ 190276 h 475690"/>
              <a:gd name="connsiteX105" fmla="*/ 380554 w 570828"/>
              <a:gd name="connsiteY105" fmla="*/ 142707 h 475690"/>
              <a:gd name="connsiteX106" fmla="*/ 428123 w 570828"/>
              <a:gd name="connsiteY106" fmla="*/ 95138 h 475690"/>
              <a:gd name="connsiteX107" fmla="*/ 475693 w 570828"/>
              <a:gd name="connsiteY107" fmla="*/ 142708 h 475690"/>
              <a:gd name="connsiteX108" fmla="*/ 428123 w 570828"/>
              <a:gd name="connsiteY108" fmla="*/ 190276 h 475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70828" h="475690">
                <a:moveTo>
                  <a:pt x="561819" y="105009"/>
                </a:moveTo>
                <a:lnTo>
                  <a:pt x="538278" y="99122"/>
                </a:lnTo>
                <a:cubicBezTo>
                  <a:pt x="537825" y="97937"/>
                  <a:pt x="537337" y="96776"/>
                  <a:pt x="536850" y="95614"/>
                </a:cubicBezTo>
                <a:lnTo>
                  <a:pt x="549323" y="74826"/>
                </a:lnTo>
                <a:cubicBezTo>
                  <a:pt x="552134" y="70145"/>
                  <a:pt x="551390" y="64153"/>
                  <a:pt x="547535" y="60297"/>
                </a:cubicBezTo>
                <a:lnTo>
                  <a:pt x="510534" y="23297"/>
                </a:lnTo>
                <a:cubicBezTo>
                  <a:pt x="506666" y="19406"/>
                  <a:pt x="500686" y="18698"/>
                  <a:pt x="496005" y="21509"/>
                </a:cubicBezTo>
                <a:lnTo>
                  <a:pt x="475217" y="33981"/>
                </a:lnTo>
                <a:cubicBezTo>
                  <a:pt x="474055" y="33482"/>
                  <a:pt x="472882" y="33006"/>
                  <a:pt x="471709" y="32553"/>
                </a:cubicBezTo>
                <a:lnTo>
                  <a:pt x="465822" y="9012"/>
                </a:lnTo>
                <a:cubicBezTo>
                  <a:pt x="464497" y="3716"/>
                  <a:pt x="459748" y="0"/>
                  <a:pt x="454289" y="0"/>
                </a:cubicBezTo>
                <a:lnTo>
                  <a:pt x="401958" y="0"/>
                </a:lnTo>
                <a:cubicBezTo>
                  <a:pt x="396499" y="0"/>
                  <a:pt x="391750" y="3716"/>
                  <a:pt x="390425" y="9012"/>
                </a:cubicBezTo>
                <a:lnTo>
                  <a:pt x="384537" y="32553"/>
                </a:lnTo>
                <a:cubicBezTo>
                  <a:pt x="383364" y="33006"/>
                  <a:pt x="382191" y="33482"/>
                  <a:pt x="381030" y="33981"/>
                </a:cubicBezTo>
                <a:lnTo>
                  <a:pt x="360241" y="21509"/>
                </a:lnTo>
                <a:cubicBezTo>
                  <a:pt x="355561" y="18721"/>
                  <a:pt x="349568" y="19429"/>
                  <a:pt x="345713" y="23297"/>
                </a:cubicBezTo>
                <a:lnTo>
                  <a:pt x="308713" y="60297"/>
                </a:lnTo>
                <a:cubicBezTo>
                  <a:pt x="304857" y="64153"/>
                  <a:pt x="304114" y="70145"/>
                  <a:pt x="306924" y="74826"/>
                </a:cubicBezTo>
                <a:lnTo>
                  <a:pt x="319398" y="95614"/>
                </a:lnTo>
                <a:cubicBezTo>
                  <a:pt x="318909" y="96776"/>
                  <a:pt x="318422" y="97937"/>
                  <a:pt x="317970" y="99122"/>
                </a:cubicBezTo>
                <a:lnTo>
                  <a:pt x="294428" y="105009"/>
                </a:lnTo>
                <a:cubicBezTo>
                  <a:pt x="289133" y="106334"/>
                  <a:pt x="285417" y="111083"/>
                  <a:pt x="285417" y="116542"/>
                </a:cubicBezTo>
                <a:lnTo>
                  <a:pt x="285417" y="168873"/>
                </a:lnTo>
                <a:cubicBezTo>
                  <a:pt x="285417" y="174332"/>
                  <a:pt x="289133" y="179082"/>
                  <a:pt x="294428" y="180406"/>
                </a:cubicBezTo>
                <a:lnTo>
                  <a:pt x="317970" y="186294"/>
                </a:lnTo>
                <a:cubicBezTo>
                  <a:pt x="318422" y="187479"/>
                  <a:pt x="318898" y="188640"/>
                  <a:pt x="319398" y="189801"/>
                </a:cubicBezTo>
                <a:lnTo>
                  <a:pt x="306924" y="210590"/>
                </a:lnTo>
                <a:cubicBezTo>
                  <a:pt x="306347" y="211552"/>
                  <a:pt x="306545" y="212661"/>
                  <a:pt x="306264" y="213704"/>
                </a:cubicBezTo>
                <a:cubicBezTo>
                  <a:pt x="306168" y="213601"/>
                  <a:pt x="306188" y="213443"/>
                  <a:pt x="306088" y="213343"/>
                </a:cubicBezTo>
                <a:lnTo>
                  <a:pt x="262351" y="169606"/>
                </a:lnTo>
                <a:cubicBezTo>
                  <a:pt x="258484" y="165738"/>
                  <a:pt x="252480" y="165007"/>
                  <a:pt x="247823" y="167818"/>
                </a:cubicBezTo>
                <a:lnTo>
                  <a:pt x="227326" y="180128"/>
                </a:lnTo>
                <a:cubicBezTo>
                  <a:pt x="223203" y="178177"/>
                  <a:pt x="218998" y="176435"/>
                  <a:pt x="214748" y="174902"/>
                </a:cubicBezTo>
                <a:lnTo>
                  <a:pt x="208942" y="151709"/>
                </a:lnTo>
                <a:cubicBezTo>
                  <a:pt x="207617" y="146425"/>
                  <a:pt x="202868" y="142709"/>
                  <a:pt x="197409" y="142709"/>
                </a:cubicBezTo>
                <a:lnTo>
                  <a:pt x="135579" y="142709"/>
                </a:lnTo>
                <a:cubicBezTo>
                  <a:pt x="130120" y="142709"/>
                  <a:pt x="125371" y="146425"/>
                  <a:pt x="124046" y="151709"/>
                </a:cubicBezTo>
                <a:lnTo>
                  <a:pt x="118240" y="174902"/>
                </a:lnTo>
                <a:cubicBezTo>
                  <a:pt x="113989" y="176435"/>
                  <a:pt x="109786" y="178177"/>
                  <a:pt x="105663" y="180128"/>
                </a:cubicBezTo>
                <a:lnTo>
                  <a:pt x="85165" y="167818"/>
                </a:lnTo>
                <a:cubicBezTo>
                  <a:pt x="80520" y="165019"/>
                  <a:pt x="74492" y="165738"/>
                  <a:pt x="70637" y="169606"/>
                </a:cubicBezTo>
                <a:lnTo>
                  <a:pt x="26900" y="213343"/>
                </a:lnTo>
                <a:cubicBezTo>
                  <a:pt x="23045" y="217198"/>
                  <a:pt x="22301" y="223190"/>
                  <a:pt x="25112" y="227871"/>
                </a:cubicBezTo>
                <a:lnTo>
                  <a:pt x="37423" y="248368"/>
                </a:lnTo>
                <a:cubicBezTo>
                  <a:pt x="35472" y="252491"/>
                  <a:pt x="33729" y="256696"/>
                  <a:pt x="32196" y="260946"/>
                </a:cubicBezTo>
                <a:lnTo>
                  <a:pt x="9004" y="266752"/>
                </a:lnTo>
                <a:cubicBezTo>
                  <a:pt x="3716" y="268077"/>
                  <a:pt x="0" y="272826"/>
                  <a:pt x="0" y="278285"/>
                </a:cubicBezTo>
                <a:lnTo>
                  <a:pt x="0" y="340115"/>
                </a:lnTo>
                <a:cubicBezTo>
                  <a:pt x="0" y="345574"/>
                  <a:pt x="3716" y="350323"/>
                  <a:pt x="9001" y="351648"/>
                </a:cubicBezTo>
                <a:lnTo>
                  <a:pt x="32193" y="357454"/>
                </a:lnTo>
                <a:cubicBezTo>
                  <a:pt x="33726" y="361705"/>
                  <a:pt x="35468" y="365908"/>
                  <a:pt x="37420" y="370031"/>
                </a:cubicBezTo>
                <a:lnTo>
                  <a:pt x="25109" y="390529"/>
                </a:lnTo>
                <a:cubicBezTo>
                  <a:pt x="22298" y="395209"/>
                  <a:pt x="23042" y="401202"/>
                  <a:pt x="26897" y="405057"/>
                </a:cubicBezTo>
                <a:lnTo>
                  <a:pt x="70634" y="448794"/>
                </a:lnTo>
                <a:cubicBezTo>
                  <a:pt x="74489" y="452638"/>
                  <a:pt x="80505" y="453358"/>
                  <a:pt x="85162" y="450582"/>
                </a:cubicBezTo>
                <a:lnTo>
                  <a:pt x="105659" y="438271"/>
                </a:lnTo>
                <a:cubicBezTo>
                  <a:pt x="109782" y="440222"/>
                  <a:pt x="113987" y="441965"/>
                  <a:pt x="118237" y="443498"/>
                </a:cubicBezTo>
                <a:lnTo>
                  <a:pt x="124043" y="466690"/>
                </a:lnTo>
                <a:cubicBezTo>
                  <a:pt x="125368" y="471975"/>
                  <a:pt x="130117" y="475691"/>
                  <a:pt x="135576" y="475691"/>
                </a:cubicBezTo>
                <a:lnTo>
                  <a:pt x="197406" y="475691"/>
                </a:lnTo>
                <a:cubicBezTo>
                  <a:pt x="202865" y="475691"/>
                  <a:pt x="207614" y="471975"/>
                  <a:pt x="208939" y="466690"/>
                </a:cubicBezTo>
                <a:lnTo>
                  <a:pt x="214745" y="443498"/>
                </a:lnTo>
                <a:cubicBezTo>
                  <a:pt x="218996" y="441965"/>
                  <a:pt x="223199" y="440222"/>
                  <a:pt x="227322" y="438271"/>
                </a:cubicBezTo>
                <a:lnTo>
                  <a:pt x="247820" y="450582"/>
                </a:lnTo>
                <a:cubicBezTo>
                  <a:pt x="252489" y="453369"/>
                  <a:pt x="258504" y="452638"/>
                  <a:pt x="262348" y="448794"/>
                </a:cubicBezTo>
                <a:lnTo>
                  <a:pt x="306085" y="405057"/>
                </a:lnTo>
                <a:cubicBezTo>
                  <a:pt x="309940" y="401202"/>
                  <a:pt x="310684" y="395209"/>
                  <a:pt x="307873" y="390529"/>
                </a:cubicBezTo>
                <a:lnTo>
                  <a:pt x="295562" y="370031"/>
                </a:lnTo>
                <a:cubicBezTo>
                  <a:pt x="297513" y="365908"/>
                  <a:pt x="299256" y="361704"/>
                  <a:pt x="300789" y="357454"/>
                </a:cubicBezTo>
                <a:lnTo>
                  <a:pt x="323981" y="351648"/>
                </a:lnTo>
                <a:cubicBezTo>
                  <a:pt x="329266" y="350323"/>
                  <a:pt x="332982" y="345574"/>
                  <a:pt x="332982" y="340115"/>
                </a:cubicBezTo>
                <a:lnTo>
                  <a:pt x="332982" y="278285"/>
                </a:lnTo>
                <a:cubicBezTo>
                  <a:pt x="332982" y="272826"/>
                  <a:pt x="329266" y="268077"/>
                  <a:pt x="323981" y="266752"/>
                </a:cubicBezTo>
                <a:lnTo>
                  <a:pt x="300789" y="260946"/>
                </a:lnTo>
                <a:cubicBezTo>
                  <a:pt x="299256" y="256694"/>
                  <a:pt x="297513" y="252491"/>
                  <a:pt x="295562" y="248368"/>
                </a:cubicBezTo>
                <a:lnTo>
                  <a:pt x="307873" y="227871"/>
                </a:lnTo>
                <a:cubicBezTo>
                  <a:pt x="308451" y="226909"/>
                  <a:pt x="308252" y="225799"/>
                  <a:pt x="308533" y="224757"/>
                </a:cubicBezTo>
                <a:cubicBezTo>
                  <a:pt x="308629" y="224859"/>
                  <a:pt x="308609" y="225018"/>
                  <a:pt x="308709" y="225118"/>
                </a:cubicBezTo>
                <a:lnTo>
                  <a:pt x="345711" y="262120"/>
                </a:lnTo>
                <a:cubicBezTo>
                  <a:pt x="349566" y="265987"/>
                  <a:pt x="355547" y="266684"/>
                  <a:pt x="360239" y="263908"/>
                </a:cubicBezTo>
                <a:lnTo>
                  <a:pt x="381027" y="251434"/>
                </a:lnTo>
                <a:cubicBezTo>
                  <a:pt x="382189" y="251934"/>
                  <a:pt x="383350" y="252410"/>
                  <a:pt x="384535" y="252863"/>
                </a:cubicBezTo>
                <a:lnTo>
                  <a:pt x="390423" y="276404"/>
                </a:lnTo>
                <a:cubicBezTo>
                  <a:pt x="391747" y="281700"/>
                  <a:pt x="396497" y="285416"/>
                  <a:pt x="401955" y="285416"/>
                </a:cubicBezTo>
                <a:lnTo>
                  <a:pt x="454287" y="285416"/>
                </a:lnTo>
                <a:cubicBezTo>
                  <a:pt x="459745" y="285416"/>
                  <a:pt x="464495" y="281700"/>
                  <a:pt x="465819" y="276404"/>
                </a:cubicBezTo>
                <a:lnTo>
                  <a:pt x="471707" y="252863"/>
                </a:lnTo>
                <a:cubicBezTo>
                  <a:pt x="472892" y="252410"/>
                  <a:pt x="474053" y="251934"/>
                  <a:pt x="475215" y="251434"/>
                </a:cubicBezTo>
                <a:lnTo>
                  <a:pt x="496003" y="263908"/>
                </a:lnTo>
                <a:cubicBezTo>
                  <a:pt x="500695" y="266695"/>
                  <a:pt x="506687" y="265964"/>
                  <a:pt x="510531" y="262120"/>
                </a:cubicBezTo>
                <a:lnTo>
                  <a:pt x="547533" y="225118"/>
                </a:lnTo>
                <a:cubicBezTo>
                  <a:pt x="551388" y="221263"/>
                  <a:pt x="552132" y="215270"/>
                  <a:pt x="549321" y="210590"/>
                </a:cubicBezTo>
                <a:lnTo>
                  <a:pt x="536848" y="189801"/>
                </a:lnTo>
                <a:cubicBezTo>
                  <a:pt x="537347" y="188640"/>
                  <a:pt x="537823" y="187479"/>
                  <a:pt x="538276" y="186294"/>
                </a:cubicBezTo>
                <a:lnTo>
                  <a:pt x="561817" y="180406"/>
                </a:lnTo>
                <a:cubicBezTo>
                  <a:pt x="567113" y="179082"/>
                  <a:pt x="570829" y="174332"/>
                  <a:pt x="570829" y="168873"/>
                </a:cubicBezTo>
                <a:lnTo>
                  <a:pt x="570829" y="116542"/>
                </a:lnTo>
                <a:cubicBezTo>
                  <a:pt x="570831" y="111083"/>
                  <a:pt x="567115" y="106334"/>
                  <a:pt x="561819" y="105009"/>
                </a:cubicBezTo>
                <a:close/>
                <a:moveTo>
                  <a:pt x="166492" y="380554"/>
                </a:moveTo>
                <a:cubicBezTo>
                  <a:pt x="127145" y="380554"/>
                  <a:pt x="95138" y="348547"/>
                  <a:pt x="95138" y="309200"/>
                </a:cubicBezTo>
                <a:cubicBezTo>
                  <a:pt x="95138" y="269853"/>
                  <a:pt x="127145" y="237846"/>
                  <a:pt x="166492" y="237846"/>
                </a:cubicBezTo>
                <a:cubicBezTo>
                  <a:pt x="205839" y="237846"/>
                  <a:pt x="237846" y="269853"/>
                  <a:pt x="237846" y="309200"/>
                </a:cubicBezTo>
                <a:cubicBezTo>
                  <a:pt x="237846" y="348547"/>
                  <a:pt x="205839" y="380554"/>
                  <a:pt x="166492" y="380554"/>
                </a:cubicBezTo>
                <a:close/>
                <a:moveTo>
                  <a:pt x="428123" y="190276"/>
                </a:moveTo>
                <a:cubicBezTo>
                  <a:pt x="401888" y="190276"/>
                  <a:pt x="380554" y="168943"/>
                  <a:pt x="380554" y="142707"/>
                </a:cubicBezTo>
                <a:cubicBezTo>
                  <a:pt x="380554" y="116471"/>
                  <a:pt x="401888" y="95138"/>
                  <a:pt x="428123" y="95138"/>
                </a:cubicBezTo>
                <a:cubicBezTo>
                  <a:pt x="454358" y="95138"/>
                  <a:pt x="475693" y="116472"/>
                  <a:pt x="475693" y="142708"/>
                </a:cubicBezTo>
                <a:cubicBezTo>
                  <a:pt x="475693" y="168944"/>
                  <a:pt x="454358" y="190276"/>
                  <a:pt x="428123" y="190276"/>
                </a:cubicBezTo>
                <a:close/>
              </a:path>
            </a:pathLst>
          </a:custGeom>
          <a:solidFill>
            <a:schemeClr val="bg1"/>
          </a:solidFill>
          <a:ln w="1098" cap="flat">
            <a:noFill/>
            <a:prstDash val="solid"/>
            <a:miter/>
          </a:ln>
        </p:spPr>
        <p:txBody>
          <a:bodyPr rtlCol="0" anchor="ctr"/>
          <a:lstStyle/>
          <a:p>
            <a:endParaRPr lang="es-MX" sz="900"/>
          </a:p>
        </p:txBody>
      </p:sp>
      <p:grpSp>
        <p:nvGrpSpPr>
          <p:cNvPr id="81" name="Gráfico 22">
            <a:extLst>
              <a:ext uri="{FF2B5EF4-FFF2-40B4-BE49-F238E27FC236}">
                <a16:creationId xmlns:a16="http://schemas.microsoft.com/office/drawing/2014/main" id="{2CB44D6D-9D4E-B847-897E-6A018C654377}"/>
              </a:ext>
            </a:extLst>
          </p:cNvPr>
          <p:cNvGrpSpPr/>
          <p:nvPr/>
        </p:nvGrpSpPr>
        <p:grpSpPr>
          <a:xfrm>
            <a:off x="5932619" y="2618145"/>
            <a:ext cx="348485" cy="348485"/>
            <a:chOff x="8610000" y="1514163"/>
            <a:chExt cx="597977" cy="597977"/>
          </a:xfrm>
          <a:solidFill>
            <a:schemeClr val="bg1"/>
          </a:solidFill>
        </p:grpSpPr>
        <p:sp>
          <p:nvSpPr>
            <p:cNvPr id="82" name="Forma libre 340">
              <a:extLst>
                <a:ext uri="{FF2B5EF4-FFF2-40B4-BE49-F238E27FC236}">
                  <a16:creationId xmlns:a16="http://schemas.microsoft.com/office/drawing/2014/main" id="{5040C2F7-D0AD-014B-9C4C-C44506C92405}"/>
                </a:ext>
              </a:extLst>
            </p:cNvPr>
            <p:cNvSpPr/>
            <p:nvPr/>
          </p:nvSpPr>
          <p:spPr>
            <a:xfrm>
              <a:off x="8840245" y="1513207"/>
              <a:ext cx="137700" cy="137700"/>
            </a:xfrm>
            <a:custGeom>
              <a:avLst/>
              <a:gdLst>
                <a:gd name="connsiteX0" fmla="*/ 136956 w 137700"/>
                <a:gd name="connsiteY0" fmla="*/ 68956 h 137700"/>
                <a:gd name="connsiteX1" fmla="*/ 68956 w 137700"/>
                <a:gd name="connsiteY1" fmla="*/ 136956 h 137700"/>
                <a:gd name="connsiteX2" fmla="*/ 956 w 137700"/>
                <a:gd name="connsiteY2" fmla="*/ 68956 h 137700"/>
                <a:gd name="connsiteX3" fmla="*/ 68956 w 137700"/>
                <a:gd name="connsiteY3" fmla="*/ 956 h 137700"/>
                <a:gd name="connsiteX4" fmla="*/ 136956 w 137700"/>
                <a:gd name="connsiteY4" fmla="*/ 68956 h 13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700" h="137700">
                  <a:moveTo>
                    <a:pt x="136956" y="68956"/>
                  </a:moveTo>
                  <a:cubicBezTo>
                    <a:pt x="136956" y="106511"/>
                    <a:pt x="106511" y="136956"/>
                    <a:pt x="68956" y="136956"/>
                  </a:cubicBezTo>
                  <a:cubicBezTo>
                    <a:pt x="31401" y="136956"/>
                    <a:pt x="956" y="106511"/>
                    <a:pt x="956" y="68956"/>
                  </a:cubicBezTo>
                  <a:cubicBezTo>
                    <a:pt x="956" y="31401"/>
                    <a:pt x="31401" y="956"/>
                    <a:pt x="68956" y="956"/>
                  </a:cubicBezTo>
                  <a:cubicBezTo>
                    <a:pt x="106511" y="956"/>
                    <a:pt x="136956" y="31401"/>
                    <a:pt x="136956" y="68956"/>
                  </a:cubicBezTo>
                  <a:close/>
                </a:path>
              </a:pathLst>
            </a:custGeom>
            <a:grpFill/>
            <a:ln w="9525" cap="flat">
              <a:noFill/>
              <a:prstDash val="solid"/>
              <a:miter/>
            </a:ln>
          </p:spPr>
          <p:txBody>
            <a:bodyPr rtlCol="0" anchor="ctr"/>
            <a:lstStyle/>
            <a:p>
              <a:endParaRPr lang="es-MX" sz="900"/>
            </a:p>
          </p:txBody>
        </p:sp>
        <p:sp>
          <p:nvSpPr>
            <p:cNvPr id="83" name="Forma libre 341">
              <a:extLst>
                <a:ext uri="{FF2B5EF4-FFF2-40B4-BE49-F238E27FC236}">
                  <a16:creationId xmlns:a16="http://schemas.microsoft.com/office/drawing/2014/main" id="{4F85BF62-A4E8-CA4D-8125-7CAB36BEFB96}"/>
                </a:ext>
              </a:extLst>
            </p:cNvPr>
            <p:cNvSpPr/>
            <p:nvPr/>
          </p:nvSpPr>
          <p:spPr>
            <a:xfrm>
              <a:off x="8785845" y="1662807"/>
              <a:ext cx="246076" cy="123675"/>
            </a:xfrm>
            <a:custGeom>
              <a:avLst/>
              <a:gdLst>
                <a:gd name="connsiteX0" fmla="*/ 30095 w 246075"/>
                <a:gd name="connsiteY0" fmla="*/ 123357 h 123675"/>
                <a:gd name="connsiteX1" fmla="*/ 216618 w 246075"/>
                <a:gd name="connsiteY1" fmla="*/ 123357 h 123675"/>
                <a:gd name="connsiteX2" fmla="*/ 245757 w 246075"/>
                <a:gd name="connsiteY2" fmla="*/ 91906 h 123675"/>
                <a:gd name="connsiteX3" fmla="*/ 245757 w 246075"/>
                <a:gd name="connsiteY3" fmla="*/ 83194 h 123675"/>
                <a:gd name="connsiteX4" fmla="*/ 216378 w 246075"/>
                <a:gd name="connsiteY4" fmla="*/ 29019 h 123675"/>
                <a:gd name="connsiteX5" fmla="*/ 123357 w 246075"/>
                <a:gd name="connsiteY5" fmla="*/ 956 h 123675"/>
                <a:gd name="connsiteX6" fmla="*/ 30335 w 246075"/>
                <a:gd name="connsiteY6" fmla="*/ 29019 h 123675"/>
                <a:gd name="connsiteX7" fmla="*/ 956 w 246075"/>
                <a:gd name="connsiteY7" fmla="*/ 83194 h 123675"/>
                <a:gd name="connsiteX8" fmla="*/ 956 w 246075"/>
                <a:gd name="connsiteY8" fmla="*/ 91906 h 123675"/>
                <a:gd name="connsiteX9" fmla="*/ 30095 w 246075"/>
                <a:gd name="connsiteY9" fmla="*/ 123357 h 12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075" h="123675">
                  <a:moveTo>
                    <a:pt x="30095" y="123357"/>
                  </a:moveTo>
                  <a:lnTo>
                    <a:pt x="216618" y="123357"/>
                  </a:lnTo>
                  <a:cubicBezTo>
                    <a:pt x="232688" y="123357"/>
                    <a:pt x="245757" y="109251"/>
                    <a:pt x="245757" y="91906"/>
                  </a:cubicBezTo>
                  <a:lnTo>
                    <a:pt x="245757" y="83194"/>
                  </a:lnTo>
                  <a:cubicBezTo>
                    <a:pt x="245757" y="60470"/>
                    <a:pt x="234508" y="39711"/>
                    <a:pt x="216378" y="29019"/>
                  </a:cubicBezTo>
                  <a:cubicBezTo>
                    <a:pt x="194664" y="16215"/>
                    <a:pt x="160903" y="956"/>
                    <a:pt x="123357" y="956"/>
                  </a:cubicBezTo>
                  <a:cubicBezTo>
                    <a:pt x="85810" y="956"/>
                    <a:pt x="52049" y="16217"/>
                    <a:pt x="30335" y="29019"/>
                  </a:cubicBezTo>
                  <a:cubicBezTo>
                    <a:pt x="12206" y="39710"/>
                    <a:pt x="956" y="60470"/>
                    <a:pt x="956" y="83194"/>
                  </a:cubicBezTo>
                  <a:lnTo>
                    <a:pt x="956" y="91906"/>
                  </a:lnTo>
                  <a:cubicBezTo>
                    <a:pt x="956" y="109253"/>
                    <a:pt x="14025" y="123357"/>
                    <a:pt x="30095" y="123357"/>
                  </a:cubicBezTo>
                  <a:close/>
                </a:path>
              </a:pathLst>
            </a:custGeom>
            <a:grpFill/>
            <a:ln w="9525" cap="flat">
              <a:noFill/>
              <a:prstDash val="solid"/>
              <a:miter/>
            </a:ln>
          </p:spPr>
          <p:txBody>
            <a:bodyPr rtlCol="0" anchor="ctr"/>
            <a:lstStyle/>
            <a:p>
              <a:endParaRPr lang="es-MX" sz="900"/>
            </a:p>
          </p:txBody>
        </p:sp>
        <p:sp>
          <p:nvSpPr>
            <p:cNvPr id="84" name="Forma libre 342">
              <a:extLst>
                <a:ext uri="{FF2B5EF4-FFF2-40B4-BE49-F238E27FC236}">
                  <a16:creationId xmlns:a16="http://schemas.microsoft.com/office/drawing/2014/main" id="{ACE5EB32-BD0C-3948-A02B-155357F0FFD3}"/>
                </a:ext>
              </a:extLst>
            </p:cNvPr>
            <p:cNvSpPr/>
            <p:nvPr/>
          </p:nvSpPr>
          <p:spPr>
            <a:xfrm>
              <a:off x="8663444" y="1839608"/>
              <a:ext cx="137700" cy="137700"/>
            </a:xfrm>
            <a:custGeom>
              <a:avLst/>
              <a:gdLst>
                <a:gd name="connsiteX0" fmla="*/ 136956 w 137700"/>
                <a:gd name="connsiteY0" fmla="*/ 68956 h 137700"/>
                <a:gd name="connsiteX1" fmla="*/ 68956 w 137700"/>
                <a:gd name="connsiteY1" fmla="*/ 136956 h 137700"/>
                <a:gd name="connsiteX2" fmla="*/ 956 w 137700"/>
                <a:gd name="connsiteY2" fmla="*/ 68956 h 137700"/>
                <a:gd name="connsiteX3" fmla="*/ 68956 w 137700"/>
                <a:gd name="connsiteY3" fmla="*/ 956 h 137700"/>
                <a:gd name="connsiteX4" fmla="*/ 136956 w 137700"/>
                <a:gd name="connsiteY4" fmla="*/ 68956 h 13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700" h="137700">
                  <a:moveTo>
                    <a:pt x="136956" y="68956"/>
                  </a:moveTo>
                  <a:cubicBezTo>
                    <a:pt x="136956" y="106511"/>
                    <a:pt x="106511" y="136956"/>
                    <a:pt x="68956" y="136956"/>
                  </a:cubicBezTo>
                  <a:cubicBezTo>
                    <a:pt x="31401" y="136956"/>
                    <a:pt x="956" y="106511"/>
                    <a:pt x="956" y="68956"/>
                  </a:cubicBezTo>
                  <a:cubicBezTo>
                    <a:pt x="956" y="31401"/>
                    <a:pt x="31401" y="956"/>
                    <a:pt x="68956" y="956"/>
                  </a:cubicBezTo>
                  <a:cubicBezTo>
                    <a:pt x="106511" y="956"/>
                    <a:pt x="136956" y="31401"/>
                    <a:pt x="136956" y="68956"/>
                  </a:cubicBezTo>
                  <a:close/>
                </a:path>
              </a:pathLst>
            </a:custGeom>
            <a:grpFill/>
            <a:ln w="9525" cap="flat">
              <a:noFill/>
              <a:prstDash val="solid"/>
              <a:miter/>
            </a:ln>
          </p:spPr>
          <p:txBody>
            <a:bodyPr rtlCol="0" anchor="ctr"/>
            <a:lstStyle/>
            <a:p>
              <a:endParaRPr lang="es-MX" sz="900"/>
            </a:p>
          </p:txBody>
        </p:sp>
        <p:sp>
          <p:nvSpPr>
            <p:cNvPr id="85" name="Forma libre 343">
              <a:extLst>
                <a:ext uri="{FF2B5EF4-FFF2-40B4-BE49-F238E27FC236}">
                  <a16:creationId xmlns:a16="http://schemas.microsoft.com/office/drawing/2014/main" id="{12617D73-4B3A-4B43-A3F2-78115D077986}"/>
                </a:ext>
              </a:extLst>
            </p:cNvPr>
            <p:cNvSpPr/>
            <p:nvPr/>
          </p:nvSpPr>
          <p:spPr>
            <a:xfrm>
              <a:off x="8609044" y="1989209"/>
              <a:ext cx="246076" cy="123675"/>
            </a:xfrm>
            <a:custGeom>
              <a:avLst/>
              <a:gdLst>
                <a:gd name="connsiteX0" fmla="*/ 216378 w 246075"/>
                <a:gd name="connsiteY0" fmla="*/ 29019 h 123675"/>
                <a:gd name="connsiteX1" fmla="*/ 123357 w 246075"/>
                <a:gd name="connsiteY1" fmla="*/ 956 h 123675"/>
                <a:gd name="connsiteX2" fmla="*/ 30335 w 246075"/>
                <a:gd name="connsiteY2" fmla="*/ 29019 h 123675"/>
                <a:gd name="connsiteX3" fmla="*/ 956 w 246075"/>
                <a:gd name="connsiteY3" fmla="*/ 83193 h 123675"/>
                <a:gd name="connsiteX4" fmla="*/ 956 w 246075"/>
                <a:gd name="connsiteY4" fmla="*/ 91905 h 123675"/>
                <a:gd name="connsiteX5" fmla="*/ 30095 w 246075"/>
                <a:gd name="connsiteY5" fmla="*/ 123355 h 123675"/>
                <a:gd name="connsiteX6" fmla="*/ 216618 w 246075"/>
                <a:gd name="connsiteY6" fmla="*/ 123355 h 123675"/>
                <a:gd name="connsiteX7" fmla="*/ 245757 w 246075"/>
                <a:gd name="connsiteY7" fmla="*/ 91905 h 123675"/>
                <a:gd name="connsiteX8" fmla="*/ 245757 w 246075"/>
                <a:gd name="connsiteY8" fmla="*/ 83193 h 123675"/>
                <a:gd name="connsiteX9" fmla="*/ 216378 w 246075"/>
                <a:gd name="connsiteY9" fmla="*/ 29019 h 12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075" h="123675">
                  <a:moveTo>
                    <a:pt x="216378" y="29019"/>
                  </a:moveTo>
                  <a:cubicBezTo>
                    <a:pt x="194664" y="16215"/>
                    <a:pt x="160903" y="956"/>
                    <a:pt x="123357" y="956"/>
                  </a:cubicBezTo>
                  <a:cubicBezTo>
                    <a:pt x="85810" y="956"/>
                    <a:pt x="52050" y="16217"/>
                    <a:pt x="30335" y="29019"/>
                  </a:cubicBezTo>
                  <a:cubicBezTo>
                    <a:pt x="12206" y="39710"/>
                    <a:pt x="956" y="60468"/>
                    <a:pt x="956" y="83193"/>
                  </a:cubicBezTo>
                  <a:lnTo>
                    <a:pt x="956" y="91905"/>
                  </a:lnTo>
                  <a:cubicBezTo>
                    <a:pt x="956" y="109250"/>
                    <a:pt x="14025" y="123355"/>
                    <a:pt x="30095" y="123355"/>
                  </a:cubicBezTo>
                  <a:lnTo>
                    <a:pt x="216618" y="123355"/>
                  </a:lnTo>
                  <a:cubicBezTo>
                    <a:pt x="232688" y="123355"/>
                    <a:pt x="245757" y="109250"/>
                    <a:pt x="245757" y="91905"/>
                  </a:cubicBezTo>
                  <a:lnTo>
                    <a:pt x="245757" y="83193"/>
                  </a:lnTo>
                  <a:cubicBezTo>
                    <a:pt x="245757" y="60468"/>
                    <a:pt x="234508" y="39710"/>
                    <a:pt x="216378" y="29019"/>
                  </a:cubicBezTo>
                  <a:close/>
                </a:path>
              </a:pathLst>
            </a:custGeom>
            <a:grpFill/>
            <a:ln w="9525" cap="flat">
              <a:noFill/>
              <a:prstDash val="solid"/>
              <a:miter/>
            </a:ln>
          </p:spPr>
          <p:txBody>
            <a:bodyPr rtlCol="0" anchor="ctr"/>
            <a:lstStyle/>
            <a:p>
              <a:endParaRPr lang="es-MX" sz="900"/>
            </a:p>
          </p:txBody>
        </p:sp>
        <p:sp>
          <p:nvSpPr>
            <p:cNvPr id="86" name="Forma libre 344">
              <a:extLst>
                <a:ext uri="{FF2B5EF4-FFF2-40B4-BE49-F238E27FC236}">
                  <a16:creationId xmlns:a16="http://schemas.microsoft.com/office/drawing/2014/main" id="{CA48878E-ECD8-FC45-8202-7824F8192710}"/>
                </a:ext>
              </a:extLst>
            </p:cNvPr>
            <p:cNvSpPr/>
            <p:nvPr/>
          </p:nvSpPr>
          <p:spPr>
            <a:xfrm>
              <a:off x="9017045" y="1839608"/>
              <a:ext cx="137700" cy="137700"/>
            </a:xfrm>
            <a:custGeom>
              <a:avLst/>
              <a:gdLst>
                <a:gd name="connsiteX0" fmla="*/ 136956 w 137700"/>
                <a:gd name="connsiteY0" fmla="*/ 68956 h 137700"/>
                <a:gd name="connsiteX1" fmla="*/ 68956 w 137700"/>
                <a:gd name="connsiteY1" fmla="*/ 136956 h 137700"/>
                <a:gd name="connsiteX2" fmla="*/ 956 w 137700"/>
                <a:gd name="connsiteY2" fmla="*/ 68956 h 137700"/>
                <a:gd name="connsiteX3" fmla="*/ 68956 w 137700"/>
                <a:gd name="connsiteY3" fmla="*/ 956 h 137700"/>
                <a:gd name="connsiteX4" fmla="*/ 136956 w 137700"/>
                <a:gd name="connsiteY4" fmla="*/ 68956 h 13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700" h="137700">
                  <a:moveTo>
                    <a:pt x="136956" y="68956"/>
                  </a:moveTo>
                  <a:cubicBezTo>
                    <a:pt x="136956" y="106511"/>
                    <a:pt x="106511" y="136956"/>
                    <a:pt x="68956" y="136956"/>
                  </a:cubicBezTo>
                  <a:cubicBezTo>
                    <a:pt x="31401" y="136956"/>
                    <a:pt x="956" y="106511"/>
                    <a:pt x="956" y="68956"/>
                  </a:cubicBezTo>
                  <a:cubicBezTo>
                    <a:pt x="956" y="31401"/>
                    <a:pt x="31401" y="956"/>
                    <a:pt x="68956" y="956"/>
                  </a:cubicBezTo>
                  <a:cubicBezTo>
                    <a:pt x="106511" y="956"/>
                    <a:pt x="136956" y="31401"/>
                    <a:pt x="136956" y="68956"/>
                  </a:cubicBezTo>
                  <a:close/>
                </a:path>
              </a:pathLst>
            </a:custGeom>
            <a:grpFill/>
            <a:ln w="9525" cap="flat">
              <a:noFill/>
              <a:prstDash val="solid"/>
              <a:miter/>
            </a:ln>
          </p:spPr>
          <p:txBody>
            <a:bodyPr rtlCol="0" anchor="ctr"/>
            <a:lstStyle/>
            <a:p>
              <a:endParaRPr lang="es-MX" sz="900"/>
            </a:p>
          </p:txBody>
        </p:sp>
        <p:sp>
          <p:nvSpPr>
            <p:cNvPr id="87" name="Forma libre 345">
              <a:extLst>
                <a:ext uri="{FF2B5EF4-FFF2-40B4-BE49-F238E27FC236}">
                  <a16:creationId xmlns:a16="http://schemas.microsoft.com/office/drawing/2014/main" id="{ED046332-0D1C-CE46-B6CB-AD83E25077A0}"/>
                </a:ext>
              </a:extLst>
            </p:cNvPr>
            <p:cNvSpPr/>
            <p:nvPr/>
          </p:nvSpPr>
          <p:spPr>
            <a:xfrm>
              <a:off x="8962646" y="1989209"/>
              <a:ext cx="246076" cy="123675"/>
            </a:xfrm>
            <a:custGeom>
              <a:avLst/>
              <a:gdLst>
                <a:gd name="connsiteX0" fmla="*/ 216378 w 246075"/>
                <a:gd name="connsiteY0" fmla="*/ 29019 h 123675"/>
                <a:gd name="connsiteX1" fmla="*/ 123357 w 246075"/>
                <a:gd name="connsiteY1" fmla="*/ 956 h 123675"/>
                <a:gd name="connsiteX2" fmla="*/ 30335 w 246075"/>
                <a:gd name="connsiteY2" fmla="*/ 29019 h 123675"/>
                <a:gd name="connsiteX3" fmla="*/ 956 w 246075"/>
                <a:gd name="connsiteY3" fmla="*/ 83194 h 123675"/>
                <a:gd name="connsiteX4" fmla="*/ 956 w 246075"/>
                <a:gd name="connsiteY4" fmla="*/ 91906 h 123675"/>
                <a:gd name="connsiteX5" fmla="*/ 30095 w 246075"/>
                <a:gd name="connsiteY5" fmla="*/ 123357 h 123675"/>
                <a:gd name="connsiteX6" fmla="*/ 216618 w 246075"/>
                <a:gd name="connsiteY6" fmla="*/ 123357 h 123675"/>
                <a:gd name="connsiteX7" fmla="*/ 245757 w 246075"/>
                <a:gd name="connsiteY7" fmla="*/ 91906 h 123675"/>
                <a:gd name="connsiteX8" fmla="*/ 245757 w 246075"/>
                <a:gd name="connsiteY8" fmla="*/ 83194 h 123675"/>
                <a:gd name="connsiteX9" fmla="*/ 216378 w 246075"/>
                <a:gd name="connsiteY9" fmla="*/ 29019 h 12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075" h="123675">
                  <a:moveTo>
                    <a:pt x="216378" y="29019"/>
                  </a:moveTo>
                  <a:cubicBezTo>
                    <a:pt x="194664" y="16215"/>
                    <a:pt x="160903" y="956"/>
                    <a:pt x="123357" y="956"/>
                  </a:cubicBezTo>
                  <a:cubicBezTo>
                    <a:pt x="85810" y="956"/>
                    <a:pt x="52049" y="16217"/>
                    <a:pt x="30335" y="29019"/>
                  </a:cubicBezTo>
                  <a:cubicBezTo>
                    <a:pt x="12206" y="39710"/>
                    <a:pt x="956" y="60470"/>
                    <a:pt x="956" y="83194"/>
                  </a:cubicBezTo>
                  <a:lnTo>
                    <a:pt x="956" y="91906"/>
                  </a:lnTo>
                  <a:cubicBezTo>
                    <a:pt x="956" y="109251"/>
                    <a:pt x="14025" y="123357"/>
                    <a:pt x="30095" y="123357"/>
                  </a:cubicBezTo>
                  <a:lnTo>
                    <a:pt x="216618" y="123357"/>
                  </a:lnTo>
                  <a:cubicBezTo>
                    <a:pt x="232688" y="123357"/>
                    <a:pt x="245757" y="109251"/>
                    <a:pt x="245757" y="91906"/>
                  </a:cubicBezTo>
                  <a:lnTo>
                    <a:pt x="245757" y="83194"/>
                  </a:lnTo>
                  <a:cubicBezTo>
                    <a:pt x="245756" y="60468"/>
                    <a:pt x="234506" y="39710"/>
                    <a:pt x="216378" y="29019"/>
                  </a:cubicBezTo>
                  <a:close/>
                </a:path>
              </a:pathLst>
            </a:custGeom>
            <a:grpFill/>
            <a:ln w="9525" cap="flat">
              <a:noFill/>
              <a:prstDash val="solid"/>
              <a:miter/>
            </a:ln>
          </p:spPr>
          <p:txBody>
            <a:bodyPr rtlCol="0" anchor="ctr"/>
            <a:lstStyle/>
            <a:p>
              <a:endParaRPr lang="es-MX" sz="900"/>
            </a:p>
          </p:txBody>
        </p:sp>
        <p:sp>
          <p:nvSpPr>
            <p:cNvPr id="111" name="Forma libre 346">
              <a:extLst>
                <a:ext uri="{FF2B5EF4-FFF2-40B4-BE49-F238E27FC236}">
                  <a16:creationId xmlns:a16="http://schemas.microsoft.com/office/drawing/2014/main" id="{E0AFFF08-4EEF-024E-92D0-74B062027A69}"/>
                </a:ext>
              </a:extLst>
            </p:cNvPr>
            <p:cNvSpPr/>
            <p:nvPr/>
          </p:nvSpPr>
          <p:spPr>
            <a:xfrm>
              <a:off x="8826643" y="1812408"/>
              <a:ext cx="164476" cy="164476"/>
            </a:xfrm>
            <a:custGeom>
              <a:avLst/>
              <a:gdLst>
                <a:gd name="connsiteX0" fmla="*/ 150545 w 164475"/>
                <a:gd name="connsiteY0" fmla="*/ 164157 h 164475"/>
                <a:gd name="connsiteX1" fmla="*/ 161184 w 164475"/>
                <a:gd name="connsiteY1" fmla="*/ 159057 h 164475"/>
                <a:gd name="connsiteX2" fmla="*/ 159058 w 164475"/>
                <a:gd name="connsiteY2" fmla="*/ 139932 h 164475"/>
                <a:gd name="connsiteX3" fmla="*/ 96158 w 164475"/>
                <a:gd name="connsiteY3" fmla="*/ 89612 h 164475"/>
                <a:gd name="connsiteX4" fmla="*/ 96158 w 164475"/>
                <a:gd name="connsiteY4" fmla="*/ 14557 h 164475"/>
                <a:gd name="connsiteX5" fmla="*/ 82558 w 164475"/>
                <a:gd name="connsiteY5" fmla="*/ 956 h 164475"/>
                <a:gd name="connsiteX6" fmla="*/ 68957 w 164475"/>
                <a:gd name="connsiteY6" fmla="*/ 14555 h 164475"/>
                <a:gd name="connsiteX7" fmla="*/ 68957 w 164475"/>
                <a:gd name="connsiteY7" fmla="*/ 89621 h 164475"/>
                <a:gd name="connsiteX8" fmla="*/ 6058 w 164475"/>
                <a:gd name="connsiteY8" fmla="*/ 139930 h 164475"/>
                <a:gd name="connsiteX9" fmla="*/ 3932 w 164475"/>
                <a:gd name="connsiteY9" fmla="*/ 159055 h 164475"/>
                <a:gd name="connsiteX10" fmla="*/ 14571 w 164475"/>
                <a:gd name="connsiteY10" fmla="*/ 164156 h 164475"/>
                <a:gd name="connsiteX11" fmla="*/ 23057 w 164475"/>
                <a:gd name="connsiteY11" fmla="*/ 161181 h 164475"/>
                <a:gd name="connsiteX12" fmla="*/ 82558 w 164475"/>
                <a:gd name="connsiteY12" fmla="*/ 113581 h 164475"/>
                <a:gd name="connsiteX13" fmla="*/ 142057 w 164475"/>
                <a:gd name="connsiteY13" fmla="*/ 161181 h 164475"/>
                <a:gd name="connsiteX14" fmla="*/ 150545 w 164475"/>
                <a:gd name="connsiteY14" fmla="*/ 164157 h 16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4475" h="164475">
                  <a:moveTo>
                    <a:pt x="150545" y="164157"/>
                  </a:moveTo>
                  <a:cubicBezTo>
                    <a:pt x="154542" y="164157"/>
                    <a:pt x="158487" y="162404"/>
                    <a:pt x="161184" y="159057"/>
                  </a:cubicBezTo>
                  <a:cubicBezTo>
                    <a:pt x="165872" y="153187"/>
                    <a:pt x="164916" y="144633"/>
                    <a:pt x="159058" y="139932"/>
                  </a:cubicBezTo>
                  <a:lnTo>
                    <a:pt x="96158" y="89612"/>
                  </a:lnTo>
                  <a:lnTo>
                    <a:pt x="96158" y="14557"/>
                  </a:lnTo>
                  <a:cubicBezTo>
                    <a:pt x="96158" y="7039"/>
                    <a:pt x="90075" y="956"/>
                    <a:pt x="82558" y="956"/>
                  </a:cubicBezTo>
                  <a:cubicBezTo>
                    <a:pt x="75041" y="956"/>
                    <a:pt x="68957" y="7038"/>
                    <a:pt x="68957" y="14555"/>
                  </a:cubicBezTo>
                  <a:lnTo>
                    <a:pt x="68957" y="89621"/>
                  </a:lnTo>
                  <a:lnTo>
                    <a:pt x="6058" y="139930"/>
                  </a:lnTo>
                  <a:cubicBezTo>
                    <a:pt x="200" y="144633"/>
                    <a:pt x="-756" y="153185"/>
                    <a:pt x="3932" y="159055"/>
                  </a:cubicBezTo>
                  <a:cubicBezTo>
                    <a:pt x="6629" y="162402"/>
                    <a:pt x="10572" y="164156"/>
                    <a:pt x="14571" y="164156"/>
                  </a:cubicBezTo>
                  <a:cubicBezTo>
                    <a:pt x="17545" y="164156"/>
                    <a:pt x="20548" y="163187"/>
                    <a:pt x="23057" y="161181"/>
                  </a:cubicBezTo>
                  <a:lnTo>
                    <a:pt x="82558" y="113581"/>
                  </a:lnTo>
                  <a:lnTo>
                    <a:pt x="142057" y="161181"/>
                  </a:lnTo>
                  <a:cubicBezTo>
                    <a:pt x="144568" y="163187"/>
                    <a:pt x="147569" y="164157"/>
                    <a:pt x="150545" y="164157"/>
                  </a:cubicBezTo>
                  <a:close/>
                </a:path>
              </a:pathLst>
            </a:custGeom>
            <a:grpFill/>
            <a:ln w="9525" cap="flat">
              <a:noFill/>
              <a:prstDash val="solid"/>
              <a:miter/>
            </a:ln>
          </p:spPr>
          <p:txBody>
            <a:bodyPr rtlCol="0" anchor="ctr"/>
            <a:lstStyle/>
            <a:p>
              <a:endParaRPr lang="es-MX" sz="900"/>
            </a:p>
          </p:txBody>
        </p:sp>
      </p:grpSp>
      <p:grpSp>
        <p:nvGrpSpPr>
          <p:cNvPr id="112" name="Gráfico 233">
            <a:extLst>
              <a:ext uri="{FF2B5EF4-FFF2-40B4-BE49-F238E27FC236}">
                <a16:creationId xmlns:a16="http://schemas.microsoft.com/office/drawing/2014/main" id="{A64FF02D-993A-B348-B5E4-5FE43829A9DA}"/>
              </a:ext>
            </a:extLst>
          </p:cNvPr>
          <p:cNvGrpSpPr/>
          <p:nvPr/>
        </p:nvGrpSpPr>
        <p:grpSpPr>
          <a:xfrm>
            <a:off x="7875900" y="2643464"/>
            <a:ext cx="331135" cy="331135"/>
            <a:chOff x="5171013" y="2936811"/>
            <a:chExt cx="570831" cy="570831"/>
          </a:xfrm>
          <a:solidFill>
            <a:schemeClr val="bg1"/>
          </a:solidFill>
        </p:grpSpPr>
        <p:sp>
          <p:nvSpPr>
            <p:cNvPr id="113" name="Forma libre 317">
              <a:extLst>
                <a:ext uri="{FF2B5EF4-FFF2-40B4-BE49-F238E27FC236}">
                  <a16:creationId xmlns:a16="http://schemas.microsoft.com/office/drawing/2014/main" id="{F1B12576-F832-EA49-AC72-24CA1D247AE4}"/>
                </a:ext>
              </a:extLst>
            </p:cNvPr>
            <p:cNvSpPr/>
            <p:nvPr/>
          </p:nvSpPr>
          <p:spPr>
            <a:xfrm>
              <a:off x="5171013" y="2936811"/>
              <a:ext cx="570831" cy="437797"/>
            </a:xfrm>
            <a:custGeom>
              <a:avLst/>
              <a:gdLst>
                <a:gd name="connsiteX0" fmla="*/ 558938 w 570831"/>
                <a:gd name="connsiteY0" fmla="*/ 190278 h 437797"/>
                <a:gd name="connsiteX1" fmla="*/ 463072 w 570831"/>
                <a:gd name="connsiteY1" fmla="*/ 190278 h 437797"/>
                <a:gd name="connsiteX2" fmla="*/ 328838 w 570831"/>
                <a:gd name="connsiteY2" fmla="*/ 4981 h 437797"/>
                <a:gd name="connsiteX3" fmla="*/ 312248 w 570831"/>
                <a:gd name="connsiteY3" fmla="*/ 2217 h 437797"/>
                <a:gd name="connsiteX4" fmla="*/ 292894 w 570831"/>
                <a:gd name="connsiteY4" fmla="*/ 16043 h 437797"/>
                <a:gd name="connsiteX5" fmla="*/ 290130 w 570831"/>
                <a:gd name="connsiteY5" fmla="*/ 32632 h 437797"/>
                <a:gd name="connsiteX6" fmla="*/ 404335 w 570831"/>
                <a:gd name="connsiteY6" fmla="*/ 190277 h 437797"/>
                <a:gd name="connsiteX7" fmla="*/ 157105 w 570831"/>
                <a:gd name="connsiteY7" fmla="*/ 190277 h 437797"/>
                <a:gd name="connsiteX8" fmla="*/ 271306 w 570831"/>
                <a:gd name="connsiteY8" fmla="*/ 32632 h 437797"/>
                <a:gd name="connsiteX9" fmla="*/ 268543 w 570831"/>
                <a:gd name="connsiteY9" fmla="*/ 16043 h 437797"/>
                <a:gd name="connsiteX10" fmla="*/ 249189 w 570831"/>
                <a:gd name="connsiteY10" fmla="*/ 2217 h 437797"/>
                <a:gd name="connsiteX11" fmla="*/ 232599 w 570831"/>
                <a:gd name="connsiteY11" fmla="*/ 4981 h 437797"/>
                <a:gd name="connsiteX12" fmla="*/ 98362 w 570831"/>
                <a:gd name="connsiteY12" fmla="*/ 190278 h 437797"/>
                <a:gd name="connsiteX13" fmla="*/ 11893 w 570831"/>
                <a:gd name="connsiteY13" fmla="*/ 190278 h 437797"/>
                <a:gd name="connsiteX14" fmla="*/ 0 w 570831"/>
                <a:gd name="connsiteY14" fmla="*/ 202169 h 437797"/>
                <a:gd name="connsiteX15" fmla="*/ 0 w 570831"/>
                <a:gd name="connsiteY15" fmla="*/ 225954 h 437797"/>
                <a:gd name="connsiteX16" fmla="*/ 11893 w 570831"/>
                <a:gd name="connsiteY16" fmla="*/ 237846 h 437797"/>
                <a:gd name="connsiteX17" fmla="*/ 35570 w 570831"/>
                <a:gd name="connsiteY17" fmla="*/ 237846 h 437797"/>
                <a:gd name="connsiteX18" fmla="*/ 96556 w 570831"/>
                <a:gd name="connsiteY18" fmla="*/ 412108 h 437797"/>
                <a:gd name="connsiteX19" fmla="*/ 111305 w 570831"/>
                <a:gd name="connsiteY19" fmla="*/ 434383 h 437797"/>
                <a:gd name="connsiteX20" fmla="*/ 123779 w 570831"/>
                <a:gd name="connsiteY20" fmla="*/ 437054 h 437797"/>
                <a:gd name="connsiteX21" fmla="*/ 131491 w 570831"/>
                <a:gd name="connsiteY21" fmla="*/ 426904 h 437797"/>
                <a:gd name="connsiteX22" fmla="*/ 285416 w 570831"/>
                <a:gd name="connsiteY22" fmla="*/ 285416 h 437797"/>
                <a:gd name="connsiteX23" fmla="*/ 439343 w 570831"/>
                <a:gd name="connsiteY23" fmla="*/ 426904 h 437797"/>
                <a:gd name="connsiteX24" fmla="*/ 447054 w 570831"/>
                <a:gd name="connsiteY24" fmla="*/ 437054 h 437797"/>
                <a:gd name="connsiteX25" fmla="*/ 451188 w 570831"/>
                <a:gd name="connsiteY25" fmla="*/ 437798 h 437797"/>
                <a:gd name="connsiteX26" fmla="*/ 459527 w 570831"/>
                <a:gd name="connsiteY26" fmla="*/ 434383 h 437797"/>
                <a:gd name="connsiteX27" fmla="*/ 474276 w 570831"/>
                <a:gd name="connsiteY27" fmla="*/ 412085 h 437797"/>
                <a:gd name="connsiteX28" fmla="*/ 535260 w 570831"/>
                <a:gd name="connsiteY28" fmla="*/ 237846 h 437797"/>
                <a:gd name="connsiteX29" fmla="*/ 558938 w 570831"/>
                <a:gd name="connsiteY29" fmla="*/ 237846 h 437797"/>
                <a:gd name="connsiteX30" fmla="*/ 570831 w 570831"/>
                <a:gd name="connsiteY30" fmla="*/ 225954 h 437797"/>
                <a:gd name="connsiteX31" fmla="*/ 570831 w 570831"/>
                <a:gd name="connsiteY31" fmla="*/ 202169 h 437797"/>
                <a:gd name="connsiteX32" fmla="*/ 558938 w 570831"/>
                <a:gd name="connsiteY32" fmla="*/ 190278 h 437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70831" h="437797">
                  <a:moveTo>
                    <a:pt x="558938" y="190278"/>
                  </a:moveTo>
                  <a:lnTo>
                    <a:pt x="463072" y="190278"/>
                  </a:lnTo>
                  <a:lnTo>
                    <a:pt x="328838" y="4981"/>
                  </a:lnTo>
                  <a:cubicBezTo>
                    <a:pt x="325020" y="-364"/>
                    <a:pt x="317593" y="-1602"/>
                    <a:pt x="312248" y="2217"/>
                  </a:cubicBezTo>
                  <a:lnTo>
                    <a:pt x="292894" y="16043"/>
                  </a:lnTo>
                  <a:cubicBezTo>
                    <a:pt x="287549" y="19860"/>
                    <a:pt x="286312" y="27288"/>
                    <a:pt x="290130" y="32632"/>
                  </a:cubicBezTo>
                  <a:lnTo>
                    <a:pt x="404335" y="190277"/>
                  </a:lnTo>
                  <a:lnTo>
                    <a:pt x="157105" y="190277"/>
                  </a:lnTo>
                  <a:lnTo>
                    <a:pt x="271306" y="32632"/>
                  </a:lnTo>
                  <a:cubicBezTo>
                    <a:pt x="275124" y="27288"/>
                    <a:pt x="273887" y="19861"/>
                    <a:pt x="268543" y="16043"/>
                  </a:cubicBezTo>
                  <a:lnTo>
                    <a:pt x="249189" y="2217"/>
                  </a:lnTo>
                  <a:cubicBezTo>
                    <a:pt x="243844" y="-1600"/>
                    <a:pt x="236417" y="-364"/>
                    <a:pt x="232599" y="4981"/>
                  </a:cubicBezTo>
                  <a:lnTo>
                    <a:pt x="98362" y="190278"/>
                  </a:lnTo>
                  <a:lnTo>
                    <a:pt x="11893" y="190278"/>
                  </a:lnTo>
                  <a:cubicBezTo>
                    <a:pt x="5319" y="190278"/>
                    <a:pt x="0" y="195597"/>
                    <a:pt x="0" y="202169"/>
                  </a:cubicBezTo>
                  <a:lnTo>
                    <a:pt x="0" y="225954"/>
                  </a:lnTo>
                  <a:cubicBezTo>
                    <a:pt x="0" y="232527"/>
                    <a:pt x="5319" y="237846"/>
                    <a:pt x="11893" y="237846"/>
                  </a:cubicBezTo>
                  <a:lnTo>
                    <a:pt x="35570" y="237846"/>
                  </a:lnTo>
                  <a:lnTo>
                    <a:pt x="96556" y="412108"/>
                  </a:lnTo>
                  <a:cubicBezTo>
                    <a:pt x="99367" y="420099"/>
                    <a:pt x="104198" y="427380"/>
                    <a:pt x="111305" y="434383"/>
                  </a:cubicBezTo>
                  <a:cubicBezTo>
                    <a:pt x="114581" y="437612"/>
                    <a:pt x="119481" y="438645"/>
                    <a:pt x="123779" y="437054"/>
                  </a:cubicBezTo>
                  <a:cubicBezTo>
                    <a:pt x="128099" y="435451"/>
                    <a:pt x="131118" y="431491"/>
                    <a:pt x="131491" y="426904"/>
                  </a:cubicBezTo>
                  <a:cubicBezTo>
                    <a:pt x="138179" y="347561"/>
                    <a:pt x="205770" y="285416"/>
                    <a:pt x="285416" y="285416"/>
                  </a:cubicBezTo>
                  <a:cubicBezTo>
                    <a:pt x="365061" y="285416"/>
                    <a:pt x="432653" y="347561"/>
                    <a:pt x="439343" y="426904"/>
                  </a:cubicBezTo>
                  <a:cubicBezTo>
                    <a:pt x="439714" y="431492"/>
                    <a:pt x="442734" y="435452"/>
                    <a:pt x="447054" y="437054"/>
                  </a:cubicBezTo>
                  <a:cubicBezTo>
                    <a:pt x="448401" y="437554"/>
                    <a:pt x="449795" y="437798"/>
                    <a:pt x="451188" y="437798"/>
                  </a:cubicBezTo>
                  <a:cubicBezTo>
                    <a:pt x="454254" y="437798"/>
                    <a:pt x="457274" y="436613"/>
                    <a:pt x="459527" y="434383"/>
                  </a:cubicBezTo>
                  <a:cubicBezTo>
                    <a:pt x="466634" y="427380"/>
                    <a:pt x="471465" y="420098"/>
                    <a:pt x="474276" y="412085"/>
                  </a:cubicBezTo>
                  <a:lnTo>
                    <a:pt x="535260" y="237846"/>
                  </a:lnTo>
                  <a:lnTo>
                    <a:pt x="558938" y="237846"/>
                  </a:lnTo>
                  <a:cubicBezTo>
                    <a:pt x="565512" y="237846"/>
                    <a:pt x="570831" y="232527"/>
                    <a:pt x="570831" y="225954"/>
                  </a:cubicBezTo>
                  <a:lnTo>
                    <a:pt x="570831" y="202169"/>
                  </a:lnTo>
                  <a:cubicBezTo>
                    <a:pt x="570831" y="195597"/>
                    <a:pt x="565512" y="190278"/>
                    <a:pt x="558938" y="190278"/>
                  </a:cubicBezTo>
                  <a:close/>
                </a:path>
              </a:pathLst>
            </a:custGeom>
            <a:grpFill/>
            <a:ln w="1098" cap="flat">
              <a:noFill/>
              <a:prstDash val="solid"/>
              <a:miter/>
            </a:ln>
          </p:spPr>
          <p:txBody>
            <a:bodyPr rtlCol="0" anchor="ctr"/>
            <a:lstStyle/>
            <a:p>
              <a:endParaRPr lang="es-MX" sz="900"/>
            </a:p>
          </p:txBody>
        </p:sp>
        <p:sp>
          <p:nvSpPr>
            <p:cNvPr id="114" name="Forma libre 318">
              <a:extLst>
                <a:ext uri="{FF2B5EF4-FFF2-40B4-BE49-F238E27FC236}">
                  <a16:creationId xmlns:a16="http://schemas.microsoft.com/office/drawing/2014/main" id="{85ADB5D6-2A0B-914B-82F8-0290CD72A33C}"/>
                </a:ext>
              </a:extLst>
            </p:cNvPr>
            <p:cNvSpPr/>
            <p:nvPr/>
          </p:nvSpPr>
          <p:spPr>
            <a:xfrm>
              <a:off x="5325613" y="3246011"/>
              <a:ext cx="261630" cy="261631"/>
            </a:xfrm>
            <a:custGeom>
              <a:avLst/>
              <a:gdLst>
                <a:gd name="connsiteX0" fmla="*/ 130815 w 261630"/>
                <a:gd name="connsiteY0" fmla="*/ 0 h 261631"/>
                <a:gd name="connsiteX1" fmla="*/ 0 w 261630"/>
                <a:gd name="connsiteY1" fmla="*/ 130815 h 261631"/>
                <a:gd name="connsiteX2" fmla="*/ 130815 w 261630"/>
                <a:gd name="connsiteY2" fmla="*/ 261631 h 261631"/>
                <a:gd name="connsiteX3" fmla="*/ 261630 w 261630"/>
                <a:gd name="connsiteY3" fmla="*/ 130816 h 261631"/>
                <a:gd name="connsiteX4" fmla="*/ 130815 w 261630"/>
                <a:gd name="connsiteY4" fmla="*/ 0 h 261631"/>
                <a:gd name="connsiteX5" fmla="*/ 198685 w 261630"/>
                <a:gd name="connsiteY5" fmla="*/ 103547 h 261631"/>
                <a:gd name="connsiteX6" fmla="*/ 115438 w 261630"/>
                <a:gd name="connsiteY6" fmla="*/ 186793 h 261631"/>
                <a:gd name="connsiteX7" fmla="*/ 107030 w 261630"/>
                <a:gd name="connsiteY7" fmla="*/ 190277 h 261631"/>
                <a:gd name="connsiteX8" fmla="*/ 98621 w 261630"/>
                <a:gd name="connsiteY8" fmla="*/ 186793 h 261631"/>
                <a:gd name="connsiteX9" fmla="*/ 62944 w 261630"/>
                <a:gd name="connsiteY9" fmla="*/ 151116 h 261631"/>
                <a:gd name="connsiteX10" fmla="*/ 62944 w 261630"/>
                <a:gd name="connsiteY10" fmla="*/ 134300 h 261631"/>
                <a:gd name="connsiteX11" fmla="*/ 79760 w 261630"/>
                <a:gd name="connsiteY11" fmla="*/ 134300 h 261631"/>
                <a:gd name="connsiteX12" fmla="*/ 107029 w 261630"/>
                <a:gd name="connsiteY12" fmla="*/ 161569 h 261631"/>
                <a:gd name="connsiteX13" fmla="*/ 181867 w 261630"/>
                <a:gd name="connsiteY13" fmla="*/ 86731 h 261631"/>
                <a:gd name="connsiteX14" fmla="*/ 198683 w 261630"/>
                <a:gd name="connsiteY14" fmla="*/ 86731 h 261631"/>
                <a:gd name="connsiteX15" fmla="*/ 198685 w 261630"/>
                <a:gd name="connsiteY15" fmla="*/ 103547 h 261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1630" h="261631">
                  <a:moveTo>
                    <a:pt x="130815" y="0"/>
                  </a:moveTo>
                  <a:cubicBezTo>
                    <a:pt x="58694" y="0"/>
                    <a:pt x="0" y="58683"/>
                    <a:pt x="0" y="130815"/>
                  </a:cubicBezTo>
                  <a:cubicBezTo>
                    <a:pt x="0" y="202947"/>
                    <a:pt x="58695" y="261631"/>
                    <a:pt x="130815" y="261631"/>
                  </a:cubicBezTo>
                  <a:cubicBezTo>
                    <a:pt x="202935" y="261631"/>
                    <a:pt x="261630" y="202948"/>
                    <a:pt x="261630" y="130816"/>
                  </a:cubicBezTo>
                  <a:cubicBezTo>
                    <a:pt x="261630" y="58684"/>
                    <a:pt x="202936" y="0"/>
                    <a:pt x="130815" y="0"/>
                  </a:cubicBezTo>
                  <a:close/>
                  <a:moveTo>
                    <a:pt x="198685" y="103547"/>
                  </a:moveTo>
                  <a:lnTo>
                    <a:pt x="115438" y="186793"/>
                  </a:lnTo>
                  <a:cubicBezTo>
                    <a:pt x="113116" y="189116"/>
                    <a:pt x="110072" y="190277"/>
                    <a:pt x="107030" y="190277"/>
                  </a:cubicBezTo>
                  <a:cubicBezTo>
                    <a:pt x="103987" y="190277"/>
                    <a:pt x="100945" y="189116"/>
                    <a:pt x="98621" y="186793"/>
                  </a:cubicBezTo>
                  <a:lnTo>
                    <a:pt x="62944" y="151116"/>
                  </a:lnTo>
                  <a:cubicBezTo>
                    <a:pt x="58298" y="146471"/>
                    <a:pt x="58298" y="138945"/>
                    <a:pt x="62944" y="134300"/>
                  </a:cubicBezTo>
                  <a:cubicBezTo>
                    <a:pt x="67590" y="129656"/>
                    <a:pt x="75116" y="129654"/>
                    <a:pt x="79760" y="134300"/>
                  </a:cubicBezTo>
                  <a:lnTo>
                    <a:pt x="107029" y="161569"/>
                  </a:lnTo>
                  <a:lnTo>
                    <a:pt x="181867" y="86731"/>
                  </a:lnTo>
                  <a:cubicBezTo>
                    <a:pt x="186512" y="82085"/>
                    <a:pt x="194038" y="82085"/>
                    <a:pt x="198683" y="86731"/>
                  </a:cubicBezTo>
                  <a:cubicBezTo>
                    <a:pt x="203331" y="91376"/>
                    <a:pt x="203331" y="98902"/>
                    <a:pt x="198685" y="103547"/>
                  </a:cubicBezTo>
                  <a:close/>
                </a:path>
              </a:pathLst>
            </a:custGeom>
            <a:grpFill/>
            <a:ln w="1098" cap="flat">
              <a:noFill/>
              <a:prstDash val="solid"/>
              <a:miter/>
            </a:ln>
          </p:spPr>
          <p:txBody>
            <a:bodyPr rtlCol="0" anchor="ctr"/>
            <a:lstStyle/>
            <a:p>
              <a:endParaRPr lang="es-MX" sz="900"/>
            </a:p>
          </p:txBody>
        </p:sp>
      </p:grpSp>
      <p:sp>
        <p:nvSpPr>
          <p:cNvPr id="4" name="Rounded Rectangle 3">
            <a:extLst>
              <a:ext uri="{FF2B5EF4-FFF2-40B4-BE49-F238E27FC236}">
                <a16:creationId xmlns:a16="http://schemas.microsoft.com/office/drawing/2014/main" id="{43070472-0F8D-3C42-9F03-DB1B0307D506}"/>
              </a:ext>
            </a:extLst>
          </p:cNvPr>
          <p:cNvSpPr/>
          <p:nvPr/>
        </p:nvSpPr>
        <p:spPr>
          <a:xfrm>
            <a:off x="1291596" y="4197920"/>
            <a:ext cx="1854557" cy="193119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5" name="Rounded Rectangle 114">
            <a:extLst>
              <a:ext uri="{FF2B5EF4-FFF2-40B4-BE49-F238E27FC236}">
                <a16:creationId xmlns:a16="http://schemas.microsoft.com/office/drawing/2014/main" id="{8434E45B-A826-BD4C-A946-FEA456CBE1B0}"/>
              </a:ext>
            </a:extLst>
          </p:cNvPr>
          <p:cNvSpPr/>
          <p:nvPr/>
        </p:nvSpPr>
        <p:spPr>
          <a:xfrm>
            <a:off x="3252431" y="4197920"/>
            <a:ext cx="1854557" cy="193119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6" name="Rounded Rectangle 115">
            <a:extLst>
              <a:ext uri="{FF2B5EF4-FFF2-40B4-BE49-F238E27FC236}">
                <a16:creationId xmlns:a16="http://schemas.microsoft.com/office/drawing/2014/main" id="{82355C64-F2D2-DC4A-9175-0FD9D1252272}"/>
              </a:ext>
            </a:extLst>
          </p:cNvPr>
          <p:cNvSpPr/>
          <p:nvPr/>
        </p:nvSpPr>
        <p:spPr>
          <a:xfrm>
            <a:off x="5213266" y="4197920"/>
            <a:ext cx="1854557" cy="193119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7" name="Rounded Rectangle 116">
            <a:extLst>
              <a:ext uri="{FF2B5EF4-FFF2-40B4-BE49-F238E27FC236}">
                <a16:creationId xmlns:a16="http://schemas.microsoft.com/office/drawing/2014/main" id="{5D3B93AD-56E6-4147-874A-936202A2CF5C}"/>
              </a:ext>
            </a:extLst>
          </p:cNvPr>
          <p:cNvSpPr/>
          <p:nvPr/>
        </p:nvSpPr>
        <p:spPr>
          <a:xfrm>
            <a:off x="7174101" y="4197920"/>
            <a:ext cx="1854557" cy="193119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8" name="Rounded Rectangle 117">
            <a:extLst>
              <a:ext uri="{FF2B5EF4-FFF2-40B4-BE49-F238E27FC236}">
                <a16:creationId xmlns:a16="http://schemas.microsoft.com/office/drawing/2014/main" id="{87D44FDD-6350-FE4A-8682-CB565ACE8994}"/>
              </a:ext>
            </a:extLst>
          </p:cNvPr>
          <p:cNvSpPr/>
          <p:nvPr/>
        </p:nvSpPr>
        <p:spPr>
          <a:xfrm>
            <a:off x="9134936" y="4197920"/>
            <a:ext cx="1854557" cy="193119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 name="Triangle 4">
            <a:extLst>
              <a:ext uri="{FF2B5EF4-FFF2-40B4-BE49-F238E27FC236}">
                <a16:creationId xmlns:a16="http://schemas.microsoft.com/office/drawing/2014/main" id="{D1E2E625-C551-6C4F-B036-44F0B062B0BD}"/>
              </a:ext>
            </a:extLst>
          </p:cNvPr>
          <p:cNvSpPr/>
          <p:nvPr/>
        </p:nvSpPr>
        <p:spPr>
          <a:xfrm>
            <a:off x="2041498" y="3993574"/>
            <a:ext cx="323148" cy="278576"/>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9" name="Triangle 118">
            <a:extLst>
              <a:ext uri="{FF2B5EF4-FFF2-40B4-BE49-F238E27FC236}">
                <a16:creationId xmlns:a16="http://schemas.microsoft.com/office/drawing/2014/main" id="{42958EE9-F433-9E49-8EC2-3F78DCF1A225}"/>
              </a:ext>
            </a:extLst>
          </p:cNvPr>
          <p:cNvSpPr/>
          <p:nvPr/>
        </p:nvSpPr>
        <p:spPr>
          <a:xfrm>
            <a:off x="4018135" y="3993574"/>
            <a:ext cx="323148" cy="278576"/>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20" name="Triangle 119">
            <a:extLst>
              <a:ext uri="{FF2B5EF4-FFF2-40B4-BE49-F238E27FC236}">
                <a16:creationId xmlns:a16="http://schemas.microsoft.com/office/drawing/2014/main" id="{9E26312B-E741-8648-B04B-311109A8F0B6}"/>
              </a:ext>
            </a:extLst>
          </p:cNvPr>
          <p:cNvSpPr/>
          <p:nvPr/>
        </p:nvSpPr>
        <p:spPr>
          <a:xfrm>
            <a:off x="5976557" y="3993574"/>
            <a:ext cx="323148" cy="278576"/>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21" name="Triangle 120">
            <a:extLst>
              <a:ext uri="{FF2B5EF4-FFF2-40B4-BE49-F238E27FC236}">
                <a16:creationId xmlns:a16="http://schemas.microsoft.com/office/drawing/2014/main" id="{494B855B-3914-5F46-9094-5BA149EBF1D3}"/>
              </a:ext>
            </a:extLst>
          </p:cNvPr>
          <p:cNvSpPr/>
          <p:nvPr/>
        </p:nvSpPr>
        <p:spPr>
          <a:xfrm>
            <a:off x="7939805" y="3993574"/>
            <a:ext cx="323148" cy="278576"/>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22" name="Triangle 121">
            <a:extLst>
              <a:ext uri="{FF2B5EF4-FFF2-40B4-BE49-F238E27FC236}">
                <a16:creationId xmlns:a16="http://schemas.microsoft.com/office/drawing/2014/main" id="{33A4B783-A6D9-5F48-8CC1-4CBDD6CCB731}"/>
              </a:ext>
            </a:extLst>
          </p:cNvPr>
          <p:cNvSpPr/>
          <p:nvPr/>
        </p:nvSpPr>
        <p:spPr>
          <a:xfrm>
            <a:off x="9900640" y="3993574"/>
            <a:ext cx="323148" cy="278576"/>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23" name="CuadroTexto 395">
            <a:extLst>
              <a:ext uri="{FF2B5EF4-FFF2-40B4-BE49-F238E27FC236}">
                <a16:creationId xmlns:a16="http://schemas.microsoft.com/office/drawing/2014/main" id="{806079AA-F5B1-7642-94A4-79A62810AC1E}"/>
              </a:ext>
            </a:extLst>
          </p:cNvPr>
          <p:cNvSpPr txBox="1"/>
          <p:nvPr/>
        </p:nvSpPr>
        <p:spPr>
          <a:xfrm>
            <a:off x="1348208" y="3538675"/>
            <a:ext cx="1710815" cy="230832"/>
          </a:xfrm>
          <a:prstGeom prst="rect">
            <a:avLst/>
          </a:prstGeom>
          <a:noFill/>
        </p:spPr>
        <p:txBody>
          <a:bodyPr wrap="square" rtlCol="0">
            <a:spAutoFit/>
          </a:bodyPr>
          <a:lstStyle/>
          <a:p>
            <a:pPr algn="ctr"/>
            <a:r>
              <a:rPr lang="en-US" sz="900" dirty="0">
                <a:solidFill>
                  <a:schemeClr val="tx2"/>
                </a:solidFill>
                <a:latin typeface="Poppins Medium" pitchFamily="2" charset="77"/>
                <a:ea typeface="Lato Semibold" panose="020F0502020204030203" pitchFamily="34" charset="0"/>
                <a:cs typeface="Poppins Medium" pitchFamily="2" charset="77"/>
              </a:rPr>
              <a:t>Awareness</a:t>
            </a:r>
          </a:p>
        </p:txBody>
      </p:sp>
      <p:sp>
        <p:nvSpPr>
          <p:cNvPr id="129" name="CuadroTexto 395">
            <a:extLst>
              <a:ext uri="{FF2B5EF4-FFF2-40B4-BE49-F238E27FC236}">
                <a16:creationId xmlns:a16="http://schemas.microsoft.com/office/drawing/2014/main" id="{4E981CC2-1397-AE4D-867A-E78AC4FB2AE2}"/>
              </a:ext>
            </a:extLst>
          </p:cNvPr>
          <p:cNvSpPr txBox="1"/>
          <p:nvPr/>
        </p:nvSpPr>
        <p:spPr>
          <a:xfrm>
            <a:off x="3324300" y="3538675"/>
            <a:ext cx="1710815" cy="230832"/>
          </a:xfrm>
          <a:prstGeom prst="rect">
            <a:avLst/>
          </a:prstGeom>
          <a:noFill/>
        </p:spPr>
        <p:txBody>
          <a:bodyPr wrap="square" rtlCol="0">
            <a:spAutoFit/>
          </a:bodyPr>
          <a:lstStyle/>
          <a:p>
            <a:pPr algn="ctr"/>
            <a:r>
              <a:rPr lang="en-US" sz="900" dirty="0">
                <a:solidFill>
                  <a:schemeClr val="tx2"/>
                </a:solidFill>
                <a:latin typeface="Poppins Medium" pitchFamily="2" charset="77"/>
                <a:ea typeface="Lato Semibold" panose="020F0502020204030203" pitchFamily="34" charset="0"/>
                <a:cs typeface="Poppins Medium" pitchFamily="2" charset="77"/>
              </a:rPr>
              <a:t>Preferences</a:t>
            </a:r>
          </a:p>
        </p:txBody>
      </p:sp>
      <p:sp>
        <p:nvSpPr>
          <p:cNvPr id="130" name="CuadroTexto 395">
            <a:extLst>
              <a:ext uri="{FF2B5EF4-FFF2-40B4-BE49-F238E27FC236}">
                <a16:creationId xmlns:a16="http://schemas.microsoft.com/office/drawing/2014/main" id="{ACADEDEA-8322-BE48-B97D-582FB86EF3E4}"/>
              </a:ext>
            </a:extLst>
          </p:cNvPr>
          <p:cNvSpPr txBox="1"/>
          <p:nvPr/>
        </p:nvSpPr>
        <p:spPr>
          <a:xfrm>
            <a:off x="4946029" y="3538675"/>
            <a:ext cx="2299941" cy="230832"/>
          </a:xfrm>
          <a:prstGeom prst="rect">
            <a:avLst/>
          </a:prstGeom>
          <a:noFill/>
        </p:spPr>
        <p:txBody>
          <a:bodyPr wrap="square" rtlCol="0">
            <a:spAutoFit/>
          </a:bodyPr>
          <a:lstStyle/>
          <a:p>
            <a:pPr algn="ctr"/>
            <a:r>
              <a:rPr lang="en-US" sz="900" dirty="0">
                <a:solidFill>
                  <a:schemeClr val="tx2"/>
                </a:solidFill>
                <a:latin typeface="Poppins Medium" pitchFamily="2" charset="77"/>
                <a:ea typeface="Lato Semibold" panose="020F0502020204030203" pitchFamily="34" charset="0"/>
                <a:cs typeface="Poppins Medium" pitchFamily="2" charset="77"/>
              </a:rPr>
              <a:t>Considerations</a:t>
            </a:r>
          </a:p>
        </p:txBody>
      </p:sp>
      <p:sp>
        <p:nvSpPr>
          <p:cNvPr id="131" name="CuadroTexto 395">
            <a:extLst>
              <a:ext uri="{FF2B5EF4-FFF2-40B4-BE49-F238E27FC236}">
                <a16:creationId xmlns:a16="http://schemas.microsoft.com/office/drawing/2014/main" id="{549DD40B-AE57-FA46-A20D-7B5F1260AE66}"/>
              </a:ext>
            </a:extLst>
          </p:cNvPr>
          <p:cNvSpPr txBox="1"/>
          <p:nvPr/>
        </p:nvSpPr>
        <p:spPr>
          <a:xfrm>
            <a:off x="7245970" y="3538675"/>
            <a:ext cx="1710815" cy="230832"/>
          </a:xfrm>
          <a:prstGeom prst="rect">
            <a:avLst/>
          </a:prstGeom>
          <a:noFill/>
        </p:spPr>
        <p:txBody>
          <a:bodyPr wrap="square" rtlCol="0">
            <a:spAutoFit/>
          </a:bodyPr>
          <a:lstStyle/>
          <a:p>
            <a:pPr algn="ctr"/>
            <a:r>
              <a:rPr lang="en-US" sz="900" dirty="0">
                <a:solidFill>
                  <a:schemeClr val="tx2"/>
                </a:solidFill>
                <a:latin typeface="Poppins Medium" pitchFamily="2" charset="77"/>
                <a:ea typeface="Lato Semibold" panose="020F0502020204030203" pitchFamily="34" charset="0"/>
                <a:cs typeface="Poppins Medium" pitchFamily="2" charset="77"/>
              </a:rPr>
              <a:t>Pre-Order</a:t>
            </a:r>
          </a:p>
        </p:txBody>
      </p:sp>
      <p:sp>
        <p:nvSpPr>
          <p:cNvPr id="132" name="CuadroTexto 395">
            <a:extLst>
              <a:ext uri="{FF2B5EF4-FFF2-40B4-BE49-F238E27FC236}">
                <a16:creationId xmlns:a16="http://schemas.microsoft.com/office/drawing/2014/main" id="{1C543615-FC54-E643-B972-7C32C3C46306}"/>
              </a:ext>
            </a:extLst>
          </p:cNvPr>
          <p:cNvSpPr txBox="1"/>
          <p:nvPr/>
        </p:nvSpPr>
        <p:spPr>
          <a:xfrm>
            <a:off x="9206805" y="3538675"/>
            <a:ext cx="1710815" cy="230832"/>
          </a:xfrm>
          <a:prstGeom prst="rect">
            <a:avLst/>
          </a:prstGeom>
          <a:noFill/>
        </p:spPr>
        <p:txBody>
          <a:bodyPr wrap="square" rtlCol="0">
            <a:spAutoFit/>
          </a:bodyPr>
          <a:lstStyle/>
          <a:p>
            <a:pPr algn="ctr"/>
            <a:r>
              <a:rPr lang="en-US" sz="900" dirty="0">
                <a:solidFill>
                  <a:schemeClr val="tx2"/>
                </a:solidFill>
                <a:latin typeface="Poppins Medium" pitchFamily="2" charset="77"/>
                <a:ea typeface="Lato Semibold" panose="020F0502020204030203" pitchFamily="34" charset="0"/>
                <a:cs typeface="Poppins Medium" pitchFamily="2" charset="77"/>
              </a:rPr>
              <a:t>Order</a:t>
            </a:r>
          </a:p>
        </p:txBody>
      </p:sp>
      <p:sp>
        <p:nvSpPr>
          <p:cNvPr id="54" name="Rectangle 56">
            <a:extLst>
              <a:ext uri="{FF2B5EF4-FFF2-40B4-BE49-F238E27FC236}">
                <a16:creationId xmlns:a16="http://schemas.microsoft.com/office/drawing/2014/main" id="{EFCA24C9-BAF5-5B4A-B3A7-35E38070C188}"/>
              </a:ext>
            </a:extLst>
          </p:cNvPr>
          <p:cNvSpPr/>
          <p:nvPr/>
        </p:nvSpPr>
        <p:spPr>
          <a:xfrm>
            <a:off x="1490855" y="4476495"/>
            <a:ext cx="1455970" cy="1600438"/>
          </a:xfrm>
          <a:prstGeom prst="rect">
            <a:avLst/>
          </a:prstGeom>
        </p:spPr>
        <p:txBody>
          <a:bodyPr wrap="square">
            <a:spAutoFit/>
          </a:bodyPr>
          <a:lstStyle/>
          <a:p>
            <a:pPr algn="ctr"/>
            <a:r>
              <a:rPr lang="en-US" sz="1400" dirty="0">
                <a:latin typeface="Lato Light" panose="020F0502020204030203" pitchFamily="34" charset="0"/>
                <a:ea typeface="Lato Light" panose="020F0502020204030203" pitchFamily="34" charset="0"/>
                <a:cs typeface="Lato Light" panose="020F0502020204030203" pitchFamily="34" charset="0"/>
              </a:rPr>
              <a:t>There are people who have a significant number of followers in every business.</a:t>
            </a:r>
          </a:p>
        </p:txBody>
      </p:sp>
      <p:sp>
        <p:nvSpPr>
          <p:cNvPr id="55" name="Rectangle 56">
            <a:extLst>
              <a:ext uri="{FF2B5EF4-FFF2-40B4-BE49-F238E27FC236}">
                <a16:creationId xmlns:a16="http://schemas.microsoft.com/office/drawing/2014/main" id="{700D9F1F-A2A8-D144-8700-1C583CA5B757}"/>
              </a:ext>
            </a:extLst>
          </p:cNvPr>
          <p:cNvSpPr/>
          <p:nvPr/>
        </p:nvSpPr>
        <p:spPr>
          <a:xfrm>
            <a:off x="3451723" y="4476495"/>
            <a:ext cx="1455970" cy="1600438"/>
          </a:xfrm>
          <a:prstGeom prst="rect">
            <a:avLst/>
          </a:prstGeom>
        </p:spPr>
        <p:txBody>
          <a:bodyPr wrap="square">
            <a:spAutoFit/>
          </a:bodyPr>
          <a:lstStyle/>
          <a:p>
            <a:pPr algn="ctr"/>
            <a:r>
              <a:rPr lang="en-US" sz="1400" dirty="0">
                <a:latin typeface="Lato Light" panose="020F0502020204030203" pitchFamily="34" charset="0"/>
                <a:ea typeface="Lato Light" panose="020F0502020204030203" pitchFamily="34" charset="0"/>
                <a:cs typeface="Lato Light" panose="020F0502020204030203" pitchFamily="34" charset="0"/>
              </a:rPr>
              <a:t>There are people who have a significant number of followers in every business.</a:t>
            </a:r>
          </a:p>
        </p:txBody>
      </p:sp>
      <p:sp>
        <p:nvSpPr>
          <p:cNvPr id="56" name="Rectangle 56">
            <a:extLst>
              <a:ext uri="{FF2B5EF4-FFF2-40B4-BE49-F238E27FC236}">
                <a16:creationId xmlns:a16="http://schemas.microsoft.com/office/drawing/2014/main" id="{E5108D3C-1FAC-1E47-AC0F-7E016DC1A4D4}"/>
              </a:ext>
            </a:extLst>
          </p:cNvPr>
          <p:cNvSpPr/>
          <p:nvPr/>
        </p:nvSpPr>
        <p:spPr>
          <a:xfrm>
            <a:off x="5410146" y="4476495"/>
            <a:ext cx="1455970" cy="1600438"/>
          </a:xfrm>
          <a:prstGeom prst="rect">
            <a:avLst/>
          </a:prstGeom>
        </p:spPr>
        <p:txBody>
          <a:bodyPr wrap="square">
            <a:spAutoFit/>
          </a:bodyPr>
          <a:lstStyle/>
          <a:p>
            <a:pPr algn="ctr"/>
            <a:r>
              <a:rPr lang="en-US" sz="1400" dirty="0">
                <a:latin typeface="Lato Light" panose="020F0502020204030203" pitchFamily="34" charset="0"/>
                <a:ea typeface="Lato Light" panose="020F0502020204030203" pitchFamily="34" charset="0"/>
                <a:cs typeface="Lato Light" panose="020F0502020204030203" pitchFamily="34" charset="0"/>
              </a:rPr>
              <a:t>There are people who have a significant number of followers in every business.</a:t>
            </a:r>
          </a:p>
        </p:txBody>
      </p:sp>
      <p:sp>
        <p:nvSpPr>
          <p:cNvPr id="57" name="Rectangle 56">
            <a:extLst>
              <a:ext uri="{FF2B5EF4-FFF2-40B4-BE49-F238E27FC236}">
                <a16:creationId xmlns:a16="http://schemas.microsoft.com/office/drawing/2014/main" id="{F9CE8F46-3826-6B4C-B24F-FD9ED9F92FF9}"/>
              </a:ext>
            </a:extLst>
          </p:cNvPr>
          <p:cNvSpPr/>
          <p:nvPr/>
        </p:nvSpPr>
        <p:spPr>
          <a:xfrm>
            <a:off x="7373393" y="4476495"/>
            <a:ext cx="1455970" cy="1600438"/>
          </a:xfrm>
          <a:prstGeom prst="rect">
            <a:avLst/>
          </a:prstGeom>
        </p:spPr>
        <p:txBody>
          <a:bodyPr wrap="square">
            <a:spAutoFit/>
          </a:bodyPr>
          <a:lstStyle/>
          <a:p>
            <a:pPr algn="ctr"/>
            <a:r>
              <a:rPr lang="en-US" sz="1400" dirty="0">
                <a:latin typeface="Lato Light" panose="020F0502020204030203" pitchFamily="34" charset="0"/>
                <a:ea typeface="Lato Light" panose="020F0502020204030203" pitchFamily="34" charset="0"/>
                <a:cs typeface="Lato Light" panose="020F0502020204030203" pitchFamily="34" charset="0"/>
              </a:rPr>
              <a:t>There are people who have a significant number of followers in every business.</a:t>
            </a:r>
          </a:p>
        </p:txBody>
      </p:sp>
      <p:sp>
        <p:nvSpPr>
          <p:cNvPr id="58" name="Rectangle 56">
            <a:extLst>
              <a:ext uri="{FF2B5EF4-FFF2-40B4-BE49-F238E27FC236}">
                <a16:creationId xmlns:a16="http://schemas.microsoft.com/office/drawing/2014/main" id="{475497AA-C051-7D45-A31B-08B8B6725D5B}"/>
              </a:ext>
            </a:extLst>
          </p:cNvPr>
          <p:cNvSpPr/>
          <p:nvPr/>
        </p:nvSpPr>
        <p:spPr>
          <a:xfrm>
            <a:off x="9334228" y="4476495"/>
            <a:ext cx="1455970" cy="1600438"/>
          </a:xfrm>
          <a:prstGeom prst="rect">
            <a:avLst/>
          </a:prstGeom>
        </p:spPr>
        <p:txBody>
          <a:bodyPr wrap="square">
            <a:spAutoFit/>
          </a:bodyPr>
          <a:lstStyle/>
          <a:p>
            <a:pPr algn="ctr"/>
            <a:r>
              <a:rPr lang="en-US" sz="1400" dirty="0">
                <a:latin typeface="Lato Light" panose="020F0502020204030203" pitchFamily="34" charset="0"/>
                <a:ea typeface="Lato Light" panose="020F0502020204030203" pitchFamily="34" charset="0"/>
                <a:cs typeface="Lato Light" panose="020F0502020204030203" pitchFamily="34" charset="0"/>
              </a:rPr>
              <a:t>There are people who have a significant number of followers in every business.</a:t>
            </a:r>
          </a:p>
        </p:txBody>
      </p:sp>
    </p:spTree>
    <p:extLst>
      <p:ext uri="{BB962C8B-B14F-4D97-AF65-F5344CB8AC3E}">
        <p14:creationId xmlns:p14="http://schemas.microsoft.com/office/powerpoint/2010/main" val="16630242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CuadroTexto 350">
            <a:extLst>
              <a:ext uri="{FF2B5EF4-FFF2-40B4-BE49-F238E27FC236}">
                <a16:creationId xmlns:a16="http://schemas.microsoft.com/office/drawing/2014/main" id="{EB85846B-B4DD-D346-BE0C-37F878C3F360}"/>
              </a:ext>
            </a:extLst>
          </p:cNvPr>
          <p:cNvSpPr txBox="1"/>
          <p:nvPr/>
        </p:nvSpPr>
        <p:spPr>
          <a:xfrm>
            <a:off x="4770200" y="511095"/>
            <a:ext cx="2651688" cy="707886"/>
          </a:xfrm>
          <a:prstGeom prst="rect">
            <a:avLst/>
          </a:prstGeom>
          <a:noFill/>
        </p:spPr>
        <p:txBody>
          <a:bodyPr wrap="none" rtlCol="0">
            <a:spAutoFit/>
          </a:bodyPr>
          <a:lstStyle/>
          <a:p>
            <a:pPr algn="ctr"/>
            <a:r>
              <a:rPr lang="en-US" sz="4000" b="1" dirty="0">
                <a:solidFill>
                  <a:schemeClr val="tx2"/>
                </a:solidFill>
                <a:latin typeface="Poppins" pitchFamily="2" charset="77"/>
                <a:ea typeface="Lato Heavy" charset="0"/>
                <a:cs typeface="Poppins" pitchFamily="2" charset="77"/>
              </a:rPr>
              <a:t>Calendar</a:t>
            </a:r>
          </a:p>
        </p:txBody>
      </p:sp>
      <p:sp>
        <p:nvSpPr>
          <p:cNvPr id="45" name="CuadroTexto 351">
            <a:extLst>
              <a:ext uri="{FF2B5EF4-FFF2-40B4-BE49-F238E27FC236}">
                <a16:creationId xmlns:a16="http://schemas.microsoft.com/office/drawing/2014/main" id="{14CCF53B-4E8A-804A-9EAC-C1FF6A3EC7E9}"/>
              </a:ext>
            </a:extLst>
          </p:cNvPr>
          <p:cNvSpPr txBox="1"/>
          <p:nvPr/>
        </p:nvSpPr>
        <p:spPr>
          <a:xfrm>
            <a:off x="1335742" y="1191656"/>
            <a:ext cx="9520518" cy="230832"/>
          </a:xfrm>
          <a:prstGeom prst="rect">
            <a:avLst/>
          </a:prstGeom>
          <a:noFill/>
        </p:spPr>
        <p:txBody>
          <a:bodyPr wrap="square" rtlCol="0">
            <a:spAutoFit/>
          </a:bodyPr>
          <a:lstStyle/>
          <a:p>
            <a:pPr algn="ctr"/>
            <a:r>
              <a:rPr lang="en-US" sz="900" dirty="0">
                <a:latin typeface="Lato Light" panose="020F0502020204030203" pitchFamily="34" charset="0"/>
                <a:ea typeface="Lato Light" panose="020F0502020204030203" pitchFamily="34" charset="0"/>
                <a:cs typeface="Lato Light" panose="020F0502020204030203" pitchFamily="34" charset="0"/>
              </a:rPr>
              <a:t>Marketing is the study and management of exchange relationships. Marketing is the business process of creating relationships with and satisfying customers.</a:t>
            </a:r>
          </a:p>
        </p:txBody>
      </p:sp>
      <p:sp>
        <p:nvSpPr>
          <p:cNvPr id="25" name="Freeform 4">
            <a:extLst>
              <a:ext uri="{FF2B5EF4-FFF2-40B4-BE49-F238E27FC236}">
                <a16:creationId xmlns:a16="http://schemas.microsoft.com/office/drawing/2014/main" id="{CBA02708-E3F0-7442-AC74-F3BA16FA6A39}"/>
              </a:ext>
            </a:extLst>
          </p:cNvPr>
          <p:cNvSpPr>
            <a:spLocks noChangeArrowheads="1"/>
          </p:cNvSpPr>
          <p:nvPr/>
        </p:nvSpPr>
        <p:spPr bwMode="auto">
          <a:xfrm>
            <a:off x="10467448" y="11255360"/>
            <a:ext cx="362868" cy="447986"/>
          </a:xfrm>
          <a:custGeom>
            <a:avLst/>
            <a:gdLst>
              <a:gd name="T0" fmla="*/ 174 w 358"/>
              <a:gd name="T1" fmla="*/ 0 h 442"/>
              <a:gd name="T2" fmla="*/ 357 w 358"/>
              <a:gd name="T3" fmla="*/ 441 h 442"/>
              <a:gd name="T4" fmla="*/ 174 w 358"/>
              <a:gd name="T5" fmla="*/ 341 h 442"/>
              <a:gd name="T6" fmla="*/ 0 w 358"/>
              <a:gd name="T7" fmla="*/ 441 h 442"/>
              <a:gd name="T8" fmla="*/ 174 w 358"/>
              <a:gd name="T9" fmla="*/ 0 h 442"/>
            </a:gdLst>
            <a:ahLst/>
            <a:cxnLst>
              <a:cxn ang="0">
                <a:pos x="T0" y="T1"/>
              </a:cxn>
              <a:cxn ang="0">
                <a:pos x="T2" y="T3"/>
              </a:cxn>
              <a:cxn ang="0">
                <a:pos x="T4" y="T5"/>
              </a:cxn>
              <a:cxn ang="0">
                <a:pos x="T6" y="T7"/>
              </a:cxn>
              <a:cxn ang="0">
                <a:pos x="T8" y="T9"/>
              </a:cxn>
            </a:cxnLst>
            <a:rect l="0" t="0" r="r" b="b"/>
            <a:pathLst>
              <a:path w="358" h="442">
                <a:moveTo>
                  <a:pt x="174" y="0"/>
                </a:moveTo>
                <a:lnTo>
                  <a:pt x="357" y="441"/>
                </a:lnTo>
                <a:lnTo>
                  <a:pt x="174" y="341"/>
                </a:lnTo>
                <a:lnTo>
                  <a:pt x="0" y="441"/>
                </a:lnTo>
                <a:lnTo>
                  <a:pt x="174" y="0"/>
                </a:lnTo>
              </a:path>
            </a:pathLst>
          </a:custGeom>
          <a:solidFill>
            <a:schemeClr val="tx1">
              <a:lumMod val="20000"/>
              <a:lumOff val="80000"/>
            </a:schemeClr>
          </a:solidFill>
          <a:ln>
            <a:noFill/>
          </a:ln>
          <a:effectLst/>
        </p:spPr>
        <p:txBody>
          <a:bodyPr wrap="none" anchor="ctr"/>
          <a:lstStyle/>
          <a:p>
            <a:endParaRPr lang="en-US" sz="900"/>
          </a:p>
        </p:txBody>
      </p:sp>
      <p:graphicFrame>
        <p:nvGraphicFramePr>
          <p:cNvPr id="13" name="Table 12">
            <a:extLst>
              <a:ext uri="{FF2B5EF4-FFF2-40B4-BE49-F238E27FC236}">
                <a16:creationId xmlns:a16="http://schemas.microsoft.com/office/drawing/2014/main" id="{3635FEFE-172B-9441-A828-4AD545052BD6}"/>
              </a:ext>
            </a:extLst>
          </p:cNvPr>
          <p:cNvGraphicFramePr>
            <a:graphicFrameLocks noGrp="1"/>
          </p:cNvGraphicFramePr>
          <p:nvPr/>
        </p:nvGraphicFramePr>
        <p:xfrm>
          <a:off x="721505" y="2260598"/>
          <a:ext cx="10748997" cy="2771249"/>
        </p:xfrm>
        <a:graphic>
          <a:graphicData uri="http://schemas.openxmlformats.org/drawingml/2006/table">
            <a:tbl>
              <a:tblPr firstRow="1" bandRow="1">
                <a:tableStyleId>{5C22544A-7EE6-4342-B048-85BDC9FD1C3A}</a:tableStyleId>
              </a:tblPr>
              <a:tblGrid>
                <a:gridCol w="1535571">
                  <a:extLst>
                    <a:ext uri="{9D8B030D-6E8A-4147-A177-3AD203B41FA5}">
                      <a16:colId xmlns:a16="http://schemas.microsoft.com/office/drawing/2014/main" val="338277095"/>
                    </a:ext>
                  </a:extLst>
                </a:gridCol>
                <a:gridCol w="1535571">
                  <a:extLst>
                    <a:ext uri="{9D8B030D-6E8A-4147-A177-3AD203B41FA5}">
                      <a16:colId xmlns:a16="http://schemas.microsoft.com/office/drawing/2014/main" val="2777154653"/>
                    </a:ext>
                  </a:extLst>
                </a:gridCol>
                <a:gridCol w="1535571">
                  <a:extLst>
                    <a:ext uri="{9D8B030D-6E8A-4147-A177-3AD203B41FA5}">
                      <a16:colId xmlns:a16="http://schemas.microsoft.com/office/drawing/2014/main" val="1185905281"/>
                    </a:ext>
                  </a:extLst>
                </a:gridCol>
                <a:gridCol w="1535571">
                  <a:extLst>
                    <a:ext uri="{9D8B030D-6E8A-4147-A177-3AD203B41FA5}">
                      <a16:colId xmlns:a16="http://schemas.microsoft.com/office/drawing/2014/main" val="719709114"/>
                    </a:ext>
                  </a:extLst>
                </a:gridCol>
                <a:gridCol w="1535571">
                  <a:extLst>
                    <a:ext uri="{9D8B030D-6E8A-4147-A177-3AD203B41FA5}">
                      <a16:colId xmlns:a16="http://schemas.microsoft.com/office/drawing/2014/main" val="166685247"/>
                    </a:ext>
                  </a:extLst>
                </a:gridCol>
                <a:gridCol w="1535571">
                  <a:extLst>
                    <a:ext uri="{9D8B030D-6E8A-4147-A177-3AD203B41FA5}">
                      <a16:colId xmlns:a16="http://schemas.microsoft.com/office/drawing/2014/main" val="601037126"/>
                    </a:ext>
                  </a:extLst>
                </a:gridCol>
                <a:gridCol w="1535571">
                  <a:extLst>
                    <a:ext uri="{9D8B030D-6E8A-4147-A177-3AD203B41FA5}">
                      <a16:colId xmlns:a16="http://schemas.microsoft.com/office/drawing/2014/main" val="3506166575"/>
                    </a:ext>
                  </a:extLst>
                </a:gridCol>
              </a:tblGrid>
              <a:tr h="395221">
                <a:tc gridSpan="7">
                  <a:txBody>
                    <a:bodyPr/>
                    <a:lstStyle/>
                    <a:p>
                      <a:pPr algn="ctr"/>
                      <a:r>
                        <a:rPr lang="en-US" sz="1800" b="0" i="0" dirty="0">
                          <a:solidFill>
                            <a:schemeClr val="bg1"/>
                          </a:solidFill>
                          <a:latin typeface="Poppins Medium" pitchFamily="2" charset="77"/>
                          <a:cs typeface="Poppins Medium" pitchFamily="2" charset="77"/>
                        </a:rPr>
                        <a:t>July</a:t>
                      </a:r>
                    </a:p>
                  </a:txBody>
                  <a:tcPr marL="45720" marR="45720" marT="22860" marB="22860" anchor="ctr">
                    <a:lnL w="12700" cmpd="sng">
                      <a:noFill/>
                    </a:lnL>
                    <a:lnR w="6350" cap="flat" cmpd="sng" algn="ctr">
                      <a:no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hMerge="1">
                  <a:txBody>
                    <a:bodyPr/>
                    <a:lstStyle/>
                    <a:p>
                      <a:pPr algn="ctr"/>
                      <a:endParaRPr lang="en-US" dirty="0">
                        <a:latin typeface="+mj-lt"/>
                      </a:endParaRP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264E70"/>
                    </a:solidFill>
                  </a:tcPr>
                </a:tc>
                <a:tc hMerge="1">
                  <a:txBody>
                    <a:bodyPr/>
                    <a:lstStyle/>
                    <a:p>
                      <a:pPr algn="ctr"/>
                      <a:endParaRPr lang="en-US" dirty="0">
                        <a:latin typeface="+mj-lt"/>
                      </a:endParaRP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264E70"/>
                    </a:solidFill>
                  </a:tcPr>
                </a:tc>
                <a:tc hMerge="1">
                  <a:txBody>
                    <a:bodyPr/>
                    <a:lstStyle/>
                    <a:p>
                      <a:pPr algn="ctr"/>
                      <a:endParaRPr lang="en-US" dirty="0">
                        <a:latin typeface="+mj-lt"/>
                      </a:endParaRP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264E70"/>
                    </a:solidFill>
                  </a:tcPr>
                </a:tc>
                <a:tc hMerge="1">
                  <a:txBody>
                    <a:bodyPr/>
                    <a:lstStyle/>
                    <a:p>
                      <a:pPr algn="ctr"/>
                      <a:endParaRPr lang="en-US" dirty="0">
                        <a:latin typeface="+mj-lt"/>
                      </a:endParaRP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264E70"/>
                    </a:solidFill>
                  </a:tcPr>
                </a:tc>
                <a:tc hMerge="1">
                  <a:txBody>
                    <a:bodyPr/>
                    <a:lstStyle/>
                    <a:p>
                      <a:pPr algn="ctr"/>
                      <a:endParaRPr lang="en-US" dirty="0">
                        <a:latin typeface="+mj-lt"/>
                      </a:endParaRP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264E70"/>
                    </a:solidFill>
                  </a:tcPr>
                </a:tc>
                <a:tc hMerge="1">
                  <a:txBody>
                    <a:bodyPr/>
                    <a:lstStyle/>
                    <a:p>
                      <a:pPr algn="ctr"/>
                      <a:endParaRPr lang="en-US" dirty="0">
                        <a:latin typeface="+mj-lt"/>
                      </a:endParaRPr>
                    </a:p>
                  </a:txBody>
                  <a:tcPr anchor="ctr">
                    <a:lnL w="6350" cap="flat" cmpd="sng" algn="ctr">
                      <a:solidFill>
                        <a:schemeClr val="bg1">
                          <a:lumMod val="75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rgbClr val="264E70"/>
                    </a:solidFill>
                  </a:tcPr>
                </a:tc>
                <a:extLst>
                  <a:ext uri="{0D108BD9-81ED-4DB2-BD59-A6C34878D82A}">
                    <a16:rowId xmlns:a16="http://schemas.microsoft.com/office/drawing/2014/main" val="2555709551"/>
                  </a:ext>
                </a:extLst>
              </a:tr>
              <a:tr h="395221">
                <a:tc>
                  <a:txBody>
                    <a:bodyPr/>
                    <a:lstStyle/>
                    <a:p>
                      <a:pPr algn="ctr"/>
                      <a:r>
                        <a:rPr lang="en-US" sz="1400" b="0" i="0" dirty="0">
                          <a:solidFill>
                            <a:schemeClr val="tx2"/>
                          </a:solidFill>
                          <a:latin typeface="Poppins Medium" pitchFamily="2" charset="77"/>
                          <a:cs typeface="Poppins Medium" pitchFamily="2" charset="77"/>
                        </a:rPr>
                        <a:t>Sun</a:t>
                      </a:r>
                    </a:p>
                  </a:txBody>
                  <a:tcPr marL="45720" marR="45720" marT="22860" marB="22860" anchor="ctr">
                    <a:lnL w="12700" cmpd="sng">
                      <a:noFill/>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sz="1400" b="0" i="0" dirty="0">
                          <a:solidFill>
                            <a:schemeClr val="tx2"/>
                          </a:solidFill>
                          <a:latin typeface="Poppins Medium" pitchFamily="2" charset="77"/>
                          <a:cs typeface="Poppins Medium" pitchFamily="2" charset="77"/>
                        </a:rPr>
                        <a:t>Mon</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sz="1400" b="0" i="0" dirty="0">
                          <a:solidFill>
                            <a:schemeClr val="tx2"/>
                          </a:solidFill>
                          <a:latin typeface="Poppins Medium" pitchFamily="2" charset="77"/>
                          <a:cs typeface="Poppins Medium" pitchFamily="2" charset="77"/>
                        </a:rPr>
                        <a:t>Tue</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sz="1400" b="0" i="0" dirty="0">
                          <a:solidFill>
                            <a:schemeClr val="tx2"/>
                          </a:solidFill>
                          <a:latin typeface="Poppins Medium" pitchFamily="2" charset="77"/>
                          <a:cs typeface="Poppins Medium" pitchFamily="2" charset="77"/>
                        </a:rPr>
                        <a:t>Wed</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sz="1400" b="0" i="0" dirty="0">
                          <a:solidFill>
                            <a:schemeClr val="tx2"/>
                          </a:solidFill>
                          <a:latin typeface="Poppins Medium" pitchFamily="2" charset="77"/>
                          <a:cs typeface="Poppins Medium" pitchFamily="2" charset="77"/>
                        </a:rPr>
                        <a:t>Thu</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sz="1400" b="0" i="0" dirty="0">
                          <a:solidFill>
                            <a:schemeClr val="tx2"/>
                          </a:solidFill>
                          <a:latin typeface="Poppins Medium" pitchFamily="2" charset="77"/>
                          <a:cs typeface="Poppins Medium" pitchFamily="2" charset="77"/>
                        </a:rPr>
                        <a:t>Fri</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sz="1400" b="0" i="0" dirty="0">
                          <a:solidFill>
                            <a:schemeClr val="tx2"/>
                          </a:solidFill>
                          <a:latin typeface="Poppins Medium" pitchFamily="2" charset="77"/>
                          <a:cs typeface="Poppins Medium" pitchFamily="2" charset="77"/>
                        </a:rPr>
                        <a:t>Sat</a:t>
                      </a:r>
                    </a:p>
                  </a:txBody>
                  <a:tcPr marL="45720" marR="45720" marT="22860" marB="22860" anchor="ctr">
                    <a:lnL w="6350" cap="flat" cmpd="sng" algn="ctr">
                      <a:noFill/>
                      <a:prstDash val="solid"/>
                      <a:round/>
                      <a:headEnd type="none" w="med" len="med"/>
                      <a:tailEnd type="none" w="med" len="med"/>
                    </a:lnL>
                    <a:lnR w="12700" cmpd="sng">
                      <a:noFill/>
                    </a:lnR>
                    <a:lnT w="63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80841964"/>
                  </a:ext>
                </a:extLst>
              </a:tr>
              <a:tr h="395221">
                <a:tc>
                  <a:txBody>
                    <a:bodyPr/>
                    <a:lstStyle/>
                    <a:p>
                      <a:pPr algn="ctr"/>
                      <a:endPar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12700" cmpd="sng">
                      <a:noFill/>
                    </a:lnL>
                    <a:lnR w="635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endPar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1</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2</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3</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4</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5</a:t>
                      </a:r>
                    </a:p>
                  </a:txBody>
                  <a:tcPr marL="45720" marR="45720" marT="22860" marB="22860" anchor="ctr">
                    <a:lnL w="6350" cap="flat" cmpd="sng" algn="ctr">
                      <a:no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389959554"/>
                  </a:ext>
                </a:extLst>
              </a:tr>
              <a:tr h="395221">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6</a:t>
                      </a:r>
                    </a:p>
                  </a:txBody>
                  <a:tcPr marL="45720" marR="45720" marT="22860" marB="22860" anchor="ctr">
                    <a:lnL w="12700" cmpd="sng">
                      <a:noFill/>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7</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bg1"/>
                          </a:solidFill>
                          <a:latin typeface="Lato Light" panose="020F0502020204030203" pitchFamily="34" charset="0"/>
                          <a:ea typeface="Lato Light" panose="020F0502020204030203" pitchFamily="34" charset="0"/>
                          <a:cs typeface="Lato Light" panose="020F0502020204030203" pitchFamily="34" charset="0"/>
                        </a:rPr>
                        <a:t>8</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9</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10</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11</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bg1"/>
                          </a:solidFill>
                          <a:latin typeface="Lato Light" panose="020F0502020204030203" pitchFamily="34" charset="0"/>
                          <a:ea typeface="Lato Light" panose="020F0502020204030203" pitchFamily="34" charset="0"/>
                          <a:cs typeface="Lato Light" panose="020F0502020204030203" pitchFamily="34" charset="0"/>
                        </a:rPr>
                        <a:t>12</a:t>
                      </a:r>
                    </a:p>
                  </a:txBody>
                  <a:tcPr marL="45720" marR="45720" marT="22860" marB="22860" anchor="ctr">
                    <a:lnL w="635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3427197614"/>
                  </a:ext>
                </a:extLst>
              </a:tr>
              <a:tr h="397572">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13</a:t>
                      </a:r>
                    </a:p>
                  </a:txBody>
                  <a:tcPr marL="45720" marR="45720" marT="22860" marB="22860" anchor="ctr">
                    <a:lnL w="12700" cmpd="sng">
                      <a:noFill/>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14</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15</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16</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17</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18</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19</a:t>
                      </a:r>
                    </a:p>
                  </a:txBody>
                  <a:tcPr marL="45720" marR="45720" marT="22860" marB="22860" anchor="ctr">
                    <a:lnL w="635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555820989"/>
                  </a:ext>
                </a:extLst>
              </a:tr>
              <a:tr h="395221">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20</a:t>
                      </a:r>
                    </a:p>
                  </a:txBody>
                  <a:tcPr marL="45720" marR="45720" marT="22860" marB="22860" anchor="ctr">
                    <a:lnL w="12700" cmpd="sng">
                      <a:noFill/>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21</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22</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23</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24</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25</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26</a:t>
                      </a:r>
                    </a:p>
                  </a:txBody>
                  <a:tcPr marL="45720" marR="45720" marT="22860" marB="22860" anchor="ctr">
                    <a:lnL w="635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883601047"/>
                  </a:ext>
                </a:extLst>
              </a:tr>
              <a:tr h="397572">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27</a:t>
                      </a:r>
                    </a:p>
                  </a:txBody>
                  <a:tcPr marL="45720" marR="45720" marT="22860" marB="22860" anchor="ctr">
                    <a:lnL w="12700" cmpd="sng">
                      <a:noFill/>
                    </a:lnL>
                    <a:lnR w="6350" cap="flat" cmpd="sng" algn="ctr">
                      <a:no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28</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29</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200" b="0" i="0" dirty="0">
                          <a:solidFill>
                            <a:schemeClr val="bg1"/>
                          </a:solidFill>
                          <a:latin typeface="Lato Light" panose="020F0502020204030203" pitchFamily="34" charset="0"/>
                          <a:ea typeface="Lato Light" panose="020F0502020204030203" pitchFamily="34" charset="0"/>
                          <a:cs typeface="Lato Light" panose="020F0502020204030203" pitchFamily="34" charset="0"/>
                        </a:rPr>
                        <a:t>30</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31</a:t>
                      </a: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endPar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endParaRPr lang="en-US" sz="1200" b="0" i="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a:txBody>
                  <a:tcPr marL="45720" marR="45720" marT="22860" marB="22860" anchor="ctr">
                    <a:lnL w="6350" cap="flat" cmpd="sng" algn="ctr">
                      <a:noFill/>
                      <a:prstDash val="solid"/>
                      <a:round/>
                      <a:headEnd type="none" w="med" len="med"/>
                      <a:tailEnd type="none" w="med" len="med"/>
                    </a:lnL>
                    <a:lnR w="12700" cmpd="sng">
                      <a:noFill/>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24717788"/>
                  </a:ext>
                </a:extLst>
              </a:tr>
            </a:tbl>
          </a:graphicData>
        </a:graphic>
      </p:graphicFrame>
      <p:grpSp>
        <p:nvGrpSpPr>
          <p:cNvPr id="15" name="Group 14">
            <a:extLst>
              <a:ext uri="{FF2B5EF4-FFF2-40B4-BE49-F238E27FC236}">
                <a16:creationId xmlns:a16="http://schemas.microsoft.com/office/drawing/2014/main" id="{4332E1E8-90D7-F54C-8AD7-8438759AE3A1}"/>
              </a:ext>
            </a:extLst>
          </p:cNvPr>
          <p:cNvGrpSpPr/>
          <p:nvPr/>
        </p:nvGrpSpPr>
        <p:grpSpPr>
          <a:xfrm>
            <a:off x="4451352" y="5497343"/>
            <a:ext cx="643136" cy="643136"/>
            <a:chOff x="16183084" y="6782444"/>
            <a:chExt cx="1781907" cy="1781907"/>
          </a:xfrm>
        </p:grpSpPr>
        <p:sp>
          <p:nvSpPr>
            <p:cNvPr id="19" name="Oval 18">
              <a:extLst>
                <a:ext uri="{FF2B5EF4-FFF2-40B4-BE49-F238E27FC236}">
                  <a16:creationId xmlns:a16="http://schemas.microsoft.com/office/drawing/2014/main" id="{EE486A0A-B46D-AE40-8858-69E299E5E28F}"/>
                </a:ext>
              </a:extLst>
            </p:cNvPr>
            <p:cNvSpPr/>
            <p:nvPr/>
          </p:nvSpPr>
          <p:spPr>
            <a:xfrm>
              <a:off x="16183084" y="6782444"/>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0" name="Forma libre 6">
              <a:extLst>
                <a:ext uri="{FF2B5EF4-FFF2-40B4-BE49-F238E27FC236}">
                  <a16:creationId xmlns:a16="http://schemas.microsoft.com/office/drawing/2014/main" id="{9A64C55D-57E3-3145-88C5-952322100550}"/>
                </a:ext>
              </a:extLst>
            </p:cNvPr>
            <p:cNvSpPr/>
            <p:nvPr/>
          </p:nvSpPr>
          <p:spPr>
            <a:xfrm>
              <a:off x="16684158" y="7220075"/>
              <a:ext cx="845382" cy="908816"/>
            </a:xfrm>
            <a:custGeom>
              <a:avLst/>
              <a:gdLst>
                <a:gd name="connsiteX0" fmla="*/ 317463 w 452622"/>
                <a:gd name="connsiteY0" fmla="*/ 34297 h 486587"/>
                <a:gd name="connsiteX1" fmla="*/ 260018 w 452622"/>
                <a:gd name="connsiteY1" fmla="*/ 34224 h 486587"/>
                <a:gd name="connsiteX2" fmla="*/ 255366 w 452622"/>
                <a:gd name="connsiteY2" fmla="*/ 27652 h 486587"/>
                <a:gd name="connsiteX3" fmla="*/ 168829 w 452622"/>
                <a:gd name="connsiteY3" fmla="*/ 554 h 486587"/>
                <a:gd name="connsiteX4" fmla="*/ 82292 w 452622"/>
                <a:gd name="connsiteY4" fmla="*/ 27652 h 486587"/>
                <a:gd name="connsiteX5" fmla="*/ 77640 w 452622"/>
                <a:gd name="connsiteY5" fmla="*/ 34224 h 486587"/>
                <a:gd name="connsiteX6" fmla="*/ 20194 w 452622"/>
                <a:gd name="connsiteY6" fmla="*/ 34224 h 486587"/>
                <a:gd name="connsiteX7" fmla="*/ 554 w 452622"/>
                <a:gd name="connsiteY7" fmla="*/ 60805 h 486587"/>
                <a:gd name="connsiteX8" fmla="*/ 554 w 452622"/>
                <a:gd name="connsiteY8" fmla="*/ 471487 h 486587"/>
                <a:gd name="connsiteX9" fmla="*/ 15174 w 452622"/>
                <a:gd name="connsiteY9" fmla="*/ 486107 h 486587"/>
                <a:gd name="connsiteX10" fmla="*/ 322484 w 452622"/>
                <a:gd name="connsiteY10" fmla="*/ 486181 h 486587"/>
                <a:gd name="connsiteX11" fmla="*/ 337104 w 452622"/>
                <a:gd name="connsiteY11" fmla="*/ 471561 h 486587"/>
                <a:gd name="connsiteX12" fmla="*/ 337104 w 452622"/>
                <a:gd name="connsiteY12" fmla="*/ 60805 h 486587"/>
                <a:gd name="connsiteX13" fmla="*/ 317463 w 452622"/>
                <a:gd name="connsiteY13" fmla="*/ 34297 h 486587"/>
                <a:gd name="connsiteX14" fmla="*/ 103040 w 452622"/>
                <a:gd name="connsiteY14" fmla="*/ 44635 h 486587"/>
                <a:gd name="connsiteX15" fmla="*/ 168829 w 452622"/>
                <a:gd name="connsiteY15" fmla="*/ 27135 h 486587"/>
                <a:gd name="connsiteX16" fmla="*/ 234618 w 452622"/>
                <a:gd name="connsiteY16" fmla="*/ 44635 h 486587"/>
                <a:gd name="connsiteX17" fmla="*/ 234618 w 452622"/>
                <a:gd name="connsiteY17" fmla="*/ 47514 h 486587"/>
                <a:gd name="connsiteX18" fmla="*/ 103040 w 452622"/>
                <a:gd name="connsiteY18" fmla="*/ 47514 h 486587"/>
                <a:gd name="connsiteX19" fmla="*/ 103040 w 452622"/>
                <a:gd name="connsiteY19" fmla="*/ 44635 h 486587"/>
                <a:gd name="connsiteX20" fmla="*/ 310522 w 452622"/>
                <a:gd name="connsiteY20" fmla="*/ 459526 h 486587"/>
                <a:gd name="connsiteX21" fmla="*/ 27209 w 452622"/>
                <a:gd name="connsiteY21" fmla="*/ 459526 h 486587"/>
                <a:gd name="connsiteX22" fmla="*/ 27209 w 452622"/>
                <a:gd name="connsiteY22" fmla="*/ 60805 h 486587"/>
                <a:gd name="connsiteX23" fmla="*/ 76532 w 452622"/>
                <a:gd name="connsiteY23" fmla="*/ 60805 h 486587"/>
                <a:gd name="connsiteX24" fmla="*/ 92703 w 452622"/>
                <a:gd name="connsiteY24" fmla="*/ 74096 h 486587"/>
                <a:gd name="connsiteX25" fmla="*/ 245029 w 452622"/>
                <a:gd name="connsiteY25" fmla="*/ 74096 h 486587"/>
                <a:gd name="connsiteX26" fmla="*/ 261273 w 452622"/>
                <a:gd name="connsiteY26" fmla="*/ 60805 h 486587"/>
                <a:gd name="connsiteX27" fmla="*/ 310596 w 452622"/>
                <a:gd name="connsiteY27" fmla="*/ 60805 h 486587"/>
                <a:gd name="connsiteX28" fmla="*/ 310596 w 452622"/>
                <a:gd name="connsiteY28" fmla="*/ 459526 h 486587"/>
                <a:gd name="connsiteX29" fmla="*/ 268583 w 452622"/>
                <a:gd name="connsiteY29" fmla="*/ 153914 h 486587"/>
                <a:gd name="connsiteX30" fmla="*/ 281874 w 452622"/>
                <a:gd name="connsiteY30" fmla="*/ 167204 h 486587"/>
                <a:gd name="connsiteX31" fmla="*/ 268583 w 452622"/>
                <a:gd name="connsiteY31" fmla="*/ 180495 h 486587"/>
                <a:gd name="connsiteX32" fmla="*/ 162257 w 452622"/>
                <a:gd name="connsiteY32" fmla="*/ 180495 h 486587"/>
                <a:gd name="connsiteX33" fmla="*/ 148967 w 452622"/>
                <a:gd name="connsiteY33" fmla="*/ 167204 h 486587"/>
                <a:gd name="connsiteX34" fmla="*/ 162257 w 452622"/>
                <a:gd name="connsiteY34" fmla="*/ 153914 h 486587"/>
                <a:gd name="connsiteX35" fmla="*/ 268583 w 452622"/>
                <a:gd name="connsiteY35" fmla="*/ 153914 h 486587"/>
                <a:gd name="connsiteX36" fmla="*/ 281874 w 452622"/>
                <a:gd name="connsiteY36" fmla="*/ 273530 h 486587"/>
                <a:gd name="connsiteX37" fmla="*/ 268583 w 452622"/>
                <a:gd name="connsiteY37" fmla="*/ 286821 h 486587"/>
                <a:gd name="connsiteX38" fmla="*/ 162257 w 452622"/>
                <a:gd name="connsiteY38" fmla="*/ 286821 h 486587"/>
                <a:gd name="connsiteX39" fmla="*/ 148967 w 452622"/>
                <a:gd name="connsiteY39" fmla="*/ 273530 h 486587"/>
                <a:gd name="connsiteX40" fmla="*/ 162257 w 452622"/>
                <a:gd name="connsiteY40" fmla="*/ 260239 h 486587"/>
                <a:gd name="connsiteX41" fmla="*/ 268583 w 452622"/>
                <a:gd name="connsiteY41" fmla="*/ 260239 h 486587"/>
                <a:gd name="connsiteX42" fmla="*/ 281874 w 452622"/>
                <a:gd name="connsiteY42" fmla="*/ 273530 h 486587"/>
                <a:gd name="connsiteX43" fmla="*/ 281874 w 452622"/>
                <a:gd name="connsiteY43" fmla="*/ 379856 h 486587"/>
                <a:gd name="connsiteX44" fmla="*/ 268583 w 452622"/>
                <a:gd name="connsiteY44" fmla="*/ 393146 h 486587"/>
                <a:gd name="connsiteX45" fmla="*/ 162257 w 452622"/>
                <a:gd name="connsiteY45" fmla="*/ 393146 h 486587"/>
                <a:gd name="connsiteX46" fmla="*/ 148967 w 452622"/>
                <a:gd name="connsiteY46" fmla="*/ 379856 h 486587"/>
                <a:gd name="connsiteX47" fmla="*/ 162257 w 452622"/>
                <a:gd name="connsiteY47" fmla="*/ 366565 h 486587"/>
                <a:gd name="connsiteX48" fmla="*/ 268583 w 452622"/>
                <a:gd name="connsiteY48" fmla="*/ 366565 h 486587"/>
                <a:gd name="connsiteX49" fmla="*/ 281874 w 452622"/>
                <a:gd name="connsiteY49" fmla="*/ 379856 h 486587"/>
                <a:gd name="connsiteX50" fmla="*/ 69222 w 452622"/>
                <a:gd name="connsiteY50" fmla="*/ 207003 h 486587"/>
                <a:gd name="connsiteX51" fmla="*/ 122385 w 452622"/>
                <a:gd name="connsiteY51" fmla="*/ 207003 h 486587"/>
                <a:gd name="connsiteX52" fmla="*/ 135676 w 452622"/>
                <a:gd name="connsiteY52" fmla="*/ 193712 h 486587"/>
                <a:gd name="connsiteX53" fmla="*/ 135676 w 452622"/>
                <a:gd name="connsiteY53" fmla="*/ 140549 h 486587"/>
                <a:gd name="connsiteX54" fmla="*/ 122385 w 452622"/>
                <a:gd name="connsiteY54" fmla="*/ 127258 h 486587"/>
                <a:gd name="connsiteX55" fmla="*/ 69222 w 452622"/>
                <a:gd name="connsiteY55" fmla="*/ 127258 h 486587"/>
                <a:gd name="connsiteX56" fmla="*/ 55932 w 452622"/>
                <a:gd name="connsiteY56" fmla="*/ 140549 h 486587"/>
                <a:gd name="connsiteX57" fmla="*/ 55932 w 452622"/>
                <a:gd name="connsiteY57" fmla="*/ 193712 h 486587"/>
                <a:gd name="connsiteX58" fmla="*/ 69222 w 452622"/>
                <a:gd name="connsiteY58" fmla="*/ 207003 h 486587"/>
                <a:gd name="connsiteX59" fmla="*/ 82513 w 452622"/>
                <a:gd name="connsiteY59" fmla="*/ 153840 h 486587"/>
                <a:gd name="connsiteX60" fmla="*/ 109094 w 452622"/>
                <a:gd name="connsiteY60" fmla="*/ 153840 h 486587"/>
                <a:gd name="connsiteX61" fmla="*/ 109094 w 452622"/>
                <a:gd name="connsiteY61" fmla="*/ 180421 h 486587"/>
                <a:gd name="connsiteX62" fmla="*/ 82513 w 452622"/>
                <a:gd name="connsiteY62" fmla="*/ 180421 h 486587"/>
                <a:gd name="connsiteX63" fmla="*/ 82513 w 452622"/>
                <a:gd name="connsiteY63" fmla="*/ 153840 h 486587"/>
                <a:gd name="connsiteX64" fmla="*/ 122385 w 452622"/>
                <a:gd name="connsiteY64" fmla="*/ 233658 h 486587"/>
                <a:gd name="connsiteX65" fmla="*/ 69222 w 452622"/>
                <a:gd name="connsiteY65" fmla="*/ 233658 h 486587"/>
                <a:gd name="connsiteX66" fmla="*/ 55932 w 452622"/>
                <a:gd name="connsiteY66" fmla="*/ 246949 h 486587"/>
                <a:gd name="connsiteX67" fmla="*/ 55932 w 452622"/>
                <a:gd name="connsiteY67" fmla="*/ 300111 h 486587"/>
                <a:gd name="connsiteX68" fmla="*/ 69222 w 452622"/>
                <a:gd name="connsiteY68" fmla="*/ 313402 h 486587"/>
                <a:gd name="connsiteX69" fmla="*/ 122385 w 452622"/>
                <a:gd name="connsiteY69" fmla="*/ 313402 h 486587"/>
                <a:gd name="connsiteX70" fmla="*/ 135676 w 452622"/>
                <a:gd name="connsiteY70" fmla="*/ 300111 h 486587"/>
                <a:gd name="connsiteX71" fmla="*/ 135676 w 452622"/>
                <a:gd name="connsiteY71" fmla="*/ 246949 h 486587"/>
                <a:gd name="connsiteX72" fmla="*/ 122385 w 452622"/>
                <a:gd name="connsiteY72" fmla="*/ 233658 h 486587"/>
                <a:gd name="connsiteX73" fmla="*/ 109094 w 452622"/>
                <a:gd name="connsiteY73" fmla="*/ 286821 h 486587"/>
                <a:gd name="connsiteX74" fmla="*/ 82513 w 452622"/>
                <a:gd name="connsiteY74" fmla="*/ 286821 h 486587"/>
                <a:gd name="connsiteX75" fmla="*/ 82513 w 452622"/>
                <a:gd name="connsiteY75" fmla="*/ 260239 h 486587"/>
                <a:gd name="connsiteX76" fmla="*/ 109094 w 452622"/>
                <a:gd name="connsiteY76" fmla="*/ 260239 h 486587"/>
                <a:gd name="connsiteX77" fmla="*/ 109094 w 452622"/>
                <a:gd name="connsiteY77" fmla="*/ 286821 h 486587"/>
                <a:gd name="connsiteX78" fmla="*/ 122311 w 452622"/>
                <a:gd name="connsiteY78" fmla="*/ 339983 h 486587"/>
                <a:gd name="connsiteX79" fmla="*/ 69149 w 452622"/>
                <a:gd name="connsiteY79" fmla="*/ 339983 h 486587"/>
                <a:gd name="connsiteX80" fmla="*/ 55858 w 452622"/>
                <a:gd name="connsiteY80" fmla="*/ 353274 h 486587"/>
                <a:gd name="connsiteX81" fmla="*/ 55858 w 452622"/>
                <a:gd name="connsiteY81" fmla="*/ 406437 h 486587"/>
                <a:gd name="connsiteX82" fmla="*/ 69149 w 452622"/>
                <a:gd name="connsiteY82" fmla="*/ 419728 h 486587"/>
                <a:gd name="connsiteX83" fmla="*/ 122311 w 452622"/>
                <a:gd name="connsiteY83" fmla="*/ 419728 h 486587"/>
                <a:gd name="connsiteX84" fmla="*/ 135602 w 452622"/>
                <a:gd name="connsiteY84" fmla="*/ 406437 h 486587"/>
                <a:gd name="connsiteX85" fmla="*/ 135602 w 452622"/>
                <a:gd name="connsiteY85" fmla="*/ 353274 h 486587"/>
                <a:gd name="connsiteX86" fmla="*/ 122311 w 452622"/>
                <a:gd name="connsiteY86" fmla="*/ 339983 h 486587"/>
                <a:gd name="connsiteX87" fmla="*/ 109021 w 452622"/>
                <a:gd name="connsiteY87" fmla="*/ 393146 h 486587"/>
                <a:gd name="connsiteX88" fmla="*/ 82439 w 452622"/>
                <a:gd name="connsiteY88" fmla="*/ 393146 h 486587"/>
                <a:gd name="connsiteX89" fmla="*/ 82439 w 452622"/>
                <a:gd name="connsiteY89" fmla="*/ 366565 h 486587"/>
                <a:gd name="connsiteX90" fmla="*/ 109021 w 452622"/>
                <a:gd name="connsiteY90" fmla="*/ 366565 h 486587"/>
                <a:gd name="connsiteX91" fmla="*/ 109021 w 452622"/>
                <a:gd name="connsiteY91" fmla="*/ 393146 h 486587"/>
                <a:gd name="connsiteX92" fmla="*/ 450296 w 452622"/>
                <a:gd name="connsiteY92" fmla="*/ 169493 h 486587"/>
                <a:gd name="connsiteX93" fmla="*/ 423715 w 452622"/>
                <a:gd name="connsiteY93" fmla="*/ 129621 h 486587"/>
                <a:gd name="connsiteX94" fmla="*/ 412565 w 452622"/>
                <a:gd name="connsiteY94" fmla="*/ 123714 h 486587"/>
                <a:gd name="connsiteX95" fmla="*/ 401490 w 452622"/>
                <a:gd name="connsiteY95" fmla="*/ 129769 h 486587"/>
                <a:gd name="connsiteX96" fmla="*/ 375425 w 452622"/>
                <a:gd name="connsiteY96" fmla="*/ 169641 h 486587"/>
                <a:gd name="connsiteX97" fmla="*/ 373284 w 452622"/>
                <a:gd name="connsiteY97" fmla="*/ 176877 h 486587"/>
                <a:gd name="connsiteX98" fmla="*/ 372767 w 452622"/>
                <a:gd name="connsiteY98" fmla="*/ 469199 h 486587"/>
                <a:gd name="connsiteX99" fmla="*/ 376681 w 452622"/>
                <a:gd name="connsiteY99" fmla="*/ 478576 h 486587"/>
                <a:gd name="connsiteX100" fmla="*/ 386058 w 452622"/>
                <a:gd name="connsiteY100" fmla="*/ 482489 h 486587"/>
                <a:gd name="connsiteX101" fmla="*/ 439221 w 452622"/>
                <a:gd name="connsiteY101" fmla="*/ 482489 h 486587"/>
                <a:gd name="connsiteX102" fmla="*/ 452511 w 452622"/>
                <a:gd name="connsiteY102" fmla="*/ 469199 h 486587"/>
                <a:gd name="connsiteX103" fmla="*/ 452511 w 452622"/>
                <a:gd name="connsiteY103" fmla="*/ 176803 h 486587"/>
                <a:gd name="connsiteX104" fmla="*/ 450296 w 452622"/>
                <a:gd name="connsiteY104" fmla="*/ 169493 h 486587"/>
                <a:gd name="connsiteX105" fmla="*/ 412713 w 452622"/>
                <a:gd name="connsiteY105" fmla="*/ 161076 h 486587"/>
                <a:gd name="connsiteX106" fmla="*/ 425930 w 452622"/>
                <a:gd name="connsiteY106" fmla="*/ 180864 h 486587"/>
                <a:gd name="connsiteX107" fmla="*/ 425930 w 452622"/>
                <a:gd name="connsiteY107" fmla="*/ 416110 h 486587"/>
                <a:gd name="connsiteX108" fmla="*/ 399422 w 452622"/>
                <a:gd name="connsiteY108" fmla="*/ 416110 h 486587"/>
                <a:gd name="connsiteX109" fmla="*/ 399865 w 452622"/>
                <a:gd name="connsiteY109" fmla="*/ 180864 h 486587"/>
                <a:gd name="connsiteX110" fmla="*/ 412713 w 452622"/>
                <a:gd name="connsiteY110" fmla="*/ 161076 h 486587"/>
                <a:gd name="connsiteX111" fmla="*/ 399349 w 452622"/>
                <a:gd name="connsiteY111" fmla="*/ 455982 h 486587"/>
                <a:gd name="connsiteX112" fmla="*/ 399349 w 452622"/>
                <a:gd name="connsiteY112" fmla="*/ 442691 h 486587"/>
                <a:gd name="connsiteX113" fmla="*/ 425856 w 452622"/>
                <a:gd name="connsiteY113" fmla="*/ 442691 h 486587"/>
                <a:gd name="connsiteX114" fmla="*/ 425856 w 452622"/>
                <a:gd name="connsiteY114" fmla="*/ 455982 h 486587"/>
                <a:gd name="connsiteX115" fmla="*/ 399349 w 452622"/>
                <a:gd name="connsiteY115" fmla="*/ 455982 h 486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452622" h="486587">
                  <a:moveTo>
                    <a:pt x="317463" y="34297"/>
                  </a:moveTo>
                  <a:lnTo>
                    <a:pt x="260018" y="34224"/>
                  </a:lnTo>
                  <a:cubicBezTo>
                    <a:pt x="259058" y="32008"/>
                    <a:pt x="257507" y="29793"/>
                    <a:pt x="255366" y="27652"/>
                  </a:cubicBezTo>
                  <a:cubicBezTo>
                    <a:pt x="238900" y="10965"/>
                    <a:pt x="205747" y="554"/>
                    <a:pt x="168829" y="554"/>
                  </a:cubicBezTo>
                  <a:cubicBezTo>
                    <a:pt x="131910" y="554"/>
                    <a:pt x="98757" y="10965"/>
                    <a:pt x="82292" y="27652"/>
                  </a:cubicBezTo>
                  <a:cubicBezTo>
                    <a:pt x="80150" y="29793"/>
                    <a:pt x="78600" y="32008"/>
                    <a:pt x="77640" y="34224"/>
                  </a:cubicBezTo>
                  <a:lnTo>
                    <a:pt x="20194" y="34224"/>
                  </a:lnTo>
                  <a:cubicBezTo>
                    <a:pt x="8824" y="34224"/>
                    <a:pt x="554" y="45373"/>
                    <a:pt x="554" y="60805"/>
                  </a:cubicBezTo>
                  <a:lnTo>
                    <a:pt x="554" y="471487"/>
                  </a:lnTo>
                  <a:cubicBezTo>
                    <a:pt x="554" y="479536"/>
                    <a:pt x="7125" y="486107"/>
                    <a:pt x="15174" y="486107"/>
                  </a:cubicBezTo>
                  <a:lnTo>
                    <a:pt x="322484" y="486181"/>
                  </a:lnTo>
                  <a:cubicBezTo>
                    <a:pt x="330532" y="486181"/>
                    <a:pt x="337104" y="479610"/>
                    <a:pt x="337104" y="471561"/>
                  </a:cubicBezTo>
                  <a:lnTo>
                    <a:pt x="337104" y="60805"/>
                  </a:lnTo>
                  <a:cubicBezTo>
                    <a:pt x="337104" y="45447"/>
                    <a:pt x="328834" y="34297"/>
                    <a:pt x="317463" y="34297"/>
                  </a:cubicBezTo>
                  <a:moveTo>
                    <a:pt x="103040" y="44635"/>
                  </a:moveTo>
                  <a:cubicBezTo>
                    <a:pt x="113525" y="35700"/>
                    <a:pt x="137153" y="27135"/>
                    <a:pt x="168829" y="27135"/>
                  </a:cubicBezTo>
                  <a:cubicBezTo>
                    <a:pt x="200505" y="27135"/>
                    <a:pt x="224133" y="35700"/>
                    <a:pt x="234618" y="44635"/>
                  </a:cubicBezTo>
                  <a:lnTo>
                    <a:pt x="234618" y="47514"/>
                  </a:lnTo>
                  <a:lnTo>
                    <a:pt x="103040" y="47514"/>
                  </a:lnTo>
                  <a:lnTo>
                    <a:pt x="103040" y="44635"/>
                  </a:lnTo>
                  <a:close/>
                  <a:moveTo>
                    <a:pt x="310522" y="459526"/>
                  </a:moveTo>
                  <a:lnTo>
                    <a:pt x="27209" y="459526"/>
                  </a:lnTo>
                  <a:lnTo>
                    <a:pt x="27209" y="60805"/>
                  </a:lnTo>
                  <a:lnTo>
                    <a:pt x="76532" y="60805"/>
                  </a:lnTo>
                  <a:cubicBezTo>
                    <a:pt x="76754" y="66047"/>
                    <a:pt x="80446" y="74096"/>
                    <a:pt x="92703" y="74096"/>
                  </a:cubicBezTo>
                  <a:lnTo>
                    <a:pt x="245029" y="74096"/>
                  </a:lnTo>
                  <a:cubicBezTo>
                    <a:pt x="257360" y="74096"/>
                    <a:pt x="260978" y="66047"/>
                    <a:pt x="261273" y="60805"/>
                  </a:cubicBezTo>
                  <a:lnTo>
                    <a:pt x="310596" y="60805"/>
                  </a:lnTo>
                  <a:lnTo>
                    <a:pt x="310596" y="459526"/>
                  </a:lnTo>
                  <a:close/>
                  <a:moveTo>
                    <a:pt x="268583" y="153914"/>
                  </a:moveTo>
                  <a:cubicBezTo>
                    <a:pt x="275893" y="153914"/>
                    <a:pt x="281874" y="159894"/>
                    <a:pt x="281874" y="167204"/>
                  </a:cubicBezTo>
                  <a:cubicBezTo>
                    <a:pt x="281874" y="174514"/>
                    <a:pt x="275893" y="180495"/>
                    <a:pt x="268583" y="180495"/>
                  </a:cubicBezTo>
                  <a:lnTo>
                    <a:pt x="162257" y="180495"/>
                  </a:lnTo>
                  <a:cubicBezTo>
                    <a:pt x="154947" y="180495"/>
                    <a:pt x="148967" y="174514"/>
                    <a:pt x="148967" y="167204"/>
                  </a:cubicBezTo>
                  <a:cubicBezTo>
                    <a:pt x="148967" y="159894"/>
                    <a:pt x="154947" y="153914"/>
                    <a:pt x="162257" y="153914"/>
                  </a:cubicBezTo>
                  <a:lnTo>
                    <a:pt x="268583" y="153914"/>
                  </a:lnTo>
                  <a:close/>
                  <a:moveTo>
                    <a:pt x="281874" y="273530"/>
                  </a:moveTo>
                  <a:cubicBezTo>
                    <a:pt x="281874" y="280840"/>
                    <a:pt x="275893" y="286821"/>
                    <a:pt x="268583" y="286821"/>
                  </a:cubicBezTo>
                  <a:lnTo>
                    <a:pt x="162257" y="286821"/>
                  </a:lnTo>
                  <a:cubicBezTo>
                    <a:pt x="154947" y="286821"/>
                    <a:pt x="148967" y="280840"/>
                    <a:pt x="148967" y="273530"/>
                  </a:cubicBezTo>
                  <a:cubicBezTo>
                    <a:pt x="148967" y="266220"/>
                    <a:pt x="154947" y="260239"/>
                    <a:pt x="162257" y="260239"/>
                  </a:cubicBezTo>
                  <a:lnTo>
                    <a:pt x="268583" y="260239"/>
                  </a:lnTo>
                  <a:cubicBezTo>
                    <a:pt x="275893" y="260239"/>
                    <a:pt x="281874" y="266220"/>
                    <a:pt x="281874" y="273530"/>
                  </a:cubicBezTo>
                  <a:moveTo>
                    <a:pt x="281874" y="379856"/>
                  </a:moveTo>
                  <a:cubicBezTo>
                    <a:pt x="281874" y="387165"/>
                    <a:pt x="275893" y="393146"/>
                    <a:pt x="268583" y="393146"/>
                  </a:cubicBezTo>
                  <a:lnTo>
                    <a:pt x="162257" y="393146"/>
                  </a:lnTo>
                  <a:cubicBezTo>
                    <a:pt x="154947" y="393146"/>
                    <a:pt x="148967" y="387165"/>
                    <a:pt x="148967" y="379856"/>
                  </a:cubicBezTo>
                  <a:cubicBezTo>
                    <a:pt x="148967" y="372546"/>
                    <a:pt x="154947" y="366565"/>
                    <a:pt x="162257" y="366565"/>
                  </a:cubicBezTo>
                  <a:lnTo>
                    <a:pt x="268583" y="366565"/>
                  </a:lnTo>
                  <a:cubicBezTo>
                    <a:pt x="275893" y="366565"/>
                    <a:pt x="281874" y="372546"/>
                    <a:pt x="281874" y="379856"/>
                  </a:cubicBezTo>
                  <a:moveTo>
                    <a:pt x="69222" y="207003"/>
                  </a:moveTo>
                  <a:lnTo>
                    <a:pt x="122385" y="207003"/>
                  </a:lnTo>
                  <a:cubicBezTo>
                    <a:pt x="129695" y="207003"/>
                    <a:pt x="135676" y="201022"/>
                    <a:pt x="135676" y="193712"/>
                  </a:cubicBezTo>
                  <a:lnTo>
                    <a:pt x="135676" y="140549"/>
                  </a:lnTo>
                  <a:cubicBezTo>
                    <a:pt x="135676" y="133239"/>
                    <a:pt x="129695" y="127258"/>
                    <a:pt x="122385" y="127258"/>
                  </a:cubicBezTo>
                  <a:lnTo>
                    <a:pt x="69222" y="127258"/>
                  </a:lnTo>
                  <a:cubicBezTo>
                    <a:pt x="61913" y="127258"/>
                    <a:pt x="55932" y="133239"/>
                    <a:pt x="55932" y="140549"/>
                  </a:cubicBezTo>
                  <a:lnTo>
                    <a:pt x="55932" y="193712"/>
                  </a:lnTo>
                  <a:cubicBezTo>
                    <a:pt x="55932" y="201022"/>
                    <a:pt x="61913" y="207003"/>
                    <a:pt x="69222" y="207003"/>
                  </a:cubicBezTo>
                  <a:moveTo>
                    <a:pt x="82513" y="153840"/>
                  </a:moveTo>
                  <a:lnTo>
                    <a:pt x="109094" y="153840"/>
                  </a:lnTo>
                  <a:lnTo>
                    <a:pt x="109094" y="180421"/>
                  </a:lnTo>
                  <a:lnTo>
                    <a:pt x="82513" y="180421"/>
                  </a:lnTo>
                  <a:lnTo>
                    <a:pt x="82513" y="153840"/>
                  </a:lnTo>
                  <a:close/>
                  <a:moveTo>
                    <a:pt x="122385" y="233658"/>
                  </a:moveTo>
                  <a:lnTo>
                    <a:pt x="69222" y="233658"/>
                  </a:lnTo>
                  <a:cubicBezTo>
                    <a:pt x="61913" y="233658"/>
                    <a:pt x="55932" y="239639"/>
                    <a:pt x="55932" y="246949"/>
                  </a:cubicBezTo>
                  <a:lnTo>
                    <a:pt x="55932" y="300111"/>
                  </a:lnTo>
                  <a:cubicBezTo>
                    <a:pt x="55932" y="307421"/>
                    <a:pt x="61913" y="313402"/>
                    <a:pt x="69222" y="313402"/>
                  </a:cubicBezTo>
                  <a:lnTo>
                    <a:pt x="122385" y="313402"/>
                  </a:lnTo>
                  <a:cubicBezTo>
                    <a:pt x="129695" y="313402"/>
                    <a:pt x="135676" y="307421"/>
                    <a:pt x="135676" y="300111"/>
                  </a:cubicBezTo>
                  <a:lnTo>
                    <a:pt x="135676" y="246949"/>
                  </a:lnTo>
                  <a:cubicBezTo>
                    <a:pt x="135676" y="239639"/>
                    <a:pt x="129769" y="233658"/>
                    <a:pt x="122385" y="233658"/>
                  </a:cubicBezTo>
                  <a:moveTo>
                    <a:pt x="109094" y="286821"/>
                  </a:moveTo>
                  <a:lnTo>
                    <a:pt x="82513" y="286821"/>
                  </a:lnTo>
                  <a:lnTo>
                    <a:pt x="82513" y="260239"/>
                  </a:lnTo>
                  <a:lnTo>
                    <a:pt x="109094" y="260239"/>
                  </a:lnTo>
                  <a:lnTo>
                    <a:pt x="109094" y="286821"/>
                  </a:lnTo>
                  <a:close/>
                  <a:moveTo>
                    <a:pt x="122311" y="339983"/>
                  </a:moveTo>
                  <a:lnTo>
                    <a:pt x="69149" y="339983"/>
                  </a:lnTo>
                  <a:cubicBezTo>
                    <a:pt x="61839" y="339983"/>
                    <a:pt x="55858" y="345964"/>
                    <a:pt x="55858" y="353274"/>
                  </a:cubicBezTo>
                  <a:lnTo>
                    <a:pt x="55858" y="406437"/>
                  </a:lnTo>
                  <a:cubicBezTo>
                    <a:pt x="55858" y="413747"/>
                    <a:pt x="61839" y="419728"/>
                    <a:pt x="69149" y="419728"/>
                  </a:cubicBezTo>
                  <a:lnTo>
                    <a:pt x="122311" y="419728"/>
                  </a:lnTo>
                  <a:cubicBezTo>
                    <a:pt x="129621" y="419728"/>
                    <a:pt x="135602" y="413747"/>
                    <a:pt x="135602" y="406437"/>
                  </a:cubicBezTo>
                  <a:lnTo>
                    <a:pt x="135602" y="353274"/>
                  </a:lnTo>
                  <a:cubicBezTo>
                    <a:pt x="135602" y="345964"/>
                    <a:pt x="129621" y="339983"/>
                    <a:pt x="122311" y="339983"/>
                  </a:cubicBezTo>
                  <a:moveTo>
                    <a:pt x="109021" y="393146"/>
                  </a:moveTo>
                  <a:lnTo>
                    <a:pt x="82439" y="393146"/>
                  </a:lnTo>
                  <a:lnTo>
                    <a:pt x="82439" y="366565"/>
                  </a:lnTo>
                  <a:lnTo>
                    <a:pt x="109021" y="366565"/>
                  </a:lnTo>
                  <a:lnTo>
                    <a:pt x="109021" y="393146"/>
                  </a:lnTo>
                  <a:close/>
                  <a:moveTo>
                    <a:pt x="450296" y="169493"/>
                  </a:moveTo>
                  <a:lnTo>
                    <a:pt x="423715" y="129621"/>
                  </a:lnTo>
                  <a:cubicBezTo>
                    <a:pt x="421204" y="125929"/>
                    <a:pt x="417069" y="123640"/>
                    <a:pt x="412565" y="123714"/>
                  </a:cubicBezTo>
                  <a:cubicBezTo>
                    <a:pt x="408135" y="123714"/>
                    <a:pt x="403926" y="126003"/>
                    <a:pt x="401490" y="129769"/>
                  </a:cubicBezTo>
                  <a:lnTo>
                    <a:pt x="375425" y="169641"/>
                  </a:lnTo>
                  <a:cubicBezTo>
                    <a:pt x="374022" y="171782"/>
                    <a:pt x="373284" y="174293"/>
                    <a:pt x="373284" y="176877"/>
                  </a:cubicBezTo>
                  <a:lnTo>
                    <a:pt x="372767" y="469199"/>
                  </a:lnTo>
                  <a:cubicBezTo>
                    <a:pt x="372767" y="472743"/>
                    <a:pt x="374170" y="476139"/>
                    <a:pt x="376681" y="478576"/>
                  </a:cubicBezTo>
                  <a:cubicBezTo>
                    <a:pt x="379191" y="481086"/>
                    <a:pt x="382588" y="482489"/>
                    <a:pt x="386058" y="482489"/>
                  </a:cubicBezTo>
                  <a:lnTo>
                    <a:pt x="439221" y="482489"/>
                  </a:lnTo>
                  <a:cubicBezTo>
                    <a:pt x="446531" y="482489"/>
                    <a:pt x="452511" y="476508"/>
                    <a:pt x="452511" y="469199"/>
                  </a:cubicBezTo>
                  <a:lnTo>
                    <a:pt x="452511" y="176803"/>
                  </a:lnTo>
                  <a:cubicBezTo>
                    <a:pt x="452511" y="174219"/>
                    <a:pt x="451773" y="171635"/>
                    <a:pt x="450296" y="169493"/>
                  </a:cubicBezTo>
                  <a:moveTo>
                    <a:pt x="412713" y="161076"/>
                  </a:moveTo>
                  <a:lnTo>
                    <a:pt x="425930" y="180864"/>
                  </a:lnTo>
                  <a:lnTo>
                    <a:pt x="425930" y="416110"/>
                  </a:lnTo>
                  <a:lnTo>
                    <a:pt x="399422" y="416110"/>
                  </a:lnTo>
                  <a:lnTo>
                    <a:pt x="399865" y="180864"/>
                  </a:lnTo>
                  <a:lnTo>
                    <a:pt x="412713" y="161076"/>
                  </a:lnTo>
                  <a:close/>
                  <a:moveTo>
                    <a:pt x="399349" y="455982"/>
                  </a:moveTo>
                  <a:lnTo>
                    <a:pt x="399349" y="442691"/>
                  </a:lnTo>
                  <a:lnTo>
                    <a:pt x="425856" y="442691"/>
                  </a:lnTo>
                  <a:lnTo>
                    <a:pt x="425856" y="455982"/>
                  </a:lnTo>
                  <a:lnTo>
                    <a:pt x="399349" y="455982"/>
                  </a:lnTo>
                  <a:close/>
                </a:path>
              </a:pathLst>
            </a:custGeom>
            <a:solidFill>
              <a:schemeClr val="bg1"/>
            </a:solidFill>
            <a:ln w="9525" cap="flat">
              <a:noFill/>
              <a:prstDash val="solid"/>
              <a:miter/>
            </a:ln>
          </p:spPr>
          <p:txBody>
            <a:bodyPr rtlCol="0" anchor="ctr"/>
            <a:lstStyle/>
            <a:p>
              <a:endParaRPr lang="es-MX" sz="900"/>
            </a:p>
          </p:txBody>
        </p:sp>
      </p:grpSp>
      <p:grpSp>
        <p:nvGrpSpPr>
          <p:cNvPr id="16" name="Group 15">
            <a:extLst>
              <a:ext uri="{FF2B5EF4-FFF2-40B4-BE49-F238E27FC236}">
                <a16:creationId xmlns:a16="http://schemas.microsoft.com/office/drawing/2014/main" id="{69B97E4D-CDC7-4C43-9730-1A18C06D7C30}"/>
              </a:ext>
            </a:extLst>
          </p:cNvPr>
          <p:cNvGrpSpPr/>
          <p:nvPr/>
        </p:nvGrpSpPr>
        <p:grpSpPr>
          <a:xfrm>
            <a:off x="5215369" y="5418117"/>
            <a:ext cx="2783656" cy="847754"/>
            <a:chOff x="3541520" y="10523675"/>
            <a:chExt cx="5567311" cy="1695506"/>
          </a:xfrm>
        </p:grpSpPr>
        <p:sp>
          <p:nvSpPr>
            <p:cNvPr id="17" name="TextBox 16">
              <a:extLst>
                <a:ext uri="{FF2B5EF4-FFF2-40B4-BE49-F238E27FC236}">
                  <a16:creationId xmlns:a16="http://schemas.microsoft.com/office/drawing/2014/main" id="{E9EFAFCB-4209-B349-89D4-8EA077155917}"/>
                </a:ext>
              </a:extLst>
            </p:cNvPr>
            <p:cNvSpPr txBox="1"/>
            <p:nvPr/>
          </p:nvSpPr>
          <p:spPr>
            <a:xfrm>
              <a:off x="3541522" y="11172742"/>
              <a:ext cx="5567309" cy="1046439"/>
            </a:xfrm>
            <a:prstGeom prst="rect">
              <a:avLst/>
            </a:prstGeom>
            <a:noFill/>
          </p:spPr>
          <p:txBody>
            <a:bodyPr wrap="square" rtlCol="0">
              <a:spAutoFit/>
            </a:bodyPr>
            <a:lstStyle/>
            <a:p>
              <a:r>
                <a:rPr lang="en-US" sz="1400">
                  <a:latin typeface="Lato Light" panose="020F0502020204030203" pitchFamily="34" charset="0"/>
                  <a:ea typeface="Lato Light" panose="020F0502020204030203" pitchFamily="34" charset="0"/>
                  <a:cs typeface="Lato Light" panose="020F0502020204030203" pitchFamily="34" charset="0"/>
                </a:rPr>
                <a:t>To get your company’s name out there, you need to make sure.</a:t>
              </a:r>
            </a:p>
          </p:txBody>
        </p:sp>
        <p:sp>
          <p:nvSpPr>
            <p:cNvPr id="18" name="Rectangle 17">
              <a:extLst>
                <a:ext uri="{FF2B5EF4-FFF2-40B4-BE49-F238E27FC236}">
                  <a16:creationId xmlns:a16="http://schemas.microsoft.com/office/drawing/2014/main" id="{14A4EA59-47BF-D04E-9BFC-D8DF6A6BB987}"/>
                </a:ext>
              </a:extLst>
            </p:cNvPr>
            <p:cNvSpPr/>
            <p:nvPr/>
          </p:nvSpPr>
          <p:spPr>
            <a:xfrm>
              <a:off x="3541520" y="10523675"/>
              <a:ext cx="2981025" cy="461663"/>
            </a:xfrm>
            <a:prstGeom prst="rect">
              <a:avLst/>
            </a:prstGeom>
          </p:spPr>
          <p:txBody>
            <a:bodyPr wrap="square">
              <a:spAutoFit/>
            </a:bodyPr>
            <a:lstStyle/>
            <a:p>
              <a:r>
                <a:rPr lang="en-US" sz="900" dirty="0">
                  <a:solidFill>
                    <a:schemeClr val="tx2"/>
                  </a:solidFill>
                  <a:latin typeface="Poppins Medium" pitchFamily="2" charset="77"/>
                  <a:ea typeface="Roboto Medium" panose="02000000000000000000" pitchFamily="2" charset="0"/>
                  <a:cs typeface="Poppins Medium" pitchFamily="2" charset="77"/>
                </a:rPr>
                <a:t>Awareness</a:t>
              </a:r>
              <a:endParaRPr lang="en-US" sz="2700" dirty="0">
                <a:solidFill>
                  <a:schemeClr val="tx2"/>
                </a:solidFill>
                <a:latin typeface="Poppins Medium" pitchFamily="2" charset="77"/>
                <a:ea typeface="Roboto Medium" panose="02000000000000000000" pitchFamily="2" charset="0"/>
                <a:cs typeface="Poppins Medium" pitchFamily="2" charset="77"/>
              </a:endParaRPr>
            </a:p>
          </p:txBody>
        </p:sp>
      </p:grpSp>
      <p:grpSp>
        <p:nvGrpSpPr>
          <p:cNvPr id="22" name="Group 21">
            <a:extLst>
              <a:ext uri="{FF2B5EF4-FFF2-40B4-BE49-F238E27FC236}">
                <a16:creationId xmlns:a16="http://schemas.microsoft.com/office/drawing/2014/main" id="{BC6E01CB-89C4-7F40-81C8-A194A0C7EF1E}"/>
              </a:ext>
            </a:extLst>
          </p:cNvPr>
          <p:cNvGrpSpPr/>
          <p:nvPr/>
        </p:nvGrpSpPr>
        <p:grpSpPr>
          <a:xfrm>
            <a:off x="7999024" y="5499923"/>
            <a:ext cx="643136" cy="643136"/>
            <a:chOff x="14750650" y="9550782"/>
            <a:chExt cx="1781907" cy="1781907"/>
          </a:xfrm>
        </p:grpSpPr>
        <p:sp>
          <p:nvSpPr>
            <p:cNvPr id="27" name="Oval 26">
              <a:extLst>
                <a:ext uri="{FF2B5EF4-FFF2-40B4-BE49-F238E27FC236}">
                  <a16:creationId xmlns:a16="http://schemas.microsoft.com/office/drawing/2014/main" id="{7DDEDC7B-0152-4942-81E0-E4289C80C205}"/>
                </a:ext>
              </a:extLst>
            </p:cNvPr>
            <p:cNvSpPr/>
            <p:nvPr/>
          </p:nvSpPr>
          <p:spPr>
            <a:xfrm>
              <a:off x="14750650" y="9550782"/>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8" name="Forma libre 19">
              <a:extLst>
                <a:ext uri="{FF2B5EF4-FFF2-40B4-BE49-F238E27FC236}">
                  <a16:creationId xmlns:a16="http://schemas.microsoft.com/office/drawing/2014/main" id="{3FBA95E9-1036-D049-9FDC-16576C93198A}"/>
                </a:ext>
              </a:extLst>
            </p:cNvPr>
            <p:cNvSpPr/>
            <p:nvPr/>
          </p:nvSpPr>
          <p:spPr>
            <a:xfrm>
              <a:off x="15112191" y="9922081"/>
              <a:ext cx="1070894" cy="1070892"/>
            </a:xfrm>
            <a:custGeom>
              <a:avLst/>
              <a:gdLst>
                <a:gd name="connsiteX0" fmla="*/ 511138 w 532366"/>
                <a:gd name="connsiteY0" fmla="*/ 162903 h 532366"/>
                <a:gd name="connsiteX1" fmla="*/ 454210 w 532366"/>
                <a:gd name="connsiteY1" fmla="*/ 78434 h 532366"/>
                <a:gd name="connsiteX2" fmla="*/ 369740 w 532366"/>
                <a:gd name="connsiteY2" fmla="*/ 21505 h 532366"/>
                <a:gd name="connsiteX3" fmla="*/ 280397 w 532366"/>
                <a:gd name="connsiteY3" fmla="*/ 978 h 532366"/>
                <a:gd name="connsiteX4" fmla="*/ 274859 w 532366"/>
                <a:gd name="connsiteY4" fmla="*/ 757 h 532366"/>
                <a:gd name="connsiteX5" fmla="*/ 267032 w 532366"/>
                <a:gd name="connsiteY5" fmla="*/ 609 h 532366"/>
                <a:gd name="connsiteX6" fmla="*/ 264965 w 532366"/>
                <a:gd name="connsiteY6" fmla="*/ 609 h 532366"/>
                <a:gd name="connsiteX7" fmla="*/ 162848 w 532366"/>
                <a:gd name="connsiteY7" fmla="*/ 21505 h 532366"/>
                <a:gd name="connsiteX8" fmla="*/ 89158 w 532366"/>
                <a:gd name="connsiteY8" fmla="*/ 68318 h 532366"/>
                <a:gd name="connsiteX9" fmla="*/ 84654 w 532366"/>
                <a:gd name="connsiteY9" fmla="*/ 72305 h 532366"/>
                <a:gd name="connsiteX10" fmla="*/ 84433 w 532366"/>
                <a:gd name="connsiteY10" fmla="*/ 72600 h 532366"/>
                <a:gd name="connsiteX11" fmla="*/ 78378 w 532366"/>
                <a:gd name="connsiteY11" fmla="*/ 78507 h 532366"/>
                <a:gd name="connsiteX12" fmla="*/ 21450 w 532366"/>
                <a:gd name="connsiteY12" fmla="*/ 162977 h 532366"/>
                <a:gd name="connsiteX13" fmla="*/ 554 w 532366"/>
                <a:gd name="connsiteY13" fmla="*/ 266423 h 532366"/>
                <a:gd name="connsiteX14" fmla="*/ 21450 w 532366"/>
                <a:gd name="connsiteY14" fmla="*/ 369869 h 532366"/>
                <a:gd name="connsiteX15" fmla="*/ 78378 w 532366"/>
                <a:gd name="connsiteY15" fmla="*/ 454339 h 532366"/>
                <a:gd name="connsiteX16" fmla="*/ 162848 w 532366"/>
                <a:gd name="connsiteY16" fmla="*/ 511267 h 532366"/>
                <a:gd name="connsiteX17" fmla="*/ 252560 w 532366"/>
                <a:gd name="connsiteY17" fmla="*/ 531794 h 532366"/>
                <a:gd name="connsiteX18" fmla="*/ 255587 w 532366"/>
                <a:gd name="connsiteY18" fmla="*/ 532163 h 532366"/>
                <a:gd name="connsiteX19" fmla="*/ 257507 w 532366"/>
                <a:gd name="connsiteY19" fmla="*/ 532016 h 532366"/>
                <a:gd name="connsiteX20" fmla="*/ 266368 w 532366"/>
                <a:gd name="connsiteY20" fmla="*/ 532163 h 532366"/>
                <a:gd name="connsiteX21" fmla="*/ 369814 w 532366"/>
                <a:gd name="connsiteY21" fmla="*/ 511267 h 532366"/>
                <a:gd name="connsiteX22" fmla="*/ 442986 w 532366"/>
                <a:gd name="connsiteY22" fmla="*/ 464971 h 532366"/>
                <a:gd name="connsiteX23" fmla="*/ 448376 w 532366"/>
                <a:gd name="connsiteY23" fmla="*/ 460541 h 532366"/>
                <a:gd name="connsiteX24" fmla="*/ 449115 w 532366"/>
                <a:gd name="connsiteY24" fmla="*/ 459360 h 532366"/>
                <a:gd name="connsiteX25" fmla="*/ 454283 w 532366"/>
                <a:gd name="connsiteY25" fmla="*/ 454339 h 532366"/>
                <a:gd name="connsiteX26" fmla="*/ 511212 w 532366"/>
                <a:gd name="connsiteY26" fmla="*/ 369869 h 532366"/>
                <a:gd name="connsiteX27" fmla="*/ 532108 w 532366"/>
                <a:gd name="connsiteY27" fmla="*/ 266423 h 532366"/>
                <a:gd name="connsiteX28" fmla="*/ 511138 w 532366"/>
                <a:gd name="connsiteY28" fmla="*/ 162903 h 532366"/>
                <a:gd name="connsiteX29" fmla="*/ 417439 w 532366"/>
                <a:gd name="connsiteY29" fmla="*/ 80944 h 532366"/>
                <a:gd name="connsiteX30" fmla="*/ 373506 w 532366"/>
                <a:gd name="connsiteY30" fmla="*/ 102504 h 532366"/>
                <a:gd name="connsiteX31" fmla="*/ 368115 w 532366"/>
                <a:gd name="connsiteY31" fmla="*/ 94235 h 532366"/>
                <a:gd name="connsiteX32" fmla="*/ 316799 w 532366"/>
                <a:gd name="connsiteY32" fmla="*/ 32507 h 532366"/>
                <a:gd name="connsiteX33" fmla="*/ 417439 w 532366"/>
                <a:gd name="connsiteY33" fmla="*/ 80944 h 532366"/>
                <a:gd name="connsiteX34" fmla="*/ 270724 w 532366"/>
                <a:gd name="connsiteY34" fmla="*/ 27191 h 532366"/>
                <a:gd name="connsiteX35" fmla="*/ 272275 w 532366"/>
                <a:gd name="connsiteY35" fmla="*/ 27191 h 532366"/>
                <a:gd name="connsiteX36" fmla="*/ 346112 w 532366"/>
                <a:gd name="connsiteY36" fmla="*/ 109076 h 532366"/>
                <a:gd name="connsiteX37" fmla="*/ 347441 w 532366"/>
                <a:gd name="connsiteY37" fmla="*/ 111143 h 532366"/>
                <a:gd name="connsiteX38" fmla="*/ 264965 w 532366"/>
                <a:gd name="connsiteY38" fmla="*/ 121776 h 532366"/>
                <a:gd name="connsiteX39" fmla="*/ 191275 w 532366"/>
                <a:gd name="connsiteY39" fmla="*/ 111070 h 532366"/>
                <a:gd name="connsiteX40" fmla="*/ 192604 w 532366"/>
                <a:gd name="connsiteY40" fmla="*/ 109224 h 532366"/>
                <a:gd name="connsiteX41" fmla="*/ 270724 w 532366"/>
                <a:gd name="connsiteY41" fmla="*/ 27191 h 532366"/>
                <a:gd name="connsiteX42" fmla="*/ 226939 w 532366"/>
                <a:gd name="connsiteY42" fmla="*/ 30292 h 532366"/>
                <a:gd name="connsiteX43" fmla="*/ 170970 w 532366"/>
                <a:gd name="connsiteY43" fmla="*/ 93644 h 532366"/>
                <a:gd name="connsiteX44" fmla="*/ 164989 w 532366"/>
                <a:gd name="connsiteY44" fmla="*/ 102283 h 532366"/>
                <a:gd name="connsiteX45" fmla="*/ 117807 w 532366"/>
                <a:gd name="connsiteY45" fmla="*/ 78729 h 532366"/>
                <a:gd name="connsiteX46" fmla="*/ 226939 w 532366"/>
                <a:gd name="connsiteY46" fmla="*/ 30292 h 532366"/>
                <a:gd name="connsiteX47" fmla="*/ 115223 w 532366"/>
                <a:gd name="connsiteY47" fmla="*/ 451902 h 532366"/>
                <a:gd name="connsiteX48" fmla="*/ 159082 w 532366"/>
                <a:gd name="connsiteY48" fmla="*/ 430342 h 532366"/>
                <a:gd name="connsiteX49" fmla="*/ 215715 w 532366"/>
                <a:gd name="connsiteY49" fmla="*/ 500192 h 532366"/>
                <a:gd name="connsiteX50" fmla="*/ 115223 w 532366"/>
                <a:gd name="connsiteY50" fmla="*/ 451902 h 532366"/>
                <a:gd name="connsiteX51" fmla="*/ 261716 w 532366"/>
                <a:gd name="connsiteY51" fmla="*/ 505508 h 532366"/>
                <a:gd name="connsiteX52" fmla="*/ 260313 w 532366"/>
                <a:gd name="connsiteY52" fmla="*/ 505508 h 532366"/>
                <a:gd name="connsiteX53" fmla="*/ 185073 w 532366"/>
                <a:gd name="connsiteY53" fmla="*/ 421629 h 532366"/>
                <a:gd name="connsiteX54" fmla="*/ 267918 w 532366"/>
                <a:gd name="connsiteY54" fmla="*/ 410849 h 532366"/>
                <a:gd name="connsiteX55" fmla="*/ 341386 w 532366"/>
                <a:gd name="connsiteY55" fmla="*/ 421481 h 532366"/>
                <a:gd name="connsiteX56" fmla="*/ 261716 w 532366"/>
                <a:gd name="connsiteY56" fmla="*/ 505508 h 532366"/>
                <a:gd name="connsiteX57" fmla="*/ 305501 w 532366"/>
                <a:gd name="connsiteY57" fmla="*/ 502333 h 532366"/>
                <a:gd name="connsiteX58" fmla="*/ 367599 w 532366"/>
                <a:gd name="connsiteY58" fmla="*/ 430268 h 532366"/>
                <a:gd name="connsiteX59" fmla="*/ 414781 w 532366"/>
                <a:gd name="connsiteY59" fmla="*/ 453822 h 532366"/>
                <a:gd name="connsiteX60" fmla="*/ 305501 w 532366"/>
                <a:gd name="connsiteY60" fmla="*/ 502333 h 532366"/>
                <a:gd name="connsiteX61" fmla="*/ 435455 w 532366"/>
                <a:gd name="connsiteY61" fmla="*/ 435437 h 532366"/>
                <a:gd name="connsiteX62" fmla="*/ 381923 w 532366"/>
                <a:gd name="connsiteY62" fmla="*/ 407378 h 532366"/>
                <a:gd name="connsiteX63" fmla="*/ 402671 w 532366"/>
                <a:gd name="connsiteY63" fmla="*/ 364184 h 532366"/>
                <a:gd name="connsiteX64" fmla="*/ 395140 w 532366"/>
                <a:gd name="connsiteY64" fmla="*/ 346980 h 532366"/>
                <a:gd name="connsiteX65" fmla="*/ 377936 w 532366"/>
                <a:gd name="connsiteY65" fmla="*/ 354511 h 532366"/>
                <a:gd name="connsiteX66" fmla="*/ 356449 w 532366"/>
                <a:gd name="connsiteY66" fmla="*/ 398296 h 532366"/>
                <a:gd name="connsiteX67" fmla="*/ 268288 w 532366"/>
                <a:gd name="connsiteY67" fmla="*/ 384341 h 532366"/>
                <a:gd name="connsiteX68" fmla="*/ 170749 w 532366"/>
                <a:gd name="connsiteY68" fmla="*/ 398149 h 532366"/>
                <a:gd name="connsiteX69" fmla="*/ 151256 w 532366"/>
                <a:gd name="connsiteY69" fmla="*/ 354954 h 532366"/>
                <a:gd name="connsiteX70" fmla="*/ 134273 w 532366"/>
                <a:gd name="connsiteY70" fmla="*/ 346832 h 532366"/>
                <a:gd name="connsiteX71" fmla="*/ 126151 w 532366"/>
                <a:gd name="connsiteY71" fmla="*/ 363814 h 532366"/>
                <a:gd name="connsiteX72" fmla="*/ 145349 w 532366"/>
                <a:gd name="connsiteY72" fmla="*/ 407157 h 532366"/>
                <a:gd name="connsiteX73" fmla="*/ 94770 w 532366"/>
                <a:gd name="connsiteY73" fmla="*/ 433221 h 532366"/>
                <a:gd name="connsiteX74" fmla="*/ 26914 w 532366"/>
                <a:gd name="connsiteY74" fmla="*/ 266349 h 532366"/>
                <a:gd name="connsiteX75" fmla="*/ 96985 w 532366"/>
                <a:gd name="connsiteY75" fmla="*/ 97188 h 532366"/>
                <a:gd name="connsiteX76" fmla="*/ 97059 w 532366"/>
                <a:gd name="connsiteY76" fmla="*/ 97114 h 532366"/>
                <a:gd name="connsiteX77" fmla="*/ 150517 w 532366"/>
                <a:gd name="connsiteY77" fmla="*/ 125172 h 532366"/>
                <a:gd name="connsiteX78" fmla="*/ 120392 w 532366"/>
                <a:gd name="connsiteY78" fmla="*/ 196056 h 532366"/>
                <a:gd name="connsiteX79" fmla="*/ 129621 w 532366"/>
                <a:gd name="connsiteY79" fmla="*/ 212448 h 532366"/>
                <a:gd name="connsiteX80" fmla="*/ 133239 w 532366"/>
                <a:gd name="connsiteY80" fmla="*/ 212965 h 532366"/>
                <a:gd name="connsiteX81" fmla="*/ 146013 w 532366"/>
                <a:gd name="connsiteY81" fmla="*/ 203292 h 532366"/>
                <a:gd name="connsiteX82" fmla="*/ 175991 w 532366"/>
                <a:gd name="connsiteY82" fmla="*/ 134328 h 532366"/>
                <a:gd name="connsiteX83" fmla="*/ 264374 w 532366"/>
                <a:gd name="connsiteY83" fmla="*/ 148431 h 532366"/>
                <a:gd name="connsiteX84" fmla="*/ 269543 w 532366"/>
                <a:gd name="connsiteY84" fmla="*/ 148505 h 532366"/>
                <a:gd name="connsiteX85" fmla="*/ 361618 w 532366"/>
                <a:gd name="connsiteY85" fmla="*/ 134771 h 532366"/>
                <a:gd name="connsiteX86" fmla="*/ 388568 w 532366"/>
                <a:gd name="connsiteY86" fmla="*/ 202702 h 532366"/>
                <a:gd name="connsiteX87" fmla="*/ 401490 w 532366"/>
                <a:gd name="connsiteY87" fmla="*/ 212817 h 532366"/>
                <a:gd name="connsiteX88" fmla="*/ 404665 w 532366"/>
                <a:gd name="connsiteY88" fmla="*/ 212448 h 532366"/>
                <a:gd name="connsiteX89" fmla="*/ 414411 w 532366"/>
                <a:gd name="connsiteY89" fmla="*/ 196352 h 532366"/>
                <a:gd name="connsiteX90" fmla="*/ 387018 w 532366"/>
                <a:gd name="connsiteY90" fmla="*/ 125763 h 532366"/>
                <a:gd name="connsiteX91" fmla="*/ 437670 w 532366"/>
                <a:gd name="connsiteY91" fmla="*/ 99699 h 532366"/>
                <a:gd name="connsiteX92" fmla="*/ 505379 w 532366"/>
                <a:gd name="connsiteY92" fmla="*/ 266423 h 532366"/>
                <a:gd name="connsiteX93" fmla="*/ 435455 w 532366"/>
                <a:gd name="connsiteY93" fmla="*/ 435437 h 532366"/>
                <a:gd name="connsiteX94" fmla="*/ 185738 w 532366"/>
                <a:gd name="connsiteY94" fmla="*/ 232606 h 532366"/>
                <a:gd name="connsiteX95" fmla="*/ 184852 w 532366"/>
                <a:gd name="connsiteY95" fmla="*/ 238291 h 532366"/>
                <a:gd name="connsiteX96" fmla="*/ 159968 w 532366"/>
                <a:gd name="connsiteY96" fmla="*/ 308806 h 532366"/>
                <a:gd name="connsiteX97" fmla="*/ 144536 w 532366"/>
                <a:gd name="connsiteY97" fmla="*/ 321358 h 532366"/>
                <a:gd name="connsiteX98" fmla="*/ 143650 w 532366"/>
                <a:gd name="connsiteY98" fmla="*/ 321358 h 532366"/>
                <a:gd name="connsiteX99" fmla="*/ 128587 w 532366"/>
                <a:gd name="connsiteY99" fmla="*/ 309396 h 532366"/>
                <a:gd name="connsiteX100" fmla="*/ 112934 w 532366"/>
                <a:gd name="connsiteY100" fmla="*/ 259704 h 532366"/>
                <a:gd name="connsiteX101" fmla="*/ 97133 w 532366"/>
                <a:gd name="connsiteY101" fmla="*/ 309396 h 532366"/>
                <a:gd name="connsiteX102" fmla="*/ 82070 w 532366"/>
                <a:gd name="connsiteY102" fmla="*/ 321358 h 532366"/>
                <a:gd name="connsiteX103" fmla="*/ 81184 w 532366"/>
                <a:gd name="connsiteY103" fmla="*/ 321358 h 532366"/>
                <a:gd name="connsiteX104" fmla="*/ 65752 w 532366"/>
                <a:gd name="connsiteY104" fmla="*/ 308806 h 532366"/>
                <a:gd name="connsiteX105" fmla="*/ 41607 w 532366"/>
                <a:gd name="connsiteY105" fmla="*/ 239251 h 532366"/>
                <a:gd name="connsiteX106" fmla="*/ 40352 w 532366"/>
                <a:gd name="connsiteY106" fmla="*/ 232458 h 532366"/>
                <a:gd name="connsiteX107" fmla="*/ 53790 w 532366"/>
                <a:gd name="connsiteY107" fmla="*/ 219758 h 532366"/>
                <a:gd name="connsiteX108" fmla="*/ 67376 w 532366"/>
                <a:gd name="connsiteY108" fmla="*/ 230612 h 532366"/>
                <a:gd name="connsiteX109" fmla="*/ 82439 w 532366"/>
                <a:gd name="connsiteY109" fmla="*/ 280674 h 532366"/>
                <a:gd name="connsiteX110" fmla="*/ 97871 w 532366"/>
                <a:gd name="connsiteY110" fmla="*/ 230760 h 532366"/>
                <a:gd name="connsiteX111" fmla="*/ 112196 w 532366"/>
                <a:gd name="connsiteY111" fmla="*/ 219536 h 532366"/>
                <a:gd name="connsiteX112" fmla="*/ 113820 w 532366"/>
                <a:gd name="connsiteY112" fmla="*/ 219536 h 532366"/>
                <a:gd name="connsiteX113" fmla="*/ 128145 w 532366"/>
                <a:gd name="connsiteY113" fmla="*/ 230760 h 532366"/>
                <a:gd name="connsiteX114" fmla="*/ 143798 w 532366"/>
                <a:gd name="connsiteY114" fmla="*/ 280821 h 532366"/>
                <a:gd name="connsiteX115" fmla="*/ 159230 w 532366"/>
                <a:gd name="connsiteY115" fmla="*/ 230391 h 532366"/>
                <a:gd name="connsiteX116" fmla="*/ 172668 w 532366"/>
                <a:gd name="connsiteY116" fmla="*/ 219684 h 532366"/>
                <a:gd name="connsiteX117" fmla="*/ 185738 w 532366"/>
                <a:gd name="connsiteY117" fmla="*/ 232606 h 532366"/>
                <a:gd name="connsiteX118" fmla="*/ 340205 w 532366"/>
                <a:gd name="connsiteY118" fmla="*/ 232606 h 532366"/>
                <a:gd name="connsiteX119" fmla="*/ 339319 w 532366"/>
                <a:gd name="connsiteY119" fmla="*/ 238291 h 532366"/>
                <a:gd name="connsiteX120" fmla="*/ 314436 w 532366"/>
                <a:gd name="connsiteY120" fmla="*/ 308806 h 532366"/>
                <a:gd name="connsiteX121" fmla="*/ 299004 w 532366"/>
                <a:gd name="connsiteY121" fmla="*/ 321358 h 532366"/>
                <a:gd name="connsiteX122" fmla="*/ 298118 w 532366"/>
                <a:gd name="connsiteY122" fmla="*/ 321358 h 532366"/>
                <a:gd name="connsiteX123" fmla="*/ 283055 w 532366"/>
                <a:gd name="connsiteY123" fmla="*/ 309396 h 532366"/>
                <a:gd name="connsiteX124" fmla="*/ 267401 w 532366"/>
                <a:gd name="connsiteY124" fmla="*/ 259704 h 532366"/>
                <a:gd name="connsiteX125" fmla="*/ 251600 w 532366"/>
                <a:gd name="connsiteY125" fmla="*/ 309396 h 532366"/>
                <a:gd name="connsiteX126" fmla="*/ 236538 w 532366"/>
                <a:gd name="connsiteY126" fmla="*/ 321358 h 532366"/>
                <a:gd name="connsiteX127" fmla="*/ 235651 w 532366"/>
                <a:gd name="connsiteY127" fmla="*/ 321358 h 532366"/>
                <a:gd name="connsiteX128" fmla="*/ 220219 w 532366"/>
                <a:gd name="connsiteY128" fmla="*/ 308806 h 532366"/>
                <a:gd name="connsiteX129" fmla="*/ 196075 w 532366"/>
                <a:gd name="connsiteY129" fmla="*/ 239251 h 532366"/>
                <a:gd name="connsiteX130" fmla="*/ 194820 w 532366"/>
                <a:gd name="connsiteY130" fmla="*/ 232458 h 532366"/>
                <a:gd name="connsiteX131" fmla="*/ 208258 w 532366"/>
                <a:gd name="connsiteY131" fmla="*/ 219758 h 532366"/>
                <a:gd name="connsiteX132" fmla="*/ 221844 w 532366"/>
                <a:gd name="connsiteY132" fmla="*/ 230612 h 532366"/>
                <a:gd name="connsiteX133" fmla="*/ 236907 w 532366"/>
                <a:gd name="connsiteY133" fmla="*/ 280674 h 532366"/>
                <a:gd name="connsiteX134" fmla="*/ 252339 w 532366"/>
                <a:gd name="connsiteY134" fmla="*/ 230760 h 532366"/>
                <a:gd name="connsiteX135" fmla="*/ 266663 w 532366"/>
                <a:gd name="connsiteY135" fmla="*/ 219536 h 532366"/>
                <a:gd name="connsiteX136" fmla="*/ 268288 w 532366"/>
                <a:gd name="connsiteY136" fmla="*/ 219536 h 532366"/>
                <a:gd name="connsiteX137" fmla="*/ 282612 w 532366"/>
                <a:gd name="connsiteY137" fmla="*/ 230760 h 532366"/>
                <a:gd name="connsiteX138" fmla="*/ 298265 w 532366"/>
                <a:gd name="connsiteY138" fmla="*/ 280821 h 532366"/>
                <a:gd name="connsiteX139" fmla="*/ 313697 w 532366"/>
                <a:gd name="connsiteY139" fmla="*/ 230391 h 532366"/>
                <a:gd name="connsiteX140" fmla="*/ 327136 w 532366"/>
                <a:gd name="connsiteY140" fmla="*/ 219684 h 532366"/>
                <a:gd name="connsiteX141" fmla="*/ 340205 w 532366"/>
                <a:gd name="connsiteY141" fmla="*/ 232606 h 532366"/>
                <a:gd name="connsiteX142" fmla="*/ 452659 w 532366"/>
                <a:gd name="connsiteY142" fmla="*/ 280821 h 532366"/>
                <a:gd name="connsiteX143" fmla="*/ 468091 w 532366"/>
                <a:gd name="connsiteY143" fmla="*/ 230391 h 532366"/>
                <a:gd name="connsiteX144" fmla="*/ 481529 w 532366"/>
                <a:gd name="connsiteY144" fmla="*/ 219684 h 532366"/>
                <a:gd name="connsiteX145" fmla="*/ 494599 w 532366"/>
                <a:gd name="connsiteY145" fmla="*/ 232606 h 532366"/>
                <a:gd name="connsiteX146" fmla="*/ 493712 w 532366"/>
                <a:gd name="connsiteY146" fmla="*/ 238291 h 532366"/>
                <a:gd name="connsiteX147" fmla="*/ 468829 w 532366"/>
                <a:gd name="connsiteY147" fmla="*/ 308806 h 532366"/>
                <a:gd name="connsiteX148" fmla="*/ 453397 w 532366"/>
                <a:gd name="connsiteY148" fmla="*/ 321358 h 532366"/>
                <a:gd name="connsiteX149" fmla="*/ 452511 w 532366"/>
                <a:gd name="connsiteY149" fmla="*/ 321358 h 532366"/>
                <a:gd name="connsiteX150" fmla="*/ 437449 w 532366"/>
                <a:gd name="connsiteY150" fmla="*/ 309396 h 532366"/>
                <a:gd name="connsiteX151" fmla="*/ 421795 w 532366"/>
                <a:gd name="connsiteY151" fmla="*/ 259704 h 532366"/>
                <a:gd name="connsiteX152" fmla="*/ 405994 w 532366"/>
                <a:gd name="connsiteY152" fmla="*/ 309396 h 532366"/>
                <a:gd name="connsiteX153" fmla="*/ 390931 w 532366"/>
                <a:gd name="connsiteY153" fmla="*/ 321358 h 532366"/>
                <a:gd name="connsiteX154" fmla="*/ 390045 w 532366"/>
                <a:gd name="connsiteY154" fmla="*/ 321358 h 532366"/>
                <a:gd name="connsiteX155" fmla="*/ 374613 w 532366"/>
                <a:gd name="connsiteY155" fmla="*/ 308806 h 532366"/>
                <a:gd name="connsiteX156" fmla="*/ 350468 w 532366"/>
                <a:gd name="connsiteY156" fmla="*/ 239251 h 532366"/>
                <a:gd name="connsiteX157" fmla="*/ 349213 w 532366"/>
                <a:gd name="connsiteY157" fmla="*/ 232458 h 532366"/>
                <a:gd name="connsiteX158" fmla="*/ 362651 w 532366"/>
                <a:gd name="connsiteY158" fmla="*/ 219758 h 532366"/>
                <a:gd name="connsiteX159" fmla="*/ 376238 w 532366"/>
                <a:gd name="connsiteY159" fmla="*/ 230612 h 532366"/>
                <a:gd name="connsiteX160" fmla="*/ 391300 w 532366"/>
                <a:gd name="connsiteY160" fmla="*/ 280674 h 532366"/>
                <a:gd name="connsiteX161" fmla="*/ 406732 w 532366"/>
                <a:gd name="connsiteY161" fmla="*/ 230760 h 532366"/>
                <a:gd name="connsiteX162" fmla="*/ 421057 w 532366"/>
                <a:gd name="connsiteY162" fmla="*/ 219536 h 532366"/>
                <a:gd name="connsiteX163" fmla="*/ 422681 w 532366"/>
                <a:gd name="connsiteY163" fmla="*/ 219536 h 532366"/>
                <a:gd name="connsiteX164" fmla="*/ 437006 w 532366"/>
                <a:gd name="connsiteY164" fmla="*/ 230760 h 532366"/>
                <a:gd name="connsiteX165" fmla="*/ 452659 w 532366"/>
                <a:gd name="connsiteY165" fmla="*/ 280821 h 532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532366" h="532366">
                  <a:moveTo>
                    <a:pt x="511138" y="162903"/>
                  </a:moveTo>
                  <a:cubicBezTo>
                    <a:pt x="497773" y="131227"/>
                    <a:pt x="478576" y="102800"/>
                    <a:pt x="454210" y="78434"/>
                  </a:cubicBezTo>
                  <a:cubicBezTo>
                    <a:pt x="429770" y="53993"/>
                    <a:pt x="401342" y="34870"/>
                    <a:pt x="369740" y="21505"/>
                  </a:cubicBezTo>
                  <a:cubicBezTo>
                    <a:pt x="341239" y="9470"/>
                    <a:pt x="311261" y="2603"/>
                    <a:pt x="280397" y="978"/>
                  </a:cubicBezTo>
                  <a:cubicBezTo>
                    <a:pt x="278551" y="535"/>
                    <a:pt x="276705" y="462"/>
                    <a:pt x="274859" y="757"/>
                  </a:cubicBezTo>
                  <a:cubicBezTo>
                    <a:pt x="272275" y="683"/>
                    <a:pt x="269690" y="609"/>
                    <a:pt x="267032" y="609"/>
                  </a:cubicBezTo>
                  <a:cubicBezTo>
                    <a:pt x="266368" y="535"/>
                    <a:pt x="265703" y="535"/>
                    <a:pt x="264965" y="609"/>
                  </a:cubicBezTo>
                  <a:cubicBezTo>
                    <a:pt x="229523" y="757"/>
                    <a:pt x="195189" y="7771"/>
                    <a:pt x="162848" y="21505"/>
                  </a:cubicBezTo>
                  <a:cubicBezTo>
                    <a:pt x="135750" y="32950"/>
                    <a:pt x="111014" y="48677"/>
                    <a:pt x="89158" y="68318"/>
                  </a:cubicBezTo>
                  <a:cubicBezTo>
                    <a:pt x="87460" y="69278"/>
                    <a:pt x="85910" y="70607"/>
                    <a:pt x="84654" y="72305"/>
                  </a:cubicBezTo>
                  <a:cubicBezTo>
                    <a:pt x="84581" y="72379"/>
                    <a:pt x="84507" y="72527"/>
                    <a:pt x="84433" y="72600"/>
                  </a:cubicBezTo>
                  <a:cubicBezTo>
                    <a:pt x="82365" y="74520"/>
                    <a:pt x="80372" y="76514"/>
                    <a:pt x="78378" y="78507"/>
                  </a:cubicBezTo>
                  <a:cubicBezTo>
                    <a:pt x="53938" y="102948"/>
                    <a:pt x="34814" y="131375"/>
                    <a:pt x="21450" y="162977"/>
                  </a:cubicBezTo>
                  <a:cubicBezTo>
                    <a:pt x="7568" y="195761"/>
                    <a:pt x="554" y="230538"/>
                    <a:pt x="554" y="266423"/>
                  </a:cubicBezTo>
                  <a:cubicBezTo>
                    <a:pt x="554" y="302308"/>
                    <a:pt x="7568" y="337085"/>
                    <a:pt x="21450" y="369869"/>
                  </a:cubicBezTo>
                  <a:cubicBezTo>
                    <a:pt x="34814" y="401545"/>
                    <a:pt x="54012" y="429973"/>
                    <a:pt x="78378" y="454339"/>
                  </a:cubicBezTo>
                  <a:cubicBezTo>
                    <a:pt x="102818" y="478779"/>
                    <a:pt x="131246" y="497903"/>
                    <a:pt x="162848" y="511267"/>
                  </a:cubicBezTo>
                  <a:cubicBezTo>
                    <a:pt x="191423" y="523377"/>
                    <a:pt x="221549" y="530244"/>
                    <a:pt x="252560" y="531794"/>
                  </a:cubicBezTo>
                  <a:cubicBezTo>
                    <a:pt x="253520" y="532016"/>
                    <a:pt x="254554" y="532163"/>
                    <a:pt x="255587" y="532163"/>
                  </a:cubicBezTo>
                  <a:cubicBezTo>
                    <a:pt x="256252" y="532163"/>
                    <a:pt x="256917" y="532089"/>
                    <a:pt x="257507" y="532016"/>
                  </a:cubicBezTo>
                  <a:cubicBezTo>
                    <a:pt x="260461" y="532089"/>
                    <a:pt x="263414" y="532163"/>
                    <a:pt x="266368" y="532163"/>
                  </a:cubicBezTo>
                  <a:cubicBezTo>
                    <a:pt x="302253" y="532163"/>
                    <a:pt x="337030" y="525149"/>
                    <a:pt x="369814" y="511267"/>
                  </a:cubicBezTo>
                  <a:cubicBezTo>
                    <a:pt x="396690" y="499896"/>
                    <a:pt x="421278" y="484317"/>
                    <a:pt x="442986" y="464971"/>
                  </a:cubicBezTo>
                  <a:cubicBezTo>
                    <a:pt x="445054" y="464012"/>
                    <a:pt x="446974" y="462535"/>
                    <a:pt x="448376" y="460541"/>
                  </a:cubicBezTo>
                  <a:cubicBezTo>
                    <a:pt x="448672" y="460172"/>
                    <a:pt x="448893" y="459803"/>
                    <a:pt x="449115" y="459360"/>
                  </a:cubicBezTo>
                  <a:cubicBezTo>
                    <a:pt x="450887" y="457735"/>
                    <a:pt x="452585" y="456037"/>
                    <a:pt x="454283" y="454339"/>
                  </a:cubicBezTo>
                  <a:cubicBezTo>
                    <a:pt x="478724" y="429899"/>
                    <a:pt x="497847" y="401471"/>
                    <a:pt x="511212" y="369869"/>
                  </a:cubicBezTo>
                  <a:cubicBezTo>
                    <a:pt x="525093" y="337085"/>
                    <a:pt x="532108" y="302308"/>
                    <a:pt x="532108" y="266423"/>
                  </a:cubicBezTo>
                  <a:cubicBezTo>
                    <a:pt x="532108" y="230538"/>
                    <a:pt x="525020" y="195613"/>
                    <a:pt x="511138" y="162903"/>
                  </a:cubicBezTo>
                  <a:moveTo>
                    <a:pt x="417439" y="80944"/>
                  </a:moveTo>
                  <a:cubicBezTo>
                    <a:pt x="403336" y="89435"/>
                    <a:pt x="388642" y="96598"/>
                    <a:pt x="373506" y="102504"/>
                  </a:cubicBezTo>
                  <a:cubicBezTo>
                    <a:pt x="371733" y="99773"/>
                    <a:pt x="369961" y="96967"/>
                    <a:pt x="368115" y="94235"/>
                  </a:cubicBezTo>
                  <a:cubicBezTo>
                    <a:pt x="353717" y="72970"/>
                    <a:pt x="336587" y="52295"/>
                    <a:pt x="316799" y="32507"/>
                  </a:cubicBezTo>
                  <a:cubicBezTo>
                    <a:pt x="353643" y="40334"/>
                    <a:pt x="387978" y="56799"/>
                    <a:pt x="417439" y="80944"/>
                  </a:cubicBezTo>
                  <a:moveTo>
                    <a:pt x="270724" y="27191"/>
                  </a:moveTo>
                  <a:cubicBezTo>
                    <a:pt x="271241" y="27191"/>
                    <a:pt x="271758" y="27191"/>
                    <a:pt x="272275" y="27191"/>
                  </a:cubicBezTo>
                  <a:cubicBezTo>
                    <a:pt x="301957" y="53034"/>
                    <a:pt x="326840" y="80501"/>
                    <a:pt x="346112" y="109076"/>
                  </a:cubicBezTo>
                  <a:cubicBezTo>
                    <a:pt x="346555" y="109741"/>
                    <a:pt x="346998" y="110479"/>
                    <a:pt x="347441" y="111143"/>
                  </a:cubicBezTo>
                  <a:cubicBezTo>
                    <a:pt x="320786" y="118601"/>
                    <a:pt x="293097" y="122293"/>
                    <a:pt x="264965" y="121776"/>
                  </a:cubicBezTo>
                  <a:cubicBezTo>
                    <a:pt x="239786" y="121333"/>
                    <a:pt x="215051" y="117715"/>
                    <a:pt x="191275" y="111070"/>
                  </a:cubicBezTo>
                  <a:cubicBezTo>
                    <a:pt x="191718" y="110479"/>
                    <a:pt x="192161" y="109814"/>
                    <a:pt x="192604" y="109224"/>
                  </a:cubicBezTo>
                  <a:cubicBezTo>
                    <a:pt x="213205" y="80427"/>
                    <a:pt x="239491" y="52886"/>
                    <a:pt x="270724" y="27191"/>
                  </a:cubicBezTo>
                  <a:moveTo>
                    <a:pt x="226939" y="30292"/>
                  </a:moveTo>
                  <a:cubicBezTo>
                    <a:pt x="205452" y="50523"/>
                    <a:pt x="186697" y="71788"/>
                    <a:pt x="170970" y="93644"/>
                  </a:cubicBezTo>
                  <a:cubicBezTo>
                    <a:pt x="168903" y="96524"/>
                    <a:pt x="166909" y="99403"/>
                    <a:pt x="164989" y="102283"/>
                  </a:cubicBezTo>
                  <a:cubicBezTo>
                    <a:pt x="148671" y="95933"/>
                    <a:pt x="132870" y="88033"/>
                    <a:pt x="117807" y="78729"/>
                  </a:cubicBezTo>
                  <a:cubicBezTo>
                    <a:pt x="149631" y="53403"/>
                    <a:pt x="186993" y="36863"/>
                    <a:pt x="226939" y="30292"/>
                  </a:cubicBezTo>
                  <a:moveTo>
                    <a:pt x="115223" y="451902"/>
                  </a:moveTo>
                  <a:cubicBezTo>
                    <a:pt x="129252" y="443411"/>
                    <a:pt x="143946" y="436249"/>
                    <a:pt x="159082" y="430342"/>
                  </a:cubicBezTo>
                  <a:cubicBezTo>
                    <a:pt x="174440" y="454486"/>
                    <a:pt x="193343" y="477819"/>
                    <a:pt x="215715" y="500192"/>
                  </a:cubicBezTo>
                  <a:cubicBezTo>
                    <a:pt x="178945" y="492365"/>
                    <a:pt x="144610" y="475899"/>
                    <a:pt x="115223" y="451902"/>
                  </a:cubicBezTo>
                  <a:moveTo>
                    <a:pt x="261716" y="505508"/>
                  </a:moveTo>
                  <a:cubicBezTo>
                    <a:pt x="261273" y="505508"/>
                    <a:pt x="260756" y="505508"/>
                    <a:pt x="260313" y="505508"/>
                  </a:cubicBezTo>
                  <a:cubicBezTo>
                    <a:pt x="229671" y="478927"/>
                    <a:pt x="204492" y="450868"/>
                    <a:pt x="185073" y="421629"/>
                  </a:cubicBezTo>
                  <a:cubicBezTo>
                    <a:pt x="211802" y="414098"/>
                    <a:pt x="239639" y="410406"/>
                    <a:pt x="267918" y="410849"/>
                  </a:cubicBezTo>
                  <a:cubicBezTo>
                    <a:pt x="293023" y="411218"/>
                    <a:pt x="317685" y="414836"/>
                    <a:pt x="341386" y="421481"/>
                  </a:cubicBezTo>
                  <a:cubicBezTo>
                    <a:pt x="320490" y="450942"/>
                    <a:pt x="293909" y="479001"/>
                    <a:pt x="261716" y="505508"/>
                  </a:cubicBezTo>
                  <a:moveTo>
                    <a:pt x="305501" y="502333"/>
                  </a:moveTo>
                  <a:cubicBezTo>
                    <a:pt x="329942" y="479370"/>
                    <a:pt x="350690" y="455299"/>
                    <a:pt x="367599" y="430268"/>
                  </a:cubicBezTo>
                  <a:cubicBezTo>
                    <a:pt x="383990" y="436618"/>
                    <a:pt x="399718" y="444445"/>
                    <a:pt x="414781" y="453822"/>
                  </a:cubicBezTo>
                  <a:cubicBezTo>
                    <a:pt x="382957" y="479222"/>
                    <a:pt x="345521" y="495762"/>
                    <a:pt x="305501" y="502333"/>
                  </a:cubicBezTo>
                  <a:moveTo>
                    <a:pt x="435455" y="435437"/>
                  </a:moveTo>
                  <a:cubicBezTo>
                    <a:pt x="418472" y="424287"/>
                    <a:pt x="400530" y="414984"/>
                    <a:pt x="381923" y="407378"/>
                  </a:cubicBezTo>
                  <a:cubicBezTo>
                    <a:pt x="390045" y="393275"/>
                    <a:pt x="396912" y="378877"/>
                    <a:pt x="402671" y="364184"/>
                  </a:cubicBezTo>
                  <a:cubicBezTo>
                    <a:pt x="405329" y="357317"/>
                    <a:pt x="402007" y="349638"/>
                    <a:pt x="395140" y="346980"/>
                  </a:cubicBezTo>
                  <a:cubicBezTo>
                    <a:pt x="388273" y="344321"/>
                    <a:pt x="380594" y="347644"/>
                    <a:pt x="377936" y="354511"/>
                  </a:cubicBezTo>
                  <a:cubicBezTo>
                    <a:pt x="372103" y="369352"/>
                    <a:pt x="364940" y="383972"/>
                    <a:pt x="356449" y="398296"/>
                  </a:cubicBezTo>
                  <a:cubicBezTo>
                    <a:pt x="328096" y="389510"/>
                    <a:pt x="298487" y="384784"/>
                    <a:pt x="268288" y="384341"/>
                  </a:cubicBezTo>
                  <a:cubicBezTo>
                    <a:pt x="234913" y="383824"/>
                    <a:pt x="202129" y="388476"/>
                    <a:pt x="170749" y="398149"/>
                  </a:cubicBezTo>
                  <a:cubicBezTo>
                    <a:pt x="162922" y="383972"/>
                    <a:pt x="156424" y="369574"/>
                    <a:pt x="151256" y="354954"/>
                  </a:cubicBezTo>
                  <a:cubicBezTo>
                    <a:pt x="148819" y="348013"/>
                    <a:pt x="141214" y="344395"/>
                    <a:pt x="134273" y="346832"/>
                  </a:cubicBezTo>
                  <a:cubicBezTo>
                    <a:pt x="127332" y="349268"/>
                    <a:pt x="123714" y="356874"/>
                    <a:pt x="126151" y="363814"/>
                  </a:cubicBezTo>
                  <a:cubicBezTo>
                    <a:pt x="131320" y="378508"/>
                    <a:pt x="137743" y="392980"/>
                    <a:pt x="145349" y="407157"/>
                  </a:cubicBezTo>
                  <a:cubicBezTo>
                    <a:pt x="127849" y="414245"/>
                    <a:pt x="110940" y="422958"/>
                    <a:pt x="94770" y="433221"/>
                  </a:cubicBezTo>
                  <a:cubicBezTo>
                    <a:pt x="50985" y="388328"/>
                    <a:pt x="26914" y="329185"/>
                    <a:pt x="26914" y="266349"/>
                  </a:cubicBezTo>
                  <a:cubicBezTo>
                    <a:pt x="26914" y="202480"/>
                    <a:pt x="51797" y="142377"/>
                    <a:pt x="96985" y="97188"/>
                  </a:cubicBezTo>
                  <a:cubicBezTo>
                    <a:pt x="96985" y="97188"/>
                    <a:pt x="97059" y="97114"/>
                    <a:pt x="97059" y="97114"/>
                  </a:cubicBezTo>
                  <a:cubicBezTo>
                    <a:pt x="114042" y="108264"/>
                    <a:pt x="131984" y="117641"/>
                    <a:pt x="150517" y="125172"/>
                  </a:cubicBezTo>
                  <a:cubicBezTo>
                    <a:pt x="137300" y="148284"/>
                    <a:pt x="127185" y="171985"/>
                    <a:pt x="120392" y="196056"/>
                  </a:cubicBezTo>
                  <a:cubicBezTo>
                    <a:pt x="118398" y="203145"/>
                    <a:pt x="122533" y="210454"/>
                    <a:pt x="129621" y="212448"/>
                  </a:cubicBezTo>
                  <a:cubicBezTo>
                    <a:pt x="130803" y="212817"/>
                    <a:pt x="132058" y="212965"/>
                    <a:pt x="133239" y="212965"/>
                  </a:cubicBezTo>
                  <a:cubicBezTo>
                    <a:pt x="139072" y="212965"/>
                    <a:pt x="144389" y="209126"/>
                    <a:pt x="146013" y="203292"/>
                  </a:cubicBezTo>
                  <a:cubicBezTo>
                    <a:pt x="152585" y="179886"/>
                    <a:pt x="162626" y="156775"/>
                    <a:pt x="175991" y="134328"/>
                  </a:cubicBezTo>
                  <a:cubicBezTo>
                    <a:pt x="204418" y="143115"/>
                    <a:pt x="234101" y="147914"/>
                    <a:pt x="264374" y="148431"/>
                  </a:cubicBezTo>
                  <a:cubicBezTo>
                    <a:pt x="266072" y="148431"/>
                    <a:pt x="267844" y="148505"/>
                    <a:pt x="269543" y="148505"/>
                  </a:cubicBezTo>
                  <a:cubicBezTo>
                    <a:pt x="300997" y="148505"/>
                    <a:pt x="332009" y="143853"/>
                    <a:pt x="361618" y="134771"/>
                  </a:cubicBezTo>
                  <a:cubicBezTo>
                    <a:pt x="373875" y="156996"/>
                    <a:pt x="382883" y="179738"/>
                    <a:pt x="388568" y="202702"/>
                  </a:cubicBezTo>
                  <a:cubicBezTo>
                    <a:pt x="390045" y="208756"/>
                    <a:pt x="395509" y="212817"/>
                    <a:pt x="401490" y="212817"/>
                  </a:cubicBezTo>
                  <a:cubicBezTo>
                    <a:pt x="402523" y="212817"/>
                    <a:pt x="403631" y="212670"/>
                    <a:pt x="404665" y="212448"/>
                  </a:cubicBezTo>
                  <a:cubicBezTo>
                    <a:pt x="411827" y="210676"/>
                    <a:pt x="416183" y="203514"/>
                    <a:pt x="414411" y="196352"/>
                  </a:cubicBezTo>
                  <a:cubicBezTo>
                    <a:pt x="408504" y="172428"/>
                    <a:pt x="399349" y="148800"/>
                    <a:pt x="387018" y="125763"/>
                  </a:cubicBezTo>
                  <a:cubicBezTo>
                    <a:pt x="404517" y="118675"/>
                    <a:pt x="421500" y="109962"/>
                    <a:pt x="437670" y="99699"/>
                  </a:cubicBezTo>
                  <a:cubicBezTo>
                    <a:pt x="481382" y="144592"/>
                    <a:pt x="505379" y="203661"/>
                    <a:pt x="505379" y="266423"/>
                  </a:cubicBezTo>
                  <a:cubicBezTo>
                    <a:pt x="505453" y="330219"/>
                    <a:pt x="480570" y="390248"/>
                    <a:pt x="435455" y="435437"/>
                  </a:cubicBezTo>
                  <a:moveTo>
                    <a:pt x="185738" y="232606"/>
                  </a:moveTo>
                  <a:cubicBezTo>
                    <a:pt x="185738" y="234452"/>
                    <a:pt x="185221" y="237036"/>
                    <a:pt x="184852" y="238291"/>
                  </a:cubicBezTo>
                  <a:lnTo>
                    <a:pt x="159968" y="308806"/>
                  </a:lnTo>
                  <a:cubicBezTo>
                    <a:pt x="157015" y="317445"/>
                    <a:pt x="151329" y="321358"/>
                    <a:pt x="144536" y="321358"/>
                  </a:cubicBezTo>
                  <a:lnTo>
                    <a:pt x="143650" y="321358"/>
                  </a:lnTo>
                  <a:cubicBezTo>
                    <a:pt x="136857" y="321358"/>
                    <a:pt x="131098" y="317518"/>
                    <a:pt x="128587" y="309396"/>
                  </a:cubicBezTo>
                  <a:lnTo>
                    <a:pt x="112934" y="259704"/>
                  </a:lnTo>
                  <a:lnTo>
                    <a:pt x="97133" y="309396"/>
                  </a:lnTo>
                  <a:cubicBezTo>
                    <a:pt x="94549" y="317518"/>
                    <a:pt x="88863" y="321358"/>
                    <a:pt x="82070" y="321358"/>
                  </a:cubicBezTo>
                  <a:lnTo>
                    <a:pt x="81184" y="321358"/>
                  </a:lnTo>
                  <a:cubicBezTo>
                    <a:pt x="74391" y="321358"/>
                    <a:pt x="68632" y="317518"/>
                    <a:pt x="65752" y="308806"/>
                  </a:cubicBezTo>
                  <a:lnTo>
                    <a:pt x="41607" y="239251"/>
                  </a:lnTo>
                  <a:cubicBezTo>
                    <a:pt x="41090" y="237627"/>
                    <a:pt x="40352" y="234821"/>
                    <a:pt x="40352" y="232458"/>
                  </a:cubicBezTo>
                  <a:cubicBezTo>
                    <a:pt x="40352" y="226034"/>
                    <a:pt x="45521" y="219758"/>
                    <a:pt x="53790" y="219758"/>
                  </a:cubicBezTo>
                  <a:cubicBezTo>
                    <a:pt x="60805" y="219758"/>
                    <a:pt x="65383" y="224188"/>
                    <a:pt x="67376" y="230612"/>
                  </a:cubicBezTo>
                  <a:lnTo>
                    <a:pt x="82439" y="280674"/>
                  </a:lnTo>
                  <a:lnTo>
                    <a:pt x="97871" y="230760"/>
                  </a:lnTo>
                  <a:cubicBezTo>
                    <a:pt x="99865" y="224114"/>
                    <a:pt x="105033" y="219536"/>
                    <a:pt x="112196" y="219536"/>
                  </a:cubicBezTo>
                  <a:lnTo>
                    <a:pt x="113820" y="219536"/>
                  </a:lnTo>
                  <a:cubicBezTo>
                    <a:pt x="120982" y="219536"/>
                    <a:pt x="126151" y="224114"/>
                    <a:pt x="128145" y="230760"/>
                  </a:cubicBezTo>
                  <a:lnTo>
                    <a:pt x="143798" y="280821"/>
                  </a:lnTo>
                  <a:lnTo>
                    <a:pt x="159230" y="230391"/>
                  </a:lnTo>
                  <a:cubicBezTo>
                    <a:pt x="161076" y="224484"/>
                    <a:pt x="165285" y="219684"/>
                    <a:pt x="172668" y="219684"/>
                  </a:cubicBezTo>
                  <a:cubicBezTo>
                    <a:pt x="180421" y="219684"/>
                    <a:pt x="185738" y="225591"/>
                    <a:pt x="185738" y="232606"/>
                  </a:cubicBezTo>
                  <a:moveTo>
                    <a:pt x="340205" y="232606"/>
                  </a:moveTo>
                  <a:cubicBezTo>
                    <a:pt x="340205" y="234452"/>
                    <a:pt x="339688" y="237036"/>
                    <a:pt x="339319" y="238291"/>
                  </a:cubicBezTo>
                  <a:lnTo>
                    <a:pt x="314436" y="308806"/>
                  </a:lnTo>
                  <a:cubicBezTo>
                    <a:pt x="311482" y="317445"/>
                    <a:pt x="305797" y="321358"/>
                    <a:pt x="299004" y="321358"/>
                  </a:cubicBezTo>
                  <a:lnTo>
                    <a:pt x="298118" y="321358"/>
                  </a:lnTo>
                  <a:cubicBezTo>
                    <a:pt x="291325" y="321358"/>
                    <a:pt x="285565" y="317518"/>
                    <a:pt x="283055" y="309396"/>
                  </a:cubicBezTo>
                  <a:lnTo>
                    <a:pt x="267401" y="259704"/>
                  </a:lnTo>
                  <a:lnTo>
                    <a:pt x="251600" y="309396"/>
                  </a:lnTo>
                  <a:cubicBezTo>
                    <a:pt x="249016" y="317518"/>
                    <a:pt x="243331" y="321358"/>
                    <a:pt x="236538" y="321358"/>
                  </a:cubicBezTo>
                  <a:lnTo>
                    <a:pt x="235651" y="321358"/>
                  </a:lnTo>
                  <a:cubicBezTo>
                    <a:pt x="228858" y="321358"/>
                    <a:pt x="223099" y="317518"/>
                    <a:pt x="220219" y="308806"/>
                  </a:cubicBezTo>
                  <a:lnTo>
                    <a:pt x="196075" y="239251"/>
                  </a:lnTo>
                  <a:cubicBezTo>
                    <a:pt x="195558" y="237627"/>
                    <a:pt x="194820" y="234821"/>
                    <a:pt x="194820" y="232458"/>
                  </a:cubicBezTo>
                  <a:cubicBezTo>
                    <a:pt x="194820" y="226034"/>
                    <a:pt x="199988" y="219758"/>
                    <a:pt x="208258" y="219758"/>
                  </a:cubicBezTo>
                  <a:cubicBezTo>
                    <a:pt x="215272" y="219758"/>
                    <a:pt x="219850" y="224188"/>
                    <a:pt x="221844" y="230612"/>
                  </a:cubicBezTo>
                  <a:lnTo>
                    <a:pt x="236907" y="280674"/>
                  </a:lnTo>
                  <a:lnTo>
                    <a:pt x="252339" y="230760"/>
                  </a:lnTo>
                  <a:cubicBezTo>
                    <a:pt x="254332" y="224114"/>
                    <a:pt x="259501" y="219536"/>
                    <a:pt x="266663" y="219536"/>
                  </a:cubicBezTo>
                  <a:lnTo>
                    <a:pt x="268288" y="219536"/>
                  </a:lnTo>
                  <a:cubicBezTo>
                    <a:pt x="275450" y="219536"/>
                    <a:pt x="280618" y="224114"/>
                    <a:pt x="282612" y="230760"/>
                  </a:cubicBezTo>
                  <a:lnTo>
                    <a:pt x="298265" y="280821"/>
                  </a:lnTo>
                  <a:lnTo>
                    <a:pt x="313697" y="230391"/>
                  </a:lnTo>
                  <a:cubicBezTo>
                    <a:pt x="315543" y="224484"/>
                    <a:pt x="319752" y="219684"/>
                    <a:pt x="327136" y="219684"/>
                  </a:cubicBezTo>
                  <a:cubicBezTo>
                    <a:pt x="334815" y="219684"/>
                    <a:pt x="340205" y="225591"/>
                    <a:pt x="340205" y="232606"/>
                  </a:cubicBezTo>
                  <a:moveTo>
                    <a:pt x="452659" y="280821"/>
                  </a:moveTo>
                  <a:lnTo>
                    <a:pt x="468091" y="230391"/>
                  </a:lnTo>
                  <a:cubicBezTo>
                    <a:pt x="469937" y="224484"/>
                    <a:pt x="474146" y="219684"/>
                    <a:pt x="481529" y="219684"/>
                  </a:cubicBezTo>
                  <a:cubicBezTo>
                    <a:pt x="489282" y="219684"/>
                    <a:pt x="494599" y="225591"/>
                    <a:pt x="494599" y="232606"/>
                  </a:cubicBezTo>
                  <a:cubicBezTo>
                    <a:pt x="494599" y="234452"/>
                    <a:pt x="494082" y="237036"/>
                    <a:pt x="493712" y="238291"/>
                  </a:cubicBezTo>
                  <a:lnTo>
                    <a:pt x="468829" y="308806"/>
                  </a:lnTo>
                  <a:cubicBezTo>
                    <a:pt x="465876" y="317445"/>
                    <a:pt x="460190" y="321358"/>
                    <a:pt x="453397" y="321358"/>
                  </a:cubicBezTo>
                  <a:lnTo>
                    <a:pt x="452511" y="321358"/>
                  </a:lnTo>
                  <a:cubicBezTo>
                    <a:pt x="445718" y="321358"/>
                    <a:pt x="439959" y="317518"/>
                    <a:pt x="437449" y="309396"/>
                  </a:cubicBezTo>
                  <a:lnTo>
                    <a:pt x="421795" y="259704"/>
                  </a:lnTo>
                  <a:lnTo>
                    <a:pt x="405994" y="309396"/>
                  </a:lnTo>
                  <a:cubicBezTo>
                    <a:pt x="403410" y="317518"/>
                    <a:pt x="397724" y="321358"/>
                    <a:pt x="390931" y="321358"/>
                  </a:cubicBezTo>
                  <a:lnTo>
                    <a:pt x="390045" y="321358"/>
                  </a:lnTo>
                  <a:cubicBezTo>
                    <a:pt x="383252" y="321358"/>
                    <a:pt x="377493" y="317518"/>
                    <a:pt x="374613" y="308806"/>
                  </a:cubicBezTo>
                  <a:lnTo>
                    <a:pt x="350468" y="239251"/>
                  </a:lnTo>
                  <a:cubicBezTo>
                    <a:pt x="349951" y="237627"/>
                    <a:pt x="349213" y="234821"/>
                    <a:pt x="349213" y="232458"/>
                  </a:cubicBezTo>
                  <a:cubicBezTo>
                    <a:pt x="349213" y="226034"/>
                    <a:pt x="354382" y="219758"/>
                    <a:pt x="362651" y="219758"/>
                  </a:cubicBezTo>
                  <a:cubicBezTo>
                    <a:pt x="369666" y="219758"/>
                    <a:pt x="374244" y="224188"/>
                    <a:pt x="376238" y="230612"/>
                  </a:cubicBezTo>
                  <a:lnTo>
                    <a:pt x="391300" y="280674"/>
                  </a:lnTo>
                  <a:lnTo>
                    <a:pt x="406732" y="230760"/>
                  </a:lnTo>
                  <a:cubicBezTo>
                    <a:pt x="408726" y="224114"/>
                    <a:pt x="413895" y="219536"/>
                    <a:pt x="421057" y="219536"/>
                  </a:cubicBezTo>
                  <a:lnTo>
                    <a:pt x="422681" y="219536"/>
                  </a:lnTo>
                  <a:cubicBezTo>
                    <a:pt x="429843" y="219536"/>
                    <a:pt x="435012" y="224114"/>
                    <a:pt x="437006" y="230760"/>
                  </a:cubicBezTo>
                  <a:lnTo>
                    <a:pt x="452659" y="280821"/>
                  </a:lnTo>
                  <a:close/>
                </a:path>
              </a:pathLst>
            </a:custGeom>
            <a:solidFill>
              <a:schemeClr val="bg1"/>
            </a:solidFill>
            <a:ln w="9525" cap="flat">
              <a:noFill/>
              <a:prstDash val="solid"/>
              <a:miter/>
            </a:ln>
          </p:spPr>
          <p:txBody>
            <a:bodyPr rtlCol="0" anchor="ctr"/>
            <a:lstStyle/>
            <a:p>
              <a:endParaRPr lang="es-MX" sz="900"/>
            </a:p>
          </p:txBody>
        </p:sp>
      </p:grpSp>
      <p:grpSp>
        <p:nvGrpSpPr>
          <p:cNvPr id="23" name="Group 22">
            <a:extLst>
              <a:ext uri="{FF2B5EF4-FFF2-40B4-BE49-F238E27FC236}">
                <a16:creationId xmlns:a16="http://schemas.microsoft.com/office/drawing/2014/main" id="{48821324-41F5-CA4F-9235-334FB04FC04C}"/>
              </a:ext>
            </a:extLst>
          </p:cNvPr>
          <p:cNvGrpSpPr/>
          <p:nvPr/>
        </p:nvGrpSpPr>
        <p:grpSpPr>
          <a:xfrm>
            <a:off x="8763041" y="5418117"/>
            <a:ext cx="2783656" cy="847754"/>
            <a:chOff x="11300655" y="10523675"/>
            <a:chExt cx="5567311" cy="1695506"/>
          </a:xfrm>
        </p:grpSpPr>
        <p:sp>
          <p:nvSpPr>
            <p:cNvPr id="24" name="TextBox 23">
              <a:extLst>
                <a:ext uri="{FF2B5EF4-FFF2-40B4-BE49-F238E27FC236}">
                  <a16:creationId xmlns:a16="http://schemas.microsoft.com/office/drawing/2014/main" id="{C77F8BD7-779F-DF4D-9433-0BB5EC8EEBB5}"/>
                </a:ext>
              </a:extLst>
            </p:cNvPr>
            <p:cNvSpPr txBox="1"/>
            <p:nvPr/>
          </p:nvSpPr>
          <p:spPr>
            <a:xfrm>
              <a:off x="11300657" y="11172742"/>
              <a:ext cx="5567309" cy="1046439"/>
            </a:xfrm>
            <a:prstGeom prst="rect">
              <a:avLst/>
            </a:prstGeom>
            <a:noFill/>
          </p:spPr>
          <p:txBody>
            <a:bodyPr wrap="square" rtlCol="0">
              <a:spAutoFit/>
            </a:bodyPr>
            <a:lstStyle/>
            <a:p>
              <a:r>
                <a:rPr lang="en-US" sz="1400" dirty="0">
                  <a:latin typeface="Lato Light" panose="020F0502020204030203" pitchFamily="34" charset="0"/>
                  <a:ea typeface="Lato Light" panose="020F0502020204030203" pitchFamily="34" charset="0"/>
                  <a:cs typeface="Lato Light" panose="020F0502020204030203" pitchFamily="34" charset="0"/>
                </a:rPr>
                <a:t>To get your company’s name out there, you need to make sure.</a:t>
              </a:r>
            </a:p>
          </p:txBody>
        </p:sp>
        <p:sp>
          <p:nvSpPr>
            <p:cNvPr id="26" name="Rectangle 25">
              <a:extLst>
                <a:ext uri="{FF2B5EF4-FFF2-40B4-BE49-F238E27FC236}">
                  <a16:creationId xmlns:a16="http://schemas.microsoft.com/office/drawing/2014/main" id="{8CCC812C-4686-6142-B39A-0B100CDAAF7D}"/>
                </a:ext>
              </a:extLst>
            </p:cNvPr>
            <p:cNvSpPr/>
            <p:nvPr/>
          </p:nvSpPr>
          <p:spPr>
            <a:xfrm>
              <a:off x="11300655" y="10523675"/>
              <a:ext cx="3862061" cy="461663"/>
            </a:xfrm>
            <a:prstGeom prst="rect">
              <a:avLst/>
            </a:prstGeom>
          </p:spPr>
          <p:txBody>
            <a:bodyPr wrap="square">
              <a:spAutoFit/>
            </a:bodyPr>
            <a:lstStyle/>
            <a:p>
              <a:r>
                <a:rPr lang="en-US" sz="900" dirty="0">
                  <a:solidFill>
                    <a:schemeClr val="tx2"/>
                  </a:solidFill>
                  <a:latin typeface="Poppins Medium" pitchFamily="2" charset="77"/>
                  <a:ea typeface="Roboto Medium" panose="02000000000000000000" pitchFamily="2" charset="0"/>
                  <a:cs typeface="Poppins Medium" pitchFamily="2" charset="77"/>
                </a:rPr>
                <a:t>Reinforcement</a:t>
              </a:r>
              <a:endParaRPr lang="en-US" sz="2700" dirty="0">
                <a:solidFill>
                  <a:schemeClr val="tx2"/>
                </a:solidFill>
                <a:latin typeface="Poppins Medium" pitchFamily="2" charset="77"/>
                <a:ea typeface="Roboto Medium" panose="02000000000000000000" pitchFamily="2" charset="0"/>
                <a:cs typeface="Poppins Medium" pitchFamily="2" charset="77"/>
              </a:endParaRPr>
            </a:p>
          </p:txBody>
        </p:sp>
      </p:grpSp>
      <p:grpSp>
        <p:nvGrpSpPr>
          <p:cNvPr id="3" name="Group 2">
            <a:extLst>
              <a:ext uri="{FF2B5EF4-FFF2-40B4-BE49-F238E27FC236}">
                <a16:creationId xmlns:a16="http://schemas.microsoft.com/office/drawing/2014/main" id="{7227BB78-CB90-3E46-8DBF-2AD92937FA72}"/>
              </a:ext>
            </a:extLst>
          </p:cNvPr>
          <p:cNvGrpSpPr/>
          <p:nvPr/>
        </p:nvGrpSpPr>
        <p:grpSpPr>
          <a:xfrm>
            <a:off x="797704" y="5469715"/>
            <a:ext cx="643136" cy="643136"/>
            <a:chOff x="1592232" y="10939430"/>
            <a:chExt cx="1286271" cy="1286271"/>
          </a:xfrm>
        </p:grpSpPr>
        <p:sp>
          <p:nvSpPr>
            <p:cNvPr id="30" name="Oval 29">
              <a:extLst>
                <a:ext uri="{FF2B5EF4-FFF2-40B4-BE49-F238E27FC236}">
                  <a16:creationId xmlns:a16="http://schemas.microsoft.com/office/drawing/2014/main" id="{235C40A4-EA3D-6F42-9F22-BCCAA237AF53}"/>
                </a:ext>
              </a:extLst>
            </p:cNvPr>
            <p:cNvSpPr/>
            <p:nvPr/>
          </p:nvSpPr>
          <p:spPr>
            <a:xfrm>
              <a:off x="1592232" y="10939430"/>
              <a:ext cx="1286271" cy="128627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31" name="Grupo 224">
              <a:extLst>
                <a:ext uri="{FF2B5EF4-FFF2-40B4-BE49-F238E27FC236}">
                  <a16:creationId xmlns:a16="http://schemas.microsoft.com/office/drawing/2014/main" id="{E677309B-9967-B84F-881F-7C30F4C16CD1}"/>
                </a:ext>
              </a:extLst>
            </p:cNvPr>
            <p:cNvGrpSpPr/>
            <p:nvPr/>
          </p:nvGrpSpPr>
          <p:grpSpPr>
            <a:xfrm>
              <a:off x="1895986" y="11210898"/>
              <a:ext cx="708667" cy="713913"/>
              <a:chOff x="5014564" y="2955589"/>
              <a:chExt cx="939996" cy="946954"/>
            </a:xfrm>
            <a:solidFill>
              <a:schemeClr val="bg1"/>
            </a:solidFill>
          </p:grpSpPr>
          <p:sp>
            <p:nvSpPr>
              <p:cNvPr id="34" name="Forma libre 87">
                <a:extLst>
                  <a:ext uri="{FF2B5EF4-FFF2-40B4-BE49-F238E27FC236}">
                    <a16:creationId xmlns:a16="http://schemas.microsoft.com/office/drawing/2014/main" id="{606A59A5-D61C-3441-A29E-6F22A19AA0D1}"/>
                  </a:ext>
                </a:extLst>
              </p:cNvPr>
              <p:cNvSpPr/>
              <p:nvPr/>
            </p:nvSpPr>
            <p:spPr>
              <a:xfrm>
                <a:off x="5014564" y="2955589"/>
                <a:ext cx="483059" cy="483059"/>
              </a:xfrm>
              <a:custGeom>
                <a:avLst/>
                <a:gdLst>
                  <a:gd name="connsiteX0" fmla="*/ 242383 w 483059"/>
                  <a:gd name="connsiteY0" fmla="*/ 482731 h 483059"/>
                  <a:gd name="connsiteX1" fmla="*/ 242777 w 483059"/>
                  <a:gd name="connsiteY1" fmla="*/ 482731 h 483059"/>
                  <a:gd name="connsiteX2" fmla="*/ 253672 w 483059"/>
                  <a:gd name="connsiteY2" fmla="*/ 482469 h 483059"/>
                  <a:gd name="connsiteX3" fmla="*/ 482731 w 483059"/>
                  <a:gd name="connsiteY3" fmla="*/ 241858 h 483059"/>
                  <a:gd name="connsiteX4" fmla="*/ 241858 w 483059"/>
                  <a:gd name="connsiteY4" fmla="*/ 984 h 483059"/>
                  <a:gd name="connsiteX5" fmla="*/ 984 w 483059"/>
                  <a:gd name="connsiteY5" fmla="*/ 241858 h 483059"/>
                  <a:gd name="connsiteX6" fmla="*/ 241858 w 483059"/>
                  <a:gd name="connsiteY6" fmla="*/ 482731 h 483059"/>
                  <a:gd name="connsiteX7" fmla="*/ 242383 w 483059"/>
                  <a:gd name="connsiteY7" fmla="*/ 482731 h 483059"/>
                  <a:gd name="connsiteX8" fmla="*/ 241070 w 483059"/>
                  <a:gd name="connsiteY8" fmla="*/ 278613 h 483059"/>
                  <a:gd name="connsiteX9" fmla="*/ 171106 w 483059"/>
                  <a:gd name="connsiteY9" fmla="*/ 208648 h 483059"/>
                  <a:gd name="connsiteX10" fmla="*/ 241070 w 483059"/>
                  <a:gd name="connsiteY10" fmla="*/ 138683 h 483059"/>
                  <a:gd name="connsiteX11" fmla="*/ 311035 w 483059"/>
                  <a:gd name="connsiteY11" fmla="*/ 208648 h 483059"/>
                  <a:gd name="connsiteX12" fmla="*/ 241070 w 483059"/>
                  <a:gd name="connsiteY12" fmla="*/ 278613 h 483059"/>
                  <a:gd name="connsiteX13" fmla="*/ 241070 w 483059"/>
                  <a:gd name="connsiteY13" fmla="*/ 364329 h 483059"/>
                  <a:gd name="connsiteX14" fmla="*/ 347659 w 483059"/>
                  <a:gd name="connsiteY14" fmla="*/ 395833 h 483059"/>
                  <a:gd name="connsiteX15" fmla="*/ 251178 w 483059"/>
                  <a:gd name="connsiteY15" fmla="*/ 435344 h 483059"/>
                  <a:gd name="connsiteX16" fmla="*/ 242383 w 483059"/>
                  <a:gd name="connsiteY16" fmla="*/ 435607 h 483059"/>
                  <a:gd name="connsiteX17" fmla="*/ 136451 w 483059"/>
                  <a:gd name="connsiteY17" fmla="*/ 394520 h 483059"/>
                  <a:gd name="connsiteX18" fmla="*/ 241070 w 483059"/>
                  <a:gd name="connsiteY18" fmla="*/ 364329 h 483059"/>
                  <a:gd name="connsiteX19" fmla="*/ 48503 w 483059"/>
                  <a:gd name="connsiteY19" fmla="*/ 241858 h 483059"/>
                  <a:gd name="connsiteX20" fmla="*/ 242121 w 483059"/>
                  <a:gd name="connsiteY20" fmla="*/ 48240 h 483059"/>
                  <a:gd name="connsiteX21" fmla="*/ 435738 w 483059"/>
                  <a:gd name="connsiteY21" fmla="*/ 241858 h 483059"/>
                  <a:gd name="connsiteX22" fmla="*/ 388482 w 483059"/>
                  <a:gd name="connsiteY22" fmla="*/ 368398 h 483059"/>
                  <a:gd name="connsiteX23" fmla="*/ 386645 w 483059"/>
                  <a:gd name="connsiteY23" fmla="*/ 366692 h 483059"/>
                  <a:gd name="connsiteX24" fmla="*/ 278875 w 483059"/>
                  <a:gd name="connsiteY24" fmla="*/ 319699 h 483059"/>
                  <a:gd name="connsiteX25" fmla="*/ 358291 w 483059"/>
                  <a:gd name="connsiteY25" fmla="*/ 208648 h 483059"/>
                  <a:gd name="connsiteX26" fmla="*/ 241070 w 483059"/>
                  <a:gd name="connsiteY26" fmla="*/ 91427 h 483059"/>
                  <a:gd name="connsiteX27" fmla="*/ 123850 w 483059"/>
                  <a:gd name="connsiteY27" fmla="*/ 208648 h 483059"/>
                  <a:gd name="connsiteX28" fmla="*/ 203397 w 483059"/>
                  <a:gd name="connsiteY28" fmla="*/ 319699 h 483059"/>
                  <a:gd name="connsiteX29" fmla="*/ 98121 w 483059"/>
                  <a:gd name="connsiteY29" fmla="*/ 364461 h 483059"/>
                  <a:gd name="connsiteX30" fmla="*/ 94971 w 483059"/>
                  <a:gd name="connsiteY30" fmla="*/ 367611 h 483059"/>
                  <a:gd name="connsiteX31" fmla="*/ 48503 w 483059"/>
                  <a:gd name="connsiteY31" fmla="*/ 241858 h 48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3059" h="483059">
                    <a:moveTo>
                      <a:pt x="242383" y="482731"/>
                    </a:moveTo>
                    <a:cubicBezTo>
                      <a:pt x="242514" y="482731"/>
                      <a:pt x="242646" y="482731"/>
                      <a:pt x="242777" y="482731"/>
                    </a:cubicBezTo>
                    <a:cubicBezTo>
                      <a:pt x="246452" y="482731"/>
                      <a:pt x="249997" y="482600"/>
                      <a:pt x="253672" y="482469"/>
                    </a:cubicBezTo>
                    <a:cubicBezTo>
                      <a:pt x="381000" y="476299"/>
                      <a:pt x="482731" y="370761"/>
                      <a:pt x="482731" y="241858"/>
                    </a:cubicBezTo>
                    <a:cubicBezTo>
                      <a:pt x="482731" y="109017"/>
                      <a:pt x="374699" y="984"/>
                      <a:pt x="241858" y="984"/>
                    </a:cubicBezTo>
                    <a:cubicBezTo>
                      <a:pt x="109017" y="984"/>
                      <a:pt x="984" y="109017"/>
                      <a:pt x="984" y="241858"/>
                    </a:cubicBezTo>
                    <a:cubicBezTo>
                      <a:pt x="984" y="374699"/>
                      <a:pt x="109017" y="482731"/>
                      <a:pt x="241858" y="482731"/>
                    </a:cubicBezTo>
                    <a:cubicBezTo>
                      <a:pt x="242121" y="482731"/>
                      <a:pt x="242252" y="482731"/>
                      <a:pt x="242383" y="482731"/>
                    </a:cubicBezTo>
                    <a:close/>
                    <a:moveTo>
                      <a:pt x="241070" y="278613"/>
                    </a:moveTo>
                    <a:cubicBezTo>
                      <a:pt x="202478" y="278613"/>
                      <a:pt x="171106" y="247240"/>
                      <a:pt x="171106" y="208648"/>
                    </a:cubicBezTo>
                    <a:cubicBezTo>
                      <a:pt x="171106" y="170055"/>
                      <a:pt x="202478" y="138683"/>
                      <a:pt x="241070" y="138683"/>
                    </a:cubicBezTo>
                    <a:cubicBezTo>
                      <a:pt x="279663" y="138683"/>
                      <a:pt x="311035" y="170055"/>
                      <a:pt x="311035" y="208648"/>
                    </a:cubicBezTo>
                    <a:cubicBezTo>
                      <a:pt x="311035" y="247240"/>
                      <a:pt x="279663" y="278613"/>
                      <a:pt x="241070" y="278613"/>
                    </a:cubicBezTo>
                    <a:close/>
                    <a:moveTo>
                      <a:pt x="241070" y="364329"/>
                    </a:moveTo>
                    <a:cubicBezTo>
                      <a:pt x="282419" y="364329"/>
                      <a:pt x="321537" y="376012"/>
                      <a:pt x="347659" y="395833"/>
                    </a:cubicBezTo>
                    <a:cubicBezTo>
                      <a:pt x="320749" y="419724"/>
                      <a:pt x="287014" y="433507"/>
                      <a:pt x="251178" y="435344"/>
                    </a:cubicBezTo>
                    <a:cubicBezTo>
                      <a:pt x="248290" y="435476"/>
                      <a:pt x="245402" y="435607"/>
                      <a:pt x="242383" y="435607"/>
                    </a:cubicBezTo>
                    <a:cubicBezTo>
                      <a:pt x="202741" y="435476"/>
                      <a:pt x="165461" y="421036"/>
                      <a:pt x="136451" y="394520"/>
                    </a:cubicBezTo>
                    <a:cubicBezTo>
                      <a:pt x="162573" y="375356"/>
                      <a:pt x="200903" y="364329"/>
                      <a:pt x="241070" y="364329"/>
                    </a:cubicBezTo>
                    <a:close/>
                    <a:moveTo>
                      <a:pt x="48503" y="241858"/>
                    </a:moveTo>
                    <a:cubicBezTo>
                      <a:pt x="48503" y="135139"/>
                      <a:pt x="135401" y="48240"/>
                      <a:pt x="242121" y="48240"/>
                    </a:cubicBezTo>
                    <a:cubicBezTo>
                      <a:pt x="348840" y="48240"/>
                      <a:pt x="435738" y="135139"/>
                      <a:pt x="435738" y="241858"/>
                    </a:cubicBezTo>
                    <a:cubicBezTo>
                      <a:pt x="435738" y="290164"/>
                      <a:pt x="417886" y="334532"/>
                      <a:pt x="388482" y="368398"/>
                    </a:cubicBezTo>
                    <a:cubicBezTo>
                      <a:pt x="387958" y="367742"/>
                      <a:pt x="387301" y="367217"/>
                      <a:pt x="386645" y="366692"/>
                    </a:cubicBezTo>
                    <a:cubicBezTo>
                      <a:pt x="359604" y="342145"/>
                      <a:pt x="321537" y="325868"/>
                      <a:pt x="278875" y="319699"/>
                    </a:cubicBezTo>
                    <a:cubicBezTo>
                      <a:pt x="325081" y="303947"/>
                      <a:pt x="358291" y="260104"/>
                      <a:pt x="358291" y="208648"/>
                    </a:cubicBezTo>
                    <a:cubicBezTo>
                      <a:pt x="358291" y="143933"/>
                      <a:pt x="305653" y="91427"/>
                      <a:pt x="241070" y="91427"/>
                    </a:cubicBezTo>
                    <a:cubicBezTo>
                      <a:pt x="176488" y="91427"/>
                      <a:pt x="123850" y="144065"/>
                      <a:pt x="123850" y="208648"/>
                    </a:cubicBezTo>
                    <a:cubicBezTo>
                      <a:pt x="123850" y="260104"/>
                      <a:pt x="157191" y="303947"/>
                      <a:pt x="203397" y="319699"/>
                    </a:cubicBezTo>
                    <a:cubicBezTo>
                      <a:pt x="162179" y="325606"/>
                      <a:pt x="125031" y="341226"/>
                      <a:pt x="98121" y="364461"/>
                    </a:cubicBezTo>
                    <a:cubicBezTo>
                      <a:pt x="96940" y="365379"/>
                      <a:pt x="95890" y="366429"/>
                      <a:pt x="94971" y="367611"/>
                    </a:cubicBezTo>
                    <a:cubicBezTo>
                      <a:pt x="65961" y="333613"/>
                      <a:pt x="48503" y="289770"/>
                      <a:pt x="48503" y="241858"/>
                    </a:cubicBezTo>
                    <a:close/>
                  </a:path>
                </a:pathLst>
              </a:custGeom>
              <a:grpFill/>
              <a:ln w="9525" cap="flat">
                <a:noFill/>
                <a:prstDash val="solid"/>
                <a:miter/>
              </a:ln>
            </p:spPr>
            <p:txBody>
              <a:bodyPr rtlCol="0" anchor="ctr"/>
              <a:lstStyle/>
              <a:p>
                <a:endParaRPr lang="es-MX" sz="900"/>
              </a:p>
            </p:txBody>
          </p:sp>
          <p:sp>
            <p:nvSpPr>
              <p:cNvPr id="37" name="Forma libre 88">
                <a:extLst>
                  <a:ext uri="{FF2B5EF4-FFF2-40B4-BE49-F238E27FC236}">
                    <a16:creationId xmlns:a16="http://schemas.microsoft.com/office/drawing/2014/main" id="{66FADC48-8068-2D41-B526-36D7C572EDAE}"/>
                  </a:ext>
                </a:extLst>
              </p:cNvPr>
              <p:cNvSpPr/>
              <p:nvPr/>
            </p:nvSpPr>
            <p:spPr>
              <a:xfrm>
                <a:off x="5471501" y="3141199"/>
                <a:ext cx="483059" cy="761344"/>
              </a:xfrm>
              <a:custGeom>
                <a:avLst/>
                <a:gdLst>
                  <a:gd name="connsiteX0" fmla="*/ 482863 w 483059"/>
                  <a:gd name="connsiteY0" fmla="*/ 520667 h 761343"/>
                  <a:gd name="connsiteX1" fmla="*/ 255641 w 483059"/>
                  <a:gd name="connsiteY1" fmla="*/ 280188 h 761343"/>
                  <a:gd name="connsiteX2" fmla="*/ 256429 w 483059"/>
                  <a:gd name="connsiteY2" fmla="*/ 279925 h 761343"/>
                  <a:gd name="connsiteX3" fmla="*/ 257478 w 483059"/>
                  <a:gd name="connsiteY3" fmla="*/ 279663 h 761343"/>
                  <a:gd name="connsiteX4" fmla="*/ 258660 w 483059"/>
                  <a:gd name="connsiteY4" fmla="*/ 279269 h 761343"/>
                  <a:gd name="connsiteX5" fmla="*/ 259710 w 483059"/>
                  <a:gd name="connsiteY5" fmla="*/ 278875 h 761343"/>
                  <a:gd name="connsiteX6" fmla="*/ 260760 w 483059"/>
                  <a:gd name="connsiteY6" fmla="*/ 278350 h 761343"/>
                  <a:gd name="connsiteX7" fmla="*/ 261811 w 483059"/>
                  <a:gd name="connsiteY7" fmla="*/ 277825 h 761343"/>
                  <a:gd name="connsiteX8" fmla="*/ 262729 w 483059"/>
                  <a:gd name="connsiteY8" fmla="*/ 277300 h 761343"/>
                  <a:gd name="connsiteX9" fmla="*/ 263780 w 483059"/>
                  <a:gd name="connsiteY9" fmla="*/ 276643 h 761343"/>
                  <a:gd name="connsiteX10" fmla="*/ 264829 w 483059"/>
                  <a:gd name="connsiteY10" fmla="*/ 275856 h 761343"/>
                  <a:gd name="connsiteX11" fmla="*/ 265749 w 483059"/>
                  <a:gd name="connsiteY11" fmla="*/ 275199 h 761343"/>
                  <a:gd name="connsiteX12" fmla="*/ 267455 w 483059"/>
                  <a:gd name="connsiteY12" fmla="*/ 273624 h 761343"/>
                  <a:gd name="connsiteX13" fmla="*/ 267455 w 483059"/>
                  <a:gd name="connsiteY13" fmla="*/ 273624 h 761343"/>
                  <a:gd name="connsiteX14" fmla="*/ 324424 w 483059"/>
                  <a:gd name="connsiteY14" fmla="*/ 216655 h 761343"/>
                  <a:gd name="connsiteX15" fmla="*/ 324424 w 483059"/>
                  <a:gd name="connsiteY15" fmla="*/ 183182 h 761343"/>
                  <a:gd name="connsiteX16" fmla="*/ 290951 w 483059"/>
                  <a:gd name="connsiteY16" fmla="*/ 183182 h 761343"/>
                  <a:gd name="connsiteX17" fmla="*/ 274281 w 483059"/>
                  <a:gd name="connsiteY17" fmla="*/ 199853 h 761343"/>
                  <a:gd name="connsiteX18" fmla="*/ 274281 w 483059"/>
                  <a:gd name="connsiteY18" fmla="*/ 128969 h 761343"/>
                  <a:gd name="connsiteX19" fmla="*/ 212060 w 483059"/>
                  <a:gd name="connsiteY19" fmla="*/ 20018 h 761343"/>
                  <a:gd name="connsiteX20" fmla="*/ 69636 w 483059"/>
                  <a:gd name="connsiteY20" fmla="*/ 984 h 761343"/>
                  <a:gd name="connsiteX21" fmla="*/ 46009 w 483059"/>
                  <a:gd name="connsiteY21" fmla="*/ 24612 h 761343"/>
                  <a:gd name="connsiteX22" fmla="*/ 69636 w 483059"/>
                  <a:gd name="connsiteY22" fmla="*/ 48240 h 761343"/>
                  <a:gd name="connsiteX23" fmla="*/ 192370 w 483059"/>
                  <a:gd name="connsiteY23" fmla="*/ 62942 h 761343"/>
                  <a:gd name="connsiteX24" fmla="*/ 227025 w 483059"/>
                  <a:gd name="connsiteY24" fmla="*/ 128838 h 761343"/>
                  <a:gd name="connsiteX25" fmla="*/ 227025 w 483059"/>
                  <a:gd name="connsiteY25" fmla="*/ 199721 h 761343"/>
                  <a:gd name="connsiteX26" fmla="*/ 210354 w 483059"/>
                  <a:gd name="connsiteY26" fmla="*/ 183051 h 761343"/>
                  <a:gd name="connsiteX27" fmla="*/ 176881 w 483059"/>
                  <a:gd name="connsiteY27" fmla="*/ 183051 h 761343"/>
                  <a:gd name="connsiteX28" fmla="*/ 176881 w 483059"/>
                  <a:gd name="connsiteY28" fmla="*/ 216523 h 761343"/>
                  <a:gd name="connsiteX29" fmla="*/ 233851 w 483059"/>
                  <a:gd name="connsiteY29" fmla="*/ 273493 h 761343"/>
                  <a:gd name="connsiteX30" fmla="*/ 235557 w 483059"/>
                  <a:gd name="connsiteY30" fmla="*/ 275068 h 761343"/>
                  <a:gd name="connsiteX31" fmla="*/ 236344 w 483059"/>
                  <a:gd name="connsiteY31" fmla="*/ 275725 h 761343"/>
                  <a:gd name="connsiteX32" fmla="*/ 237395 w 483059"/>
                  <a:gd name="connsiteY32" fmla="*/ 276512 h 761343"/>
                  <a:gd name="connsiteX33" fmla="*/ 238445 w 483059"/>
                  <a:gd name="connsiteY33" fmla="*/ 277168 h 761343"/>
                  <a:gd name="connsiteX34" fmla="*/ 239364 w 483059"/>
                  <a:gd name="connsiteY34" fmla="*/ 277694 h 761343"/>
                  <a:gd name="connsiteX35" fmla="*/ 240414 w 483059"/>
                  <a:gd name="connsiteY35" fmla="*/ 278219 h 761343"/>
                  <a:gd name="connsiteX36" fmla="*/ 241464 w 483059"/>
                  <a:gd name="connsiteY36" fmla="*/ 278744 h 761343"/>
                  <a:gd name="connsiteX37" fmla="*/ 242514 w 483059"/>
                  <a:gd name="connsiteY37" fmla="*/ 279137 h 761343"/>
                  <a:gd name="connsiteX38" fmla="*/ 243695 w 483059"/>
                  <a:gd name="connsiteY38" fmla="*/ 279531 h 761343"/>
                  <a:gd name="connsiteX39" fmla="*/ 244090 w 483059"/>
                  <a:gd name="connsiteY39" fmla="*/ 279663 h 761343"/>
                  <a:gd name="connsiteX40" fmla="*/ 241858 w 483059"/>
                  <a:gd name="connsiteY40" fmla="*/ 279663 h 761343"/>
                  <a:gd name="connsiteX41" fmla="*/ 984 w 483059"/>
                  <a:gd name="connsiteY41" fmla="*/ 520536 h 761343"/>
                  <a:gd name="connsiteX42" fmla="*/ 241858 w 483059"/>
                  <a:gd name="connsiteY42" fmla="*/ 761409 h 761343"/>
                  <a:gd name="connsiteX43" fmla="*/ 242251 w 483059"/>
                  <a:gd name="connsiteY43" fmla="*/ 761409 h 761343"/>
                  <a:gd name="connsiteX44" fmla="*/ 242646 w 483059"/>
                  <a:gd name="connsiteY44" fmla="*/ 761409 h 761343"/>
                  <a:gd name="connsiteX45" fmla="*/ 253540 w 483059"/>
                  <a:gd name="connsiteY45" fmla="*/ 761147 h 761343"/>
                  <a:gd name="connsiteX46" fmla="*/ 482863 w 483059"/>
                  <a:gd name="connsiteY46" fmla="*/ 520667 h 761343"/>
                  <a:gd name="connsiteX47" fmla="*/ 48372 w 483059"/>
                  <a:gd name="connsiteY47" fmla="*/ 520667 h 761343"/>
                  <a:gd name="connsiteX48" fmla="*/ 241989 w 483059"/>
                  <a:gd name="connsiteY48" fmla="*/ 327049 h 761343"/>
                  <a:gd name="connsiteX49" fmla="*/ 435607 w 483059"/>
                  <a:gd name="connsiteY49" fmla="*/ 520667 h 761343"/>
                  <a:gd name="connsiteX50" fmla="*/ 388351 w 483059"/>
                  <a:gd name="connsiteY50" fmla="*/ 647208 h 761343"/>
                  <a:gd name="connsiteX51" fmla="*/ 386513 w 483059"/>
                  <a:gd name="connsiteY51" fmla="*/ 645501 h 761343"/>
                  <a:gd name="connsiteX52" fmla="*/ 278744 w 483059"/>
                  <a:gd name="connsiteY52" fmla="*/ 598508 h 761343"/>
                  <a:gd name="connsiteX53" fmla="*/ 358160 w 483059"/>
                  <a:gd name="connsiteY53" fmla="*/ 487457 h 761343"/>
                  <a:gd name="connsiteX54" fmla="*/ 240939 w 483059"/>
                  <a:gd name="connsiteY54" fmla="*/ 370236 h 761343"/>
                  <a:gd name="connsiteX55" fmla="*/ 123718 w 483059"/>
                  <a:gd name="connsiteY55" fmla="*/ 487457 h 761343"/>
                  <a:gd name="connsiteX56" fmla="*/ 203266 w 483059"/>
                  <a:gd name="connsiteY56" fmla="*/ 598508 h 761343"/>
                  <a:gd name="connsiteX57" fmla="*/ 97990 w 483059"/>
                  <a:gd name="connsiteY57" fmla="*/ 643270 h 761343"/>
                  <a:gd name="connsiteX58" fmla="*/ 94840 w 483059"/>
                  <a:gd name="connsiteY58" fmla="*/ 646420 h 761343"/>
                  <a:gd name="connsiteX59" fmla="*/ 48372 w 483059"/>
                  <a:gd name="connsiteY59" fmla="*/ 520667 h 761343"/>
                  <a:gd name="connsiteX60" fmla="*/ 242383 w 483059"/>
                  <a:gd name="connsiteY60" fmla="*/ 714285 h 761343"/>
                  <a:gd name="connsiteX61" fmla="*/ 136451 w 483059"/>
                  <a:gd name="connsiteY61" fmla="*/ 673199 h 761343"/>
                  <a:gd name="connsiteX62" fmla="*/ 241070 w 483059"/>
                  <a:gd name="connsiteY62" fmla="*/ 643138 h 761343"/>
                  <a:gd name="connsiteX63" fmla="*/ 347659 w 483059"/>
                  <a:gd name="connsiteY63" fmla="*/ 674642 h 761343"/>
                  <a:gd name="connsiteX64" fmla="*/ 251178 w 483059"/>
                  <a:gd name="connsiteY64" fmla="*/ 714154 h 761343"/>
                  <a:gd name="connsiteX65" fmla="*/ 242383 w 483059"/>
                  <a:gd name="connsiteY65" fmla="*/ 714285 h 761343"/>
                  <a:gd name="connsiteX66" fmla="*/ 240939 w 483059"/>
                  <a:gd name="connsiteY66" fmla="*/ 557553 h 761343"/>
                  <a:gd name="connsiteX67" fmla="*/ 170974 w 483059"/>
                  <a:gd name="connsiteY67" fmla="*/ 487588 h 761343"/>
                  <a:gd name="connsiteX68" fmla="*/ 240939 w 483059"/>
                  <a:gd name="connsiteY68" fmla="*/ 417623 h 761343"/>
                  <a:gd name="connsiteX69" fmla="*/ 310904 w 483059"/>
                  <a:gd name="connsiteY69" fmla="*/ 487588 h 761343"/>
                  <a:gd name="connsiteX70" fmla="*/ 240939 w 483059"/>
                  <a:gd name="connsiteY70" fmla="*/ 557553 h 761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83059" h="761343">
                    <a:moveTo>
                      <a:pt x="482863" y="520667"/>
                    </a:moveTo>
                    <a:cubicBezTo>
                      <a:pt x="482863" y="392420"/>
                      <a:pt x="382181" y="287276"/>
                      <a:pt x="255641" y="280188"/>
                    </a:cubicBezTo>
                    <a:cubicBezTo>
                      <a:pt x="255904" y="280188"/>
                      <a:pt x="256166" y="280056"/>
                      <a:pt x="256429" y="279925"/>
                    </a:cubicBezTo>
                    <a:cubicBezTo>
                      <a:pt x="256822" y="279794"/>
                      <a:pt x="257085" y="279794"/>
                      <a:pt x="257478" y="279663"/>
                    </a:cubicBezTo>
                    <a:cubicBezTo>
                      <a:pt x="257873" y="279531"/>
                      <a:pt x="258266" y="279400"/>
                      <a:pt x="258660" y="279269"/>
                    </a:cubicBezTo>
                    <a:cubicBezTo>
                      <a:pt x="259054" y="279137"/>
                      <a:pt x="259316" y="279006"/>
                      <a:pt x="259710" y="278875"/>
                    </a:cubicBezTo>
                    <a:cubicBezTo>
                      <a:pt x="260104" y="278744"/>
                      <a:pt x="260367" y="278612"/>
                      <a:pt x="260760" y="278350"/>
                    </a:cubicBezTo>
                    <a:cubicBezTo>
                      <a:pt x="261154" y="278219"/>
                      <a:pt x="261548" y="277956"/>
                      <a:pt x="261811" y="277825"/>
                    </a:cubicBezTo>
                    <a:cubicBezTo>
                      <a:pt x="262073" y="277694"/>
                      <a:pt x="262467" y="277431"/>
                      <a:pt x="262729" y="277300"/>
                    </a:cubicBezTo>
                    <a:cubicBezTo>
                      <a:pt x="263123" y="277037"/>
                      <a:pt x="263385" y="276906"/>
                      <a:pt x="263780" y="276643"/>
                    </a:cubicBezTo>
                    <a:cubicBezTo>
                      <a:pt x="264173" y="276381"/>
                      <a:pt x="264436" y="276118"/>
                      <a:pt x="264829" y="275856"/>
                    </a:cubicBezTo>
                    <a:cubicBezTo>
                      <a:pt x="265092" y="275593"/>
                      <a:pt x="265354" y="275462"/>
                      <a:pt x="265749" y="275199"/>
                    </a:cubicBezTo>
                    <a:cubicBezTo>
                      <a:pt x="266405" y="274674"/>
                      <a:pt x="266930" y="274149"/>
                      <a:pt x="267455" y="273624"/>
                    </a:cubicBezTo>
                    <a:cubicBezTo>
                      <a:pt x="267455" y="273624"/>
                      <a:pt x="267455" y="273624"/>
                      <a:pt x="267455" y="273624"/>
                    </a:cubicBezTo>
                    <a:lnTo>
                      <a:pt x="324424" y="216655"/>
                    </a:lnTo>
                    <a:cubicBezTo>
                      <a:pt x="333613" y="207466"/>
                      <a:pt x="333613" y="192502"/>
                      <a:pt x="324424" y="183182"/>
                    </a:cubicBezTo>
                    <a:cubicBezTo>
                      <a:pt x="315236" y="173993"/>
                      <a:pt x="300271" y="173993"/>
                      <a:pt x="290951" y="183182"/>
                    </a:cubicBezTo>
                    <a:lnTo>
                      <a:pt x="274281" y="199853"/>
                    </a:lnTo>
                    <a:lnTo>
                      <a:pt x="274281" y="128969"/>
                    </a:lnTo>
                    <a:cubicBezTo>
                      <a:pt x="274281" y="74887"/>
                      <a:pt x="253935" y="39314"/>
                      <a:pt x="212060" y="20018"/>
                    </a:cubicBezTo>
                    <a:cubicBezTo>
                      <a:pt x="177537" y="4135"/>
                      <a:pt x="131988" y="984"/>
                      <a:pt x="69636" y="984"/>
                    </a:cubicBezTo>
                    <a:cubicBezTo>
                      <a:pt x="56641" y="984"/>
                      <a:pt x="46009" y="11617"/>
                      <a:pt x="46009" y="24612"/>
                    </a:cubicBezTo>
                    <a:cubicBezTo>
                      <a:pt x="46009" y="37608"/>
                      <a:pt x="56641" y="48240"/>
                      <a:pt x="69636" y="48240"/>
                    </a:cubicBezTo>
                    <a:cubicBezTo>
                      <a:pt x="123981" y="48240"/>
                      <a:pt x="165724" y="50734"/>
                      <a:pt x="192370" y="62942"/>
                    </a:cubicBezTo>
                    <a:cubicBezTo>
                      <a:pt x="209566" y="70818"/>
                      <a:pt x="227025" y="84732"/>
                      <a:pt x="227025" y="128838"/>
                    </a:cubicBezTo>
                    <a:lnTo>
                      <a:pt x="227025" y="199721"/>
                    </a:lnTo>
                    <a:lnTo>
                      <a:pt x="210354" y="183051"/>
                    </a:lnTo>
                    <a:cubicBezTo>
                      <a:pt x="201165" y="173862"/>
                      <a:pt x="186201" y="173862"/>
                      <a:pt x="176881" y="183051"/>
                    </a:cubicBezTo>
                    <a:cubicBezTo>
                      <a:pt x="167693" y="192239"/>
                      <a:pt x="167693" y="207204"/>
                      <a:pt x="176881" y="216523"/>
                    </a:cubicBezTo>
                    <a:lnTo>
                      <a:pt x="233851" y="273493"/>
                    </a:lnTo>
                    <a:cubicBezTo>
                      <a:pt x="234375" y="274018"/>
                      <a:pt x="235032" y="274543"/>
                      <a:pt x="235557" y="275068"/>
                    </a:cubicBezTo>
                    <a:cubicBezTo>
                      <a:pt x="235820" y="275331"/>
                      <a:pt x="236082" y="275462"/>
                      <a:pt x="236344" y="275725"/>
                    </a:cubicBezTo>
                    <a:cubicBezTo>
                      <a:pt x="236739" y="275987"/>
                      <a:pt x="237001" y="276250"/>
                      <a:pt x="237395" y="276512"/>
                    </a:cubicBezTo>
                    <a:cubicBezTo>
                      <a:pt x="237789" y="276775"/>
                      <a:pt x="238051" y="276906"/>
                      <a:pt x="238445" y="277168"/>
                    </a:cubicBezTo>
                    <a:cubicBezTo>
                      <a:pt x="238708" y="277300"/>
                      <a:pt x="239101" y="277562"/>
                      <a:pt x="239364" y="277694"/>
                    </a:cubicBezTo>
                    <a:cubicBezTo>
                      <a:pt x="239758" y="277825"/>
                      <a:pt x="240020" y="278087"/>
                      <a:pt x="240414" y="278219"/>
                    </a:cubicBezTo>
                    <a:cubicBezTo>
                      <a:pt x="240808" y="278350"/>
                      <a:pt x="241070" y="278612"/>
                      <a:pt x="241464" y="278744"/>
                    </a:cubicBezTo>
                    <a:cubicBezTo>
                      <a:pt x="241858" y="278875"/>
                      <a:pt x="242121" y="279006"/>
                      <a:pt x="242514" y="279137"/>
                    </a:cubicBezTo>
                    <a:cubicBezTo>
                      <a:pt x="242908" y="279269"/>
                      <a:pt x="243302" y="279400"/>
                      <a:pt x="243695" y="279531"/>
                    </a:cubicBezTo>
                    <a:cubicBezTo>
                      <a:pt x="243827" y="279531"/>
                      <a:pt x="243958" y="279663"/>
                      <a:pt x="244090" y="279663"/>
                    </a:cubicBezTo>
                    <a:cubicBezTo>
                      <a:pt x="243302" y="279663"/>
                      <a:pt x="242646" y="279663"/>
                      <a:pt x="241858" y="279663"/>
                    </a:cubicBezTo>
                    <a:cubicBezTo>
                      <a:pt x="109016" y="279663"/>
                      <a:pt x="984" y="387695"/>
                      <a:pt x="984" y="520536"/>
                    </a:cubicBezTo>
                    <a:cubicBezTo>
                      <a:pt x="984" y="653377"/>
                      <a:pt x="109016" y="761409"/>
                      <a:pt x="241858" y="761409"/>
                    </a:cubicBezTo>
                    <a:cubicBezTo>
                      <a:pt x="241989" y="761409"/>
                      <a:pt x="242121" y="761409"/>
                      <a:pt x="242251" y="761409"/>
                    </a:cubicBezTo>
                    <a:cubicBezTo>
                      <a:pt x="242383" y="761409"/>
                      <a:pt x="242514" y="761409"/>
                      <a:pt x="242646" y="761409"/>
                    </a:cubicBezTo>
                    <a:cubicBezTo>
                      <a:pt x="246321" y="761409"/>
                      <a:pt x="249865" y="761278"/>
                      <a:pt x="253540" y="761147"/>
                    </a:cubicBezTo>
                    <a:cubicBezTo>
                      <a:pt x="381131" y="755109"/>
                      <a:pt x="482863" y="649571"/>
                      <a:pt x="482863" y="520667"/>
                    </a:cubicBezTo>
                    <a:close/>
                    <a:moveTo>
                      <a:pt x="48372" y="520667"/>
                    </a:moveTo>
                    <a:cubicBezTo>
                      <a:pt x="48372" y="413948"/>
                      <a:pt x="135270" y="327049"/>
                      <a:pt x="241989" y="327049"/>
                    </a:cubicBezTo>
                    <a:cubicBezTo>
                      <a:pt x="348708" y="327049"/>
                      <a:pt x="435607" y="413948"/>
                      <a:pt x="435607" y="520667"/>
                    </a:cubicBezTo>
                    <a:cubicBezTo>
                      <a:pt x="435607" y="568973"/>
                      <a:pt x="417755" y="613341"/>
                      <a:pt x="388351" y="647208"/>
                    </a:cubicBezTo>
                    <a:cubicBezTo>
                      <a:pt x="387826" y="646551"/>
                      <a:pt x="387170" y="646026"/>
                      <a:pt x="386513" y="645501"/>
                    </a:cubicBezTo>
                    <a:cubicBezTo>
                      <a:pt x="359472" y="620955"/>
                      <a:pt x="321405" y="604677"/>
                      <a:pt x="278744" y="598508"/>
                    </a:cubicBezTo>
                    <a:cubicBezTo>
                      <a:pt x="324949" y="582756"/>
                      <a:pt x="358160" y="538913"/>
                      <a:pt x="358160" y="487457"/>
                    </a:cubicBezTo>
                    <a:cubicBezTo>
                      <a:pt x="358160" y="422743"/>
                      <a:pt x="305522" y="370236"/>
                      <a:pt x="240939" y="370236"/>
                    </a:cubicBezTo>
                    <a:cubicBezTo>
                      <a:pt x="176356" y="370236"/>
                      <a:pt x="123718" y="422874"/>
                      <a:pt x="123718" y="487457"/>
                    </a:cubicBezTo>
                    <a:cubicBezTo>
                      <a:pt x="123718" y="538913"/>
                      <a:pt x="157060" y="582756"/>
                      <a:pt x="203266" y="598508"/>
                    </a:cubicBezTo>
                    <a:cubicBezTo>
                      <a:pt x="162048" y="604415"/>
                      <a:pt x="124900" y="620036"/>
                      <a:pt x="97990" y="643270"/>
                    </a:cubicBezTo>
                    <a:cubicBezTo>
                      <a:pt x="96809" y="644189"/>
                      <a:pt x="95759" y="645239"/>
                      <a:pt x="94840" y="646420"/>
                    </a:cubicBezTo>
                    <a:cubicBezTo>
                      <a:pt x="65961" y="612553"/>
                      <a:pt x="48372" y="568579"/>
                      <a:pt x="48372" y="520667"/>
                    </a:cubicBezTo>
                    <a:close/>
                    <a:moveTo>
                      <a:pt x="242383" y="714285"/>
                    </a:moveTo>
                    <a:cubicBezTo>
                      <a:pt x="202741" y="714154"/>
                      <a:pt x="165461" y="699714"/>
                      <a:pt x="136451" y="673199"/>
                    </a:cubicBezTo>
                    <a:cubicBezTo>
                      <a:pt x="162573" y="654296"/>
                      <a:pt x="200903" y="643138"/>
                      <a:pt x="241070" y="643138"/>
                    </a:cubicBezTo>
                    <a:cubicBezTo>
                      <a:pt x="282419" y="643138"/>
                      <a:pt x="321537" y="654821"/>
                      <a:pt x="347659" y="674642"/>
                    </a:cubicBezTo>
                    <a:cubicBezTo>
                      <a:pt x="320749" y="698533"/>
                      <a:pt x="287013" y="712316"/>
                      <a:pt x="251178" y="714154"/>
                    </a:cubicBezTo>
                    <a:cubicBezTo>
                      <a:pt x="248290" y="714154"/>
                      <a:pt x="245271" y="714285"/>
                      <a:pt x="242383" y="714285"/>
                    </a:cubicBezTo>
                    <a:close/>
                    <a:moveTo>
                      <a:pt x="240939" y="557553"/>
                    </a:moveTo>
                    <a:cubicBezTo>
                      <a:pt x="202347" y="557553"/>
                      <a:pt x="170974" y="526181"/>
                      <a:pt x="170974" y="487588"/>
                    </a:cubicBezTo>
                    <a:cubicBezTo>
                      <a:pt x="170974" y="448996"/>
                      <a:pt x="202347" y="417623"/>
                      <a:pt x="240939" y="417623"/>
                    </a:cubicBezTo>
                    <a:cubicBezTo>
                      <a:pt x="279532" y="417623"/>
                      <a:pt x="310904" y="448996"/>
                      <a:pt x="310904" y="487588"/>
                    </a:cubicBezTo>
                    <a:cubicBezTo>
                      <a:pt x="310904" y="526049"/>
                      <a:pt x="279532" y="557553"/>
                      <a:pt x="240939" y="557553"/>
                    </a:cubicBezTo>
                    <a:close/>
                  </a:path>
                </a:pathLst>
              </a:custGeom>
              <a:grpFill/>
              <a:ln w="9525" cap="flat">
                <a:noFill/>
                <a:prstDash val="solid"/>
                <a:miter/>
              </a:ln>
            </p:spPr>
            <p:txBody>
              <a:bodyPr rtlCol="0" anchor="ctr"/>
              <a:lstStyle/>
              <a:p>
                <a:endParaRPr lang="es-MX" sz="900"/>
              </a:p>
            </p:txBody>
          </p:sp>
          <p:sp>
            <p:nvSpPr>
              <p:cNvPr id="40" name="Forma libre 89">
                <a:extLst>
                  <a:ext uri="{FF2B5EF4-FFF2-40B4-BE49-F238E27FC236}">
                    <a16:creationId xmlns:a16="http://schemas.microsoft.com/office/drawing/2014/main" id="{BF0E6E71-E3CB-1D4D-9448-B1BB910359F7}"/>
                  </a:ext>
                </a:extLst>
              </p:cNvPr>
              <p:cNvSpPr/>
              <p:nvPr/>
            </p:nvSpPr>
            <p:spPr>
              <a:xfrm>
                <a:off x="5165585" y="3443899"/>
                <a:ext cx="286160" cy="280910"/>
              </a:xfrm>
              <a:custGeom>
                <a:avLst/>
                <a:gdLst>
                  <a:gd name="connsiteX0" fmla="*/ 262926 w 286160"/>
                  <a:gd name="connsiteY0" fmla="*/ 233063 h 280909"/>
                  <a:gd name="connsiteX1" fmla="*/ 140192 w 286160"/>
                  <a:gd name="connsiteY1" fmla="*/ 218361 h 280909"/>
                  <a:gd name="connsiteX2" fmla="*/ 105538 w 286160"/>
                  <a:gd name="connsiteY2" fmla="*/ 152466 h 280909"/>
                  <a:gd name="connsiteX3" fmla="*/ 105538 w 286160"/>
                  <a:gd name="connsiteY3" fmla="*/ 81582 h 280909"/>
                  <a:gd name="connsiteX4" fmla="*/ 122209 w 286160"/>
                  <a:gd name="connsiteY4" fmla="*/ 98253 h 280909"/>
                  <a:gd name="connsiteX5" fmla="*/ 138880 w 286160"/>
                  <a:gd name="connsiteY5" fmla="*/ 105210 h 280909"/>
                  <a:gd name="connsiteX6" fmla="*/ 155550 w 286160"/>
                  <a:gd name="connsiteY6" fmla="*/ 98253 h 280909"/>
                  <a:gd name="connsiteX7" fmla="*/ 155550 w 286160"/>
                  <a:gd name="connsiteY7" fmla="*/ 64780 h 280909"/>
                  <a:gd name="connsiteX8" fmla="*/ 98581 w 286160"/>
                  <a:gd name="connsiteY8" fmla="*/ 7810 h 280909"/>
                  <a:gd name="connsiteX9" fmla="*/ 98450 w 286160"/>
                  <a:gd name="connsiteY9" fmla="*/ 7810 h 280909"/>
                  <a:gd name="connsiteX10" fmla="*/ 96743 w 286160"/>
                  <a:gd name="connsiteY10" fmla="*/ 6366 h 280909"/>
                  <a:gd name="connsiteX11" fmla="*/ 95956 w 286160"/>
                  <a:gd name="connsiteY11" fmla="*/ 5710 h 280909"/>
                  <a:gd name="connsiteX12" fmla="*/ 94905 w 286160"/>
                  <a:gd name="connsiteY12" fmla="*/ 4922 h 280909"/>
                  <a:gd name="connsiteX13" fmla="*/ 93855 w 286160"/>
                  <a:gd name="connsiteY13" fmla="*/ 4266 h 280909"/>
                  <a:gd name="connsiteX14" fmla="*/ 92937 w 286160"/>
                  <a:gd name="connsiteY14" fmla="*/ 3741 h 280909"/>
                  <a:gd name="connsiteX15" fmla="*/ 91886 w 286160"/>
                  <a:gd name="connsiteY15" fmla="*/ 3216 h 280909"/>
                  <a:gd name="connsiteX16" fmla="*/ 90836 w 286160"/>
                  <a:gd name="connsiteY16" fmla="*/ 2691 h 280909"/>
                  <a:gd name="connsiteX17" fmla="*/ 89786 w 286160"/>
                  <a:gd name="connsiteY17" fmla="*/ 2297 h 280909"/>
                  <a:gd name="connsiteX18" fmla="*/ 88605 w 286160"/>
                  <a:gd name="connsiteY18" fmla="*/ 1903 h 280909"/>
                  <a:gd name="connsiteX19" fmla="*/ 87554 w 286160"/>
                  <a:gd name="connsiteY19" fmla="*/ 1641 h 280909"/>
                  <a:gd name="connsiteX20" fmla="*/ 86373 w 286160"/>
                  <a:gd name="connsiteY20" fmla="*/ 1378 h 280909"/>
                  <a:gd name="connsiteX21" fmla="*/ 85192 w 286160"/>
                  <a:gd name="connsiteY21" fmla="*/ 1247 h 280909"/>
                  <a:gd name="connsiteX22" fmla="*/ 84142 w 286160"/>
                  <a:gd name="connsiteY22" fmla="*/ 1116 h 280909"/>
                  <a:gd name="connsiteX23" fmla="*/ 81779 w 286160"/>
                  <a:gd name="connsiteY23" fmla="*/ 984 h 280909"/>
                  <a:gd name="connsiteX24" fmla="*/ 81779 w 286160"/>
                  <a:gd name="connsiteY24" fmla="*/ 984 h 280909"/>
                  <a:gd name="connsiteX25" fmla="*/ 81779 w 286160"/>
                  <a:gd name="connsiteY25" fmla="*/ 984 h 280909"/>
                  <a:gd name="connsiteX26" fmla="*/ 81779 w 286160"/>
                  <a:gd name="connsiteY26" fmla="*/ 984 h 280909"/>
                  <a:gd name="connsiteX27" fmla="*/ 79416 w 286160"/>
                  <a:gd name="connsiteY27" fmla="*/ 1116 h 280909"/>
                  <a:gd name="connsiteX28" fmla="*/ 78366 w 286160"/>
                  <a:gd name="connsiteY28" fmla="*/ 1247 h 280909"/>
                  <a:gd name="connsiteX29" fmla="*/ 77053 w 286160"/>
                  <a:gd name="connsiteY29" fmla="*/ 1378 h 280909"/>
                  <a:gd name="connsiteX30" fmla="*/ 75872 w 286160"/>
                  <a:gd name="connsiteY30" fmla="*/ 1641 h 280909"/>
                  <a:gd name="connsiteX31" fmla="*/ 74691 w 286160"/>
                  <a:gd name="connsiteY31" fmla="*/ 1903 h 280909"/>
                  <a:gd name="connsiteX32" fmla="*/ 73640 w 286160"/>
                  <a:gd name="connsiteY32" fmla="*/ 2297 h 280909"/>
                  <a:gd name="connsiteX33" fmla="*/ 72590 w 286160"/>
                  <a:gd name="connsiteY33" fmla="*/ 2691 h 280909"/>
                  <a:gd name="connsiteX34" fmla="*/ 71671 w 286160"/>
                  <a:gd name="connsiteY34" fmla="*/ 3085 h 280909"/>
                  <a:gd name="connsiteX35" fmla="*/ 70490 w 286160"/>
                  <a:gd name="connsiteY35" fmla="*/ 3610 h 280909"/>
                  <a:gd name="connsiteX36" fmla="*/ 69571 w 286160"/>
                  <a:gd name="connsiteY36" fmla="*/ 4135 h 280909"/>
                  <a:gd name="connsiteX37" fmla="*/ 68521 w 286160"/>
                  <a:gd name="connsiteY37" fmla="*/ 4791 h 280909"/>
                  <a:gd name="connsiteX38" fmla="*/ 67602 w 286160"/>
                  <a:gd name="connsiteY38" fmla="*/ 5447 h 280909"/>
                  <a:gd name="connsiteX39" fmla="*/ 66815 w 286160"/>
                  <a:gd name="connsiteY39" fmla="*/ 6104 h 280909"/>
                  <a:gd name="connsiteX40" fmla="*/ 66683 w 286160"/>
                  <a:gd name="connsiteY40" fmla="*/ 6104 h 280909"/>
                  <a:gd name="connsiteX41" fmla="*/ 64977 w 286160"/>
                  <a:gd name="connsiteY41" fmla="*/ 7548 h 280909"/>
                  <a:gd name="connsiteX42" fmla="*/ 64846 w 286160"/>
                  <a:gd name="connsiteY42" fmla="*/ 7679 h 280909"/>
                  <a:gd name="connsiteX43" fmla="*/ 7876 w 286160"/>
                  <a:gd name="connsiteY43" fmla="*/ 64649 h 280909"/>
                  <a:gd name="connsiteX44" fmla="*/ 7876 w 286160"/>
                  <a:gd name="connsiteY44" fmla="*/ 98121 h 280909"/>
                  <a:gd name="connsiteX45" fmla="*/ 24547 w 286160"/>
                  <a:gd name="connsiteY45" fmla="*/ 105078 h 280909"/>
                  <a:gd name="connsiteX46" fmla="*/ 41218 w 286160"/>
                  <a:gd name="connsiteY46" fmla="*/ 98121 h 280909"/>
                  <a:gd name="connsiteX47" fmla="*/ 57889 w 286160"/>
                  <a:gd name="connsiteY47" fmla="*/ 81450 h 280909"/>
                  <a:gd name="connsiteX48" fmla="*/ 57889 w 286160"/>
                  <a:gd name="connsiteY48" fmla="*/ 152334 h 280909"/>
                  <a:gd name="connsiteX49" fmla="*/ 120109 w 286160"/>
                  <a:gd name="connsiteY49" fmla="*/ 261285 h 280909"/>
                  <a:gd name="connsiteX50" fmla="*/ 262533 w 286160"/>
                  <a:gd name="connsiteY50" fmla="*/ 280319 h 280909"/>
                  <a:gd name="connsiteX51" fmla="*/ 286161 w 286160"/>
                  <a:gd name="connsiteY51" fmla="*/ 256691 h 280909"/>
                  <a:gd name="connsiteX52" fmla="*/ 262926 w 286160"/>
                  <a:gd name="connsiteY52" fmla="*/ 233063 h 280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86160" h="280909">
                    <a:moveTo>
                      <a:pt x="262926" y="233063"/>
                    </a:moveTo>
                    <a:cubicBezTo>
                      <a:pt x="208582" y="233063"/>
                      <a:pt x="166839" y="230569"/>
                      <a:pt x="140192" y="218361"/>
                    </a:cubicBezTo>
                    <a:cubicBezTo>
                      <a:pt x="122996" y="210485"/>
                      <a:pt x="105538" y="196571"/>
                      <a:pt x="105538" y="152466"/>
                    </a:cubicBezTo>
                    <a:lnTo>
                      <a:pt x="105538" y="81582"/>
                    </a:lnTo>
                    <a:lnTo>
                      <a:pt x="122209" y="98253"/>
                    </a:lnTo>
                    <a:cubicBezTo>
                      <a:pt x="126803" y="102847"/>
                      <a:pt x="132841" y="105210"/>
                      <a:pt x="138880" y="105210"/>
                    </a:cubicBezTo>
                    <a:cubicBezTo>
                      <a:pt x="144918" y="105210"/>
                      <a:pt x="150956" y="102847"/>
                      <a:pt x="155550" y="98253"/>
                    </a:cubicBezTo>
                    <a:cubicBezTo>
                      <a:pt x="164739" y="89064"/>
                      <a:pt x="164739" y="74100"/>
                      <a:pt x="155550" y="64780"/>
                    </a:cubicBezTo>
                    <a:lnTo>
                      <a:pt x="98581" y="7810"/>
                    </a:lnTo>
                    <a:cubicBezTo>
                      <a:pt x="98581" y="7810"/>
                      <a:pt x="98581" y="7810"/>
                      <a:pt x="98450" y="7810"/>
                    </a:cubicBezTo>
                    <a:cubicBezTo>
                      <a:pt x="97925" y="7285"/>
                      <a:pt x="97399" y="6760"/>
                      <a:pt x="96743" y="6366"/>
                    </a:cubicBezTo>
                    <a:cubicBezTo>
                      <a:pt x="96481" y="6104"/>
                      <a:pt x="96218" y="5972"/>
                      <a:pt x="95956" y="5710"/>
                    </a:cubicBezTo>
                    <a:cubicBezTo>
                      <a:pt x="95562" y="5447"/>
                      <a:pt x="95299" y="5185"/>
                      <a:pt x="94905" y="4922"/>
                    </a:cubicBezTo>
                    <a:cubicBezTo>
                      <a:pt x="94512" y="4660"/>
                      <a:pt x="94249" y="4529"/>
                      <a:pt x="93855" y="4266"/>
                    </a:cubicBezTo>
                    <a:cubicBezTo>
                      <a:pt x="93593" y="4135"/>
                      <a:pt x="93199" y="3872"/>
                      <a:pt x="92937" y="3741"/>
                    </a:cubicBezTo>
                    <a:cubicBezTo>
                      <a:pt x="92543" y="3610"/>
                      <a:pt x="92280" y="3347"/>
                      <a:pt x="91886" y="3216"/>
                    </a:cubicBezTo>
                    <a:cubicBezTo>
                      <a:pt x="91492" y="3085"/>
                      <a:pt x="91230" y="2822"/>
                      <a:pt x="90836" y="2691"/>
                    </a:cubicBezTo>
                    <a:cubicBezTo>
                      <a:pt x="90443" y="2560"/>
                      <a:pt x="90180" y="2428"/>
                      <a:pt x="89786" y="2297"/>
                    </a:cubicBezTo>
                    <a:cubicBezTo>
                      <a:pt x="89392" y="2166"/>
                      <a:pt x="88999" y="2034"/>
                      <a:pt x="88605" y="1903"/>
                    </a:cubicBezTo>
                    <a:cubicBezTo>
                      <a:pt x="88211" y="1772"/>
                      <a:pt x="87948" y="1772"/>
                      <a:pt x="87554" y="1641"/>
                    </a:cubicBezTo>
                    <a:cubicBezTo>
                      <a:pt x="87161" y="1509"/>
                      <a:pt x="86767" y="1378"/>
                      <a:pt x="86373" y="1378"/>
                    </a:cubicBezTo>
                    <a:cubicBezTo>
                      <a:pt x="85979" y="1247"/>
                      <a:pt x="85585" y="1247"/>
                      <a:pt x="85192" y="1247"/>
                    </a:cubicBezTo>
                    <a:cubicBezTo>
                      <a:pt x="84798" y="1247"/>
                      <a:pt x="84536" y="1116"/>
                      <a:pt x="84142" y="1116"/>
                    </a:cubicBezTo>
                    <a:cubicBezTo>
                      <a:pt x="83354" y="984"/>
                      <a:pt x="82567" y="984"/>
                      <a:pt x="81779" y="984"/>
                    </a:cubicBezTo>
                    <a:cubicBezTo>
                      <a:pt x="81779" y="984"/>
                      <a:pt x="81779" y="984"/>
                      <a:pt x="81779" y="984"/>
                    </a:cubicBezTo>
                    <a:cubicBezTo>
                      <a:pt x="81779" y="984"/>
                      <a:pt x="81779" y="984"/>
                      <a:pt x="81779" y="984"/>
                    </a:cubicBezTo>
                    <a:cubicBezTo>
                      <a:pt x="81779" y="984"/>
                      <a:pt x="81779" y="984"/>
                      <a:pt x="81779" y="984"/>
                    </a:cubicBezTo>
                    <a:cubicBezTo>
                      <a:pt x="80991" y="984"/>
                      <a:pt x="80204" y="984"/>
                      <a:pt x="79416" y="1116"/>
                    </a:cubicBezTo>
                    <a:cubicBezTo>
                      <a:pt x="79022" y="1116"/>
                      <a:pt x="78760" y="1247"/>
                      <a:pt x="78366" y="1247"/>
                    </a:cubicBezTo>
                    <a:cubicBezTo>
                      <a:pt x="77972" y="1247"/>
                      <a:pt x="77447" y="1378"/>
                      <a:pt x="77053" y="1378"/>
                    </a:cubicBezTo>
                    <a:cubicBezTo>
                      <a:pt x="76660" y="1509"/>
                      <a:pt x="76266" y="1509"/>
                      <a:pt x="75872" y="1641"/>
                    </a:cubicBezTo>
                    <a:cubicBezTo>
                      <a:pt x="75478" y="1772"/>
                      <a:pt x="75084" y="1772"/>
                      <a:pt x="74691" y="1903"/>
                    </a:cubicBezTo>
                    <a:cubicBezTo>
                      <a:pt x="74297" y="2034"/>
                      <a:pt x="74034" y="2166"/>
                      <a:pt x="73640" y="2297"/>
                    </a:cubicBezTo>
                    <a:cubicBezTo>
                      <a:pt x="73247" y="2428"/>
                      <a:pt x="72853" y="2560"/>
                      <a:pt x="72590" y="2691"/>
                    </a:cubicBezTo>
                    <a:cubicBezTo>
                      <a:pt x="72196" y="2822"/>
                      <a:pt x="71934" y="2953"/>
                      <a:pt x="71671" y="3085"/>
                    </a:cubicBezTo>
                    <a:cubicBezTo>
                      <a:pt x="71278" y="3216"/>
                      <a:pt x="70884" y="3478"/>
                      <a:pt x="70490" y="3610"/>
                    </a:cubicBezTo>
                    <a:cubicBezTo>
                      <a:pt x="70227" y="3741"/>
                      <a:pt x="69834" y="4003"/>
                      <a:pt x="69571" y="4135"/>
                    </a:cubicBezTo>
                    <a:cubicBezTo>
                      <a:pt x="69177" y="4397"/>
                      <a:pt x="68784" y="4529"/>
                      <a:pt x="68521" y="4791"/>
                    </a:cubicBezTo>
                    <a:cubicBezTo>
                      <a:pt x="68258" y="5054"/>
                      <a:pt x="67865" y="5316"/>
                      <a:pt x="67602" y="5447"/>
                    </a:cubicBezTo>
                    <a:cubicBezTo>
                      <a:pt x="67340" y="5710"/>
                      <a:pt x="67077" y="5841"/>
                      <a:pt x="66815" y="6104"/>
                    </a:cubicBezTo>
                    <a:cubicBezTo>
                      <a:pt x="66815" y="6104"/>
                      <a:pt x="66815" y="6104"/>
                      <a:pt x="66683" y="6104"/>
                    </a:cubicBezTo>
                    <a:cubicBezTo>
                      <a:pt x="66158" y="6629"/>
                      <a:pt x="65502" y="7023"/>
                      <a:pt x="64977" y="7548"/>
                    </a:cubicBezTo>
                    <a:cubicBezTo>
                      <a:pt x="64977" y="7548"/>
                      <a:pt x="64977" y="7548"/>
                      <a:pt x="64846" y="7679"/>
                    </a:cubicBezTo>
                    <a:lnTo>
                      <a:pt x="7876" y="64649"/>
                    </a:lnTo>
                    <a:cubicBezTo>
                      <a:pt x="-1313" y="73837"/>
                      <a:pt x="-1313" y="88801"/>
                      <a:pt x="7876" y="98121"/>
                    </a:cubicBezTo>
                    <a:cubicBezTo>
                      <a:pt x="12470" y="102716"/>
                      <a:pt x="18509" y="105078"/>
                      <a:pt x="24547" y="105078"/>
                    </a:cubicBezTo>
                    <a:cubicBezTo>
                      <a:pt x="30585" y="105078"/>
                      <a:pt x="36623" y="102716"/>
                      <a:pt x="41218" y="98121"/>
                    </a:cubicBezTo>
                    <a:lnTo>
                      <a:pt x="57889" y="81450"/>
                    </a:lnTo>
                    <a:lnTo>
                      <a:pt x="57889" y="152334"/>
                    </a:lnTo>
                    <a:cubicBezTo>
                      <a:pt x="57889" y="206416"/>
                      <a:pt x="78235" y="241989"/>
                      <a:pt x="120109" y="261285"/>
                    </a:cubicBezTo>
                    <a:cubicBezTo>
                      <a:pt x="154632" y="277168"/>
                      <a:pt x="200181" y="280319"/>
                      <a:pt x="262533" y="280319"/>
                    </a:cubicBezTo>
                    <a:cubicBezTo>
                      <a:pt x="275528" y="280319"/>
                      <a:pt x="286161" y="269686"/>
                      <a:pt x="286161" y="256691"/>
                    </a:cubicBezTo>
                    <a:cubicBezTo>
                      <a:pt x="286161" y="243695"/>
                      <a:pt x="275921" y="233063"/>
                      <a:pt x="262926" y="233063"/>
                    </a:cubicBezTo>
                    <a:close/>
                  </a:path>
                </a:pathLst>
              </a:custGeom>
              <a:grpFill/>
              <a:ln w="9525" cap="flat">
                <a:noFill/>
                <a:prstDash val="solid"/>
                <a:miter/>
              </a:ln>
            </p:spPr>
            <p:txBody>
              <a:bodyPr rtlCol="0" anchor="ctr"/>
              <a:lstStyle/>
              <a:p>
                <a:endParaRPr lang="es-MX" sz="900"/>
              </a:p>
            </p:txBody>
          </p:sp>
        </p:grpSp>
      </p:grpSp>
      <p:sp>
        <p:nvSpPr>
          <p:cNvPr id="32" name="TextBox 31">
            <a:extLst>
              <a:ext uri="{FF2B5EF4-FFF2-40B4-BE49-F238E27FC236}">
                <a16:creationId xmlns:a16="http://schemas.microsoft.com/office/drawing/2014/main" id="{53A76326-5B1B-AC42-A77B-4546DA9F135D}"/>
              </a:ext>
            </a:extLst>
          </p:cNvPr>
          <p:cNvSpPr txBox="1"/>
          <p:nvPr/>
        </p:nvSpPr>
        <p:spPr>
          <a:xfrm>
            <a:off x="1649644" y="5742650"/>
            <a:ext cx="2695732" cy="738664"/>
          </a:xfrm>
          <a:prstGeom prst="rect">
            <a:avLst/>
          </a:prstGeom>
          <a:noFill/>
        </p:spPr>
        <p:txBody>
          <a:bodyPr wrap="square" rtlCol="0">
            <a:spAutoFit/>
          </a:bodyPr>
          <a:lstStyle/>
          <a:p>
            <a:r>
              <a:rPr lang="en-US" sz="1400" dirty="0">
                <a:latin typeface="Lato Light" panose="020F0502020204030203" pitchFamily="34" charset="0"/>
                <a:ea typeface="Lato Light" panose="020F0502020204030203" pitchFamily="34" charset="0"/>
                <a:cs typeface="Lato Light" panose="020F0502020204030203" pitchFamily="34" charset="0"/>
              </a:rPr>
              <a:t>To get your company’s name out there, you need to make sure.</a:t>
            </a:r>
          </a:p>
        </p:txBody>
      </p:sp>
      <p:sp>
        <p:nvSpPr>
          <p:cNvPr id="33" name="Rectangle 32">
            <a:extLst>
              <a:ext uri="{FF2B5EF4-FFF2-40B4-BE49-F238E27FC236}">
                <a16:creationId xmlns:a16="http://schemas.microsoft.com/office/drawing/2014/main" id="{61DC8474-747E-3546-ACF7-A1E965571648}"/>
              </a:ext>
            </a:extLst>
          </p:cNvPr>
          <p:cNvSpPr/>
          <p:nvPr/>
        </p:nvSpPr>
        <p:spPr>
          <a:xfrm>
            <a:off x="1649644" y="5418116"/>
            <a:ext cx="1490513" cy="230832"/>
          </a:xfrm>
          <a:prstGeom prst="rect">
            <a:avLst/>
          </a:prstGeom>
        </p:spPr>
        <p:txBody>
          <a:bodyPr wrap="square">
            <a:spAutoFit/>
          </a:bodyPr>
          <a:lstStyle/>
          <a:p>
            <a:r>
              <a:rPr lang="en-US" sz="900" dirty="0">
                <a:solidFill>
                  <a:schemeClr val="tx2"/>
                </a:solidFill>
                <a:latin typeface="Poppins Medium" pitchFamily="2" charset="77"/>
                <a:ea typeface="Roboto Medium" panose="02000000000000000000" pitchFamily="2" charset="0"/>
                <a:cs typeface="Poppins Medium" pitchFamily="2" charset="77"/>
              </a:rPr>
              <a:t>Knowledge</a:t>
            </a:r>
            <a:endParaRPr lang="en-US" sz="2700" dirty="0">
              <a:solidFill>
                <a:schemeClr val="tx2"/>
              </a:solidFill>
              <a:latin typeface="Poppins Medium" pitchFamily="2" charset="77"/>
              <a:ea typeface="Roboto Medium" panose="02000000000000000000" pitchFamily="2" charset="0"/>
              <a:cs typeface="Poppins Medium" pitchFamily="2" charset="77"/>
            </a:endParaRPr>
          </a:p>
        </p:txBody>
      </p:sp>
    </p:spTree>
    <p:extLst>
      <p:ext uri="{BB962C8B-B14F-4D97-AF65-F5344CB8AC3E}">
        <p14:creationId xmlns:p14="http://schemas.microsoft.com/office/powerpoint/2010/main" val="2379317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643467" y="625775"/>
            <a:ext cx="6377629" cy="5258429"/>
          </a:xfrm>
          <a:prstGeom prst="rect">
            <a:avLst/>
          </a:prstGeom>
          <a:noFill/>
          <a:ln w="12700" cmpd="sng">
            <a:noFill/>
          </a:ln>
        </p:spPr>
        <p:txBody>
          <a:bodyPr vert="horz" lIns="91440" tIns="45720" rIns="91440" bIns="45720" rtlCol="0" anchor="ctr">
            <a:normAutofit/>
          </a:bodyPr>
          <a:lstStyle/>
          <a:p>
            <a:pPr algn="r" defTabSz="914400">
              <a:lnSpc>
                <a:spcPct val="85000"/>
              </a:lnSpc>
              <a:spcBef>
                <a:spcPct val="0"/>
              </a:spcBef>
              <a:spcAft>
                <a:spcPts val="600"/>
              </a:spcAft>
            </a:pPr>
            <a:r>
              <a:rPr lang="en-US" sz="7200" b="1" cap="all">
                <a:solidFill>
                  <a:schemeClr val="tx2"/>
                </a:solidFill>
                <a:latin typeface="+mj-lt"/>
                <a:ea typeface="+mj-ea"/>
                <a:cs typeface="+mj-cs"/>
              </a:rPr>
              <a:t>Altoria</a:t>
            </a:r>
          </a:p>
        </p:txBody>
      </p:sp>
    </p:spTree>
    <p:extLst>
      <p:ext uri="{BB962C8B-B14F-4D97-AF65-F5344CB8AC3E}">
        <p14:creationId xmlns:p14="http://schemas.microsoft.com/office/powerpoint/2010/main" val="1789478282"/>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CuadroTexto 350">
            <a:extLst>
              <a:ext uri="{FF2B5EF4-FFF2-40B4-BE49-F238E27FC236}">
                <a16:creationId xmlns:a16="http://schemas.microsoft.com/office/drawing/2014/main" id="{EB85846B-B4DD-D346-BE0C-37F878C3F360}"/>
              </a:ext>
            </a:extLst>
          </p:cNvPr>
          <p:cNvSpPr txBox="1"/>
          <p:nvPr/>
        </p:nvSpPr>
        <p:spPr>
          <a:xfrm>
            <a:off x="4770200" y="511095"/>
            <a:ext cx="2651688" cy="707886"/>
          </a:xfrm>
          <a:prstGeom prst="rect">
            <a:avLst/>
          </a:prstGeom>
          <a:noFill/>
        </p:spPr>
        <p:txBody>
          <a:bodyPr wrap="none" rtlCol="0">
            <a:spAutoFit/>
          </a:bodyPr>
          <a:lstStyle/>
          <a:p>
            <a:pPr algn="ctr"/>
            <a:r>
              <a:rPr lang="en-US" sz="4000" b="1" dirty="0">
                <a:solidFill>
                  <a:schemeClr val="tx2"/>
                </a:solidFill>
                <a:latin typeface="Poppins" pitchFamily="2" charset="77"/>
                <a:ea typeface="Lato Heavy" charset="0"/>
                <a:cs typeface="Poppins" pitchFamily="2" charset="77"/>
              </a:rPr>
              <a:t>Calendar</a:t>
            </a:r>
          </a:p>
        </p:txBody>
      </p:sp>
      <p:sp>
        <p:nvSpPr>
          <p:cNvPr id="45" name="CuadroTexto 351">
            <a:extLst>
              <a:ext uri="{FF2B5EF4-FFF2-40B4-BE49-F238E27FC236}">
                <a16:creationId xmlns:a16="http://schemas.microsoft.com/office/drawing/2014/main" id="{14CCF53B-4E8A-804A-9EAC-C1FF6A3EC7E9}"/>
              </a:ext>
            </a:extLst>
          </p:cNvPr>
          <p:cNvSpPr txBox="1"/>
          <p:nvPr/>
        </p:nvSpPr>
        <p:spPr>
          <a:xfrm>
            <a:off x="1335742" y="1191656"/>
            <a:ext cx="9520518" cy="230832"/>
          </a:xfrm>
          <a:prstGeom prst="rect">
            <a:avLst/>
          </a:prstGeom>
          <a:noFill/>
        </p:spPr>
        <p:txBody>
          <a:bodyPr wrap="square" rtlCol="0">
            <a:spAutoFit/>
          </a:bodyPr>
          <a:lstStyle/>
          <a:p>
            <a:pPr algn="ctr"/>
            <a:r>
              <a:rPr lang="en-US" sz="900" dirty="0">
                <a:latin typeface="Lato Light" panose="020F0502020204030203" pitchFamily="34" charset="0"/>
                <a:ea typeface="Lato Light" panose="020F0502020204030203" pitchFamily="34" charset="0"/>
                <a:cs typeface="Lato Light" panose="020F0502020204030203" pitchFamily="34" charset="0"/>
              </a:rPr>
              <a:t>Marketing is the study and management of exchange relationships. Marketing is the business process of creating relationships with and satisfying customers.</a:t>
            </a:r>
          </a:p>
        </p:txBody>
      </p:sp>
      <p:sp>
        <p:nvSpPr>
          <p:cNvPr id="25" name="Freeform 4">
            <a:extLst>
              <a:ext uri="{FF2B5EF4-FFF2-40B4-BE49-F238E27FC236}">
                <a16:creationId xmlns:a16="http://schemas.microsoft.com/office/drawing/2014/main" id="{CBA02708-E3F0-7442-AC74-F3BA16FA6A39}"/>
              </a:ext>
            </a:extLst>
          </p:cNvPr>
          <p:cNvSpPr>
            <a:spLocks noChangeArrowheads="1"/>
          </p:cNvSpPr>
          <p:nvPr/>
        </p:nvSpPr>
        <p:spPr bwMode="auto">
          <a:xfrm>
            <a:off x="10467448" y="11255360"/>
            <a:ext cx="362868" cy="447986"/>
          </a:xfrm>
          <a:custGeom>
            <a:avLst/>
            <a:gdLst>
              <a:gd name="T0" fmla="*/ 174 w 358"/>
              <a:gd name="T1" fmla="*/ 0 h 442"/>
              <a:gd name="T2" fmla="*/ 357 w 358"/>
              <a:gd name="T3" fmla="*/ 441 h 442"/>
              <a:gd name="T4" fmla="*/ 174 w 358"/>
              <a:gd name="T5" fmla="*/ 341 h 442"/>
              <a:gd name="T6" fmla="*/ 0 w 358"/>
              <a:gd name="T7" fmla="*/ 441 h 442"/>
              <a:gd name="T8" fmla="*/ 174 w 358"/>
              <a:gd name="T9" fmla="*/ 0 h 442"/>
            </a:gdLst>
            <a:ahLst/>
            <a:cxnLst>
              <a:cxn ang="0">
                <a:pos x="T0" y="T1"/>
              </a:cxn>
              <a:cxn ang="0">
                <a:pos x="T2" y="T3"/>
              </a:cxn>
              <a:cxn ang="0">
                <a:pos x="T4" y="T5"/>
              </a:cxn>
              <a:cxn ang="0">
                <a:pos x="T6" y="T7"/>
              </a:cxn>
              <a:cxn ang="0">
                <a:pos x="T8" y="T9"/>
              </a:cxn>
            </a:cxnLst>
            <a:rect l="0" t="0" r="r" b="b"/>
            <a:pathLst>
              <a:path w="358" h="442">
                <a:moveTo>
                  <a:pt x="174" y="0"/>
                </a:moveTo>
                <a:lnTo>
                  <a:pt x="357" y="441"/>
                </a:lnTo>
                <a:lnTo>
                  <a:pt x="174" y="341"/>
                </a:lnTo>
                <a:lnTo>
                  <a:pt x="0" y="441"/>
                </a:lnTo>
                <a:lnTo>
                  <a:pt x="174" y="0"/>
                </a:lnTo>
              </a:path>
            </a:pathLst>
          </a:custGeom>
          <a:solidFill>
            <a:schemeClr val="tx1">
              <a:lumMod val="20000"/>
              <a:lumOff val="80000"/>
            </a:schemeClr>
          </a:solidFill>
          <a:ln>
            <a:noFill/>
          </a:ln>
          <a:effectLst/>
        </p:spPr>
        <p:txBody>
          <a:bodyPr wrap="none" anchor="ctr"/>
          <a:lstStyle/>
          <a:p>
            <a:endParaRPr lang="en-US" sz="900"/>
          </a:p>
        </p:txBody>
      </p:sp>
      <p:sp>
        <p:nvSpPr>
          <p:cNvPr id="36" name="Rectangle 35">
            <a:extLst>
              <a:ext uri="{FF2B5EF4-FFF2-40B4-BE49-F238E27FC236}">
                <a16:creationId xmlns:a16="http://schemas.microsoft.com/office/drawing/2014/main" id="{A66B8AE8-A9AF-EF49-8476-FFDE3D94ABB3}"/>
              </a:ext>
            </a:extLst>
          </p:cNvPr>
          <p:cNvSpPr/>
          <p:nvPr/>
        </p:nvSpPr>
        <p:spPr>
          <a:xfrm rot="10800000" flipV="1">
            <a:off x="929935" y="2956560"/>
            <a:ext cx="2674464" cy="296713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3" name="Rectangle 42">
            <a:extLst>
              <a:ext uri="{FF2B5EF4-FFF2-40B4-BE49-F238E27FC236}">
                <a16:creationId xmlns:a16="http://schemas.microsoft.com/office/drawing/2014/main" id="{52959C27-8D44-2248-95C3-A696E8932910}"/>
              </a:ext>
            </a:extLst>
          </p:cNvPr>
          <p:cNvSpPr/>
          <p:nvPr/>
        </p:nvSpPr>
        <p:spPr>
          <a:xfrm rot="10800000" flipV="1">
            <a:off x="8587603" y="2956560"/>
            <a:ext cx="2674464" cy="296713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9" name="Rectangle 56">
            <a:extLst>
              <a:ext uri="{FF2B5EF4-FFF2-40B4-BE49-F238E27FC236}">
                <a16:creationId xmlns:a16="http://schemas.microsoft.com/office/drawing/2014/main" id="{BE1A6294-FD8D-954C-A58B-62024980141A}"/>
              </a:ext>
            </a:extLst>
          </p:cNvPr>
          <p:cNvSpPr/>
          <p:nvPr/>
        </p:nvSpPr>
        <p:spPr>
          <a:xfrm>
            <a:off x="1141557" y="4966660"/>
            <a:ext cx="2251219" cy="738664"/>
          </a:xfrm>
          <a:prstGeom prst="rect">
            <a:avLst/>
          </a:prstGeom>
        </p:spPr>
        <p:txBody>
          <a:bodyPr wrap="square">
            <a:spAutoFit/>
          </a:bodyPr>
          <a:lstStyle/>
          <a:p>
            <a:pPr algn="ctr"/>
            <a:r>
              <a:rPr lang="en-US" sz="1400" dirty="0">
                <a:latin typeface="Lato Light" panose="020F0502020204030203" pitchFamily="34" charset="0"/>
                <a:ea typeface="Lato Light" panose="020F0502020204030203" pitchFamily="34" charset="0"/>
                <a:cs typeface="Lato Light" panose="020F0502020204030203" pitchFamily="34" charset="0"/>
              </a:rPr>
              <a:t>Promotions only work as well as the marketing, to get your company’s.</a:t>
            </a:r>
          </a:p>
        </p:txBody>
      </p:sp>
      <p:sp>
        <p:nvSpPr>
          <p:cNvPr id="50" name="Rectangle 56">
            <a:extLst>
              <a:ext uri="{FF2B5EF4-FFF2-40B4-BE49-F238E27FC236}">
                <a16:creationId xmlns:a16="http://schemas.microsoft.com/office/drawing/2014/main" id="{5057DCEC-3F4B-6F46-8CD0-7BD9CAD4750A}"/>
              </a:ext>
            </a:extLst>
          </p:cNvPr>
          <p:cNvSpPr/>
          <p:nvPr/>
        </p:nvSpPr>
        <p:spPr>
          <a:xfrm>
            <a:off x="8799224" y="4966660"/>
            <a:ext cx="2251219" cy="738664"/>
          </a:xfrm>
          <a:prstGeom prst="rect">
            <a:avLst/>
          </a:prstGeom>
        </p:spPr>
        <p:txBody>
          <a:bodyPr wrap="square">
            <a:spAutoFit/>
          </a:bodyPr>
          <a:lstStyle/>
          <a:p>
            <a:pPr algn="ctr"/>
            <a:r>
              <a:rPr lang="en-US" sz="1400" dirty="0">
                <a:latin typeface="Lato Light" panose="020F0502020204030203" pitchFamily="34" charset="0"/>
                <a:ea typeface="Lato Light" panose="020F0502020204030203" pitchFamily="34" charset="0"/>
                <a:cs typeface="Lato Light" panose="020F0502020204030203" pitchFamily="34" charset="0"/>
              </a:rPr>
              <a:t>Promotions only work as well as the marketing, to get your company’s.</a:t>
            </a:r>
          </a:p>
        </p:txBody>
      </p:sp>
      <p:sp>
        <p:nvSpPr>
          <p:cNvPr id="53" name="Rectangle 52">
            <a:extLst>
              <a:ext uri="{FF2B5EF4-FFF2-40B4-BE49-F238E27FC236}">
                <a16:creationId xmlns:a16="http://schemas.microsoft.com/office/drawing/2014/main" id="{40BF233F-80B1-6744-96DC-29FCD9CFDEEF}"/>
              </a:ext>
            </a:extLst>
          </p:cNvPr>
          <p:cNvSpPr/>
          <p:nvPr/>
        </p:nvSpPr>
        <p:spPr>
          <a:xfrm rot="10800000" flipV="1">
            <a:off x="4395585" y="2479352"/>
            <a:ext cx="3400831" cy="37729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7" name="Rectangle 56">
            <a:extLst>
              <a:ext uri="{FF2B5EF4-FFF2-40B4-BE49-F238E27FC236}">
                <a16:creationId xmlns:a16="http://schemas.microsoft.com/office/drawing/2014/main" id="{FA043E11-9E64-DD46-85CB-D35437421F0D}"/>
              </a:ext>
            </a:extLst>
          </p:cNvPr>
          <p:cNvSpPr/>
          <p:nvPr/>
        </p:nvSpPr>
        <p:spPr>
          <a:xfrm>
            <a:off x="4619354" y="5486693"/>
            <a:ext cx="2953292" cy="523220"/>
          </a:xfrm>
          <a:prstGeom prst="rect">
            <a:avLst/>
          </a:prstGeom>
        </p:spPr>
        <p:txBody>
          <a:bodyPr wrap="square">
            <a:spAutoFit/>
          </a:bodyPr>
          <a:lstStyle/>
          <a:p>
            <a:pPr algn="ctr"/>
            <a:r>
              <a:rPr lang="en-US" sz="1400" dirty="0">
                <a:latin typeface="Lato Light" panose="020F0502020204030203" pitchFamily="34" charset="0"/>
                <a:ea typeface="Lato Light" panose="020F0502020204030203" pitchFamily="34" charset="0"/>
                <a:cs typeface="Lato Light" panose="020F0502020204030203" pitchFamily="34" charset="0"/>
              </a:rPr>
              <a:t>Promotions only work as well as the marketing, to get your company’s.</a:t>
            </a:r>
          </a:p>
        </p:txBody>
      </p:sp>
      <p:sp>
        <p:nvSpPr>
          <p:cNvPr id="58" name="Rounded Rectangle 57">
            <a:extLst>
              <a:ext uri="{FF2B5EF4-FFF2-40B4-BE49-F238E27FC236}">
                <a16:creationId xmlns:a16="http://schemas.microsoft.com/office/drawing/2014/main" id="{931463D9-4A6D-914F-B58C-769804E9E734}"/>
              </a:ext>
            </a:extLst>
          </p:cNvPr>
          <p:cNvSpPr/>
          <p:nvPr/>
        </p:nvSpPr>
        <p:spPr>
          <a:xfrm>
            <a:off x="5350251" y="3644668"/>
            <a:ext cx="1491499" cy="14915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9" name="Rounded Rectangle 58">
            <a:extLst>
              <a:ext uri="{FF2B5EF4-FFF2-40B4-BE49-F238E27FC236}">
                <a16:creationId xmlns:a16="http://schemas.microsoft.com/office/drawing/2014/main" id="{733ABC72-91F6-454B-A99C-7737729AEB4E}"/>
              </a:ext>
            </a:extLst>
          </p:cNvPr>
          <p:cNvSpPr/>
          <p:nvPr/>
        </p:nvSpPr>
        <p:spPr>
          <a:xfrm>
            <a:off x="1795025" y="3780674"/>
            <a:ext cx="944284" cy="94428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0" name="Rounded Rectangle 59">
            <a:extLst>
              <a:ext uri="{FF2B5EF4-FFF2-40B4-BE49-F238E27FC236}">
                <a16:creationId xmlns:a16="http://schemas.microsoft.com/office/drawing/2014/main" id="{53B8DD18-C68B-D54E-8892-905BAD4B67AD}"/>
              </a:ext>
            </a:extLst>
          </p:cNvPr>
          <p:cNvSpPr/>
          <p:nvPr/>
        </p:nvSpPr>
        <p:spPr>
          <a:xfrm>
            <a:off x="9452692" y="3780674"/>
            <a:ext cx="944284" cy="94428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3" name="Group 2">
            <a:extLst>
              <a:ext uri="{FF2B5EF4-FFF2-40B4-BE49-F238E27FC236}">
                <a16:creationId xmlns:a16="http://schemas.microsoft.com/office/drawing/2014/main" id="{4917AAAA-48E1-1F4A-9C40-86FB720504F9}"/>
              </a:ext>
            </a:extLst>
          </p:cNvPr>
          <p:cNvGrpSpPr/>
          <p:nvPr/>
        </p:nvGrpSpPr>
        <p:grpSpPr>
          <a:xfrm>
            <a:off x="1491995" y="3955826"/>
            <a:ext cx="1550344" cy="635030"/>
            <a:chOff x="2712306" y="6102715"/>
            <a:chExt cx="3100688" cy="1270059"/>
          </a:xfrm>
        </p:grpSpPr>
        <p:sp>
          <p:nvSpPr>
            <p:cNvPr id="76" name="Title 1">
              <a:extLst>
                <a:ext uri="{FF2B5EF4-FFF2-40B4-BE49-F238E27FC236}">
                  <a16:creationId xmlns:a16="http://schemas.microsoft.com/office/drawing/2014/main" id="{198BCC59-68BA-CF43-A268-9AB8DC356DDC}"/>
                </a:ext>
              </a:extLst>
            </p:cNvPr>
            <p:cNvSpPr txBox="1">
              <a:spLocks/>
            </p:cNvSpPr>
            <p:nvPr/>
          </p:nvSpPr>
          <p:spPr>
            <a:xfrm>
              <a:off x="2712306" y="6102715"/>
              <a:ext cx="3100686" cy="1006429"/>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dirty="0">
                  <a:solidFill>
                    <a:schemeClr val="bg1"/>
                  </a:solidFill>
                  <a:latin typeface="Poppins Medium" pitchFamily="2" charset="77"/>
                  <a:cs typeface="Poppins Medium" pitchFamily="2" charset="77"/>
                </a:rPr>
                <a:t>03</a:t>
              </a:r>
            </a:p>
          </p:txBody>
        </p:sp>
        <p:sp>
          <p:nvSpPr>
            <p:cNvPr id="77" name="Title 1">
              <a:extLst>
                <a:ext uri="{FF2B5EF4-FFF2-40B4-BE49-F238E27FC236}">
                  <a16:creationId xmlns:a16="http://schemas.microsoft.com/office/drawing/2014/main" id="{39DA83AF-5B40-BB48-9E8A-B43957821EE8}"/>
                </a:ext>
              </a:extLst>
            </p:cNvPr>
            <p:cNvSpPr txBox="1">
              <a:spLocks/>
            </p:cNvSpPr>
            <p:nvPr/>
          </p:nvSpPr>
          <p:spPr>
            <a:xfrm>
              <a:off x="2712306" y="7037298"/>
              <a:ext cx="3100688" cy="335476"/>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200" dirty="0">
                  <a:solidFill>
                    <a:schemeClr val="bg1"/>
                  </a:solidFill>
                  <a:latin typeface="Poppins Medium" pitchFamily="2" charset="77"/>
                  <a:cs typeface="Poppins Medium" pitchFamily="2" charset="77"/>
                </a:rPr>
                <a:t>Monday</a:t>
              </a:r>
            </a:p>
          </p:txBody>
        </p:sp>
      </p:grpSp>
      <p:grpSp>
        <p:nvGrpSpPr>
          <p:cNvPr id="79" name="Group 78">
            <a:extLst>
              <a:ext uri="{FF2B5EF4-FFF2-40B4-BE49-F238E27FC236}">
                <a16:creationId xmlns:a16="http://schemas.microsoft.com/office/drawing/2014/main" id="{277571D6-3C76-CB4C-A558-3C81347525A5}"/>
              </a:ext>
            </a:extLst>
          </p:cNvPr>
          <p:cNvGrpSpPr/>
          <p:nvPr/>
        </p:nvGrpSpPr>
        <p:grpSpPr>
          <a:xfrm>
            <a:off x="9131659" y="3955826"/>
            <a:ext cx="1550344" cy="635030"/>
            <a:chOff x="2712306" y="6102715"/>
            <a:chExt cx="3100688" cy="1270059"/>
          </a:xfrm>
        </p:grpSpPr>
        <p:sp>
          <p:nvSpPr>
            <p:cNvPr id="80" name="Title 1">
              <a:extLst>
                <a:ext uri="{FF2B5EF4-FFF2-40B4-BE49-F238E27FC236}">
                  <a16:creationId xmlns:a16="http://schemas.microsoft.com/office/drawing/2014/main" id="{7A18BE61-1073-5E41-BBA8-3C11BC7D89A0}"/>
                </a:ext>
              </a:extLst>
            </p:cNvPr>
            <p:cNvSpPr txBox="1">
              <a:spLocks/>
            </p:cNvSpPr>
            <p:nvPr/>
          </p:nvSpPr>
          <p:spPr>
            <a:xfrm>
              <a:off x="2712306" y="6102715"/>
              <a:ext cx="3100686" cy="1006429"/>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dirty="0">
                  <a:solidFill>
                    <a:schemeClr val="bg1"/>
                  </a:solidFill>
                  <a:latin typeface="Poppins Medium" pitchFamily="2" charset="77"/>
                  <a:cs typeface="Poppins Medium" pitchFamily="2" charset="77"/>
                </a:rPr>
                <a:t>24</a:t>
              </a:r>
            </a:p>
          </p:txBody>
        </p:sp>
        <p:sp>
          <p:nvSpPr>
            <p:cNvPr id="81" name="Title 1">
              <a:extLst>
                <a:ext uri="{FF2B5EF4-FFF2-40B4-BE49-F238E27FC236}">
                  <a16:creationId xmlns:a16="http://schemas.microsoft.com/office/drawing/2014/main" id="{FE2B6E2E-084C-5F40-9CDA-11C6C673DF24}"/>
                </a:ext>
              </a:extLst>
            </p:cNvPr>
            <p:cNvSpPr txBox="1">
              <a:spLocks/>
            </p:cNvSpPr>
            <p:nvPr/>
          </p:nvSpPr>
          <p:spPr>
            <a:xfrm>
              <a:off x="2712306" y="7037298"/>
              <a:ext cx="3100688" cy="335476"/>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200" dirty="0">
                  <a:solidFill>
                    <a:schemeClr val="bg1"/>
                  </a:solidFill>
                  <a:latin typeface="Poppins Medium" pitchFamily="2" charset="77"/>
                  <a:cs typeface="Poppins Medium" pitchFamily="2" charset="77"/>
                </a:rPr>
                <a:t>Friday</a:t>
              </a:r>
            </a:p>
          </p:txBody>
        </p:sp>
      </p:grpSp>
      <p:grpSp>
        <p:nvGrpSpPr>
          <p:cNvPr id="82" name="Group 81">
            <a:extLst>
              <a:ext uri="{FF2B5EF4-FFF2-40B4-BE49-F238E27FC236}">
                <a16:creationId xmlns:a16="http://schemas.microsoft.com/office/drawing/2014/main" id="{50D3E9F6-CB6D-2847-9FFC-2819769F9AB8}"/>
              </a:ext>
            </a:extLst>
          </p:cNvPr>
          <p:cNvGrpSpPr/>
          <p:nvPr/>
        </p:nvGrpSpPr>
        <p:grpSpPr>
          <a:xfrm>
            <a:off x="5320828" y="3872913"/>
            <a:ext cx="1550344" cy="996027"/>
            <a:chOff x="2712306" y="5802185"/>
            <a:chExt cx="3100688" cy="1992053"/>
          </a:xfrm>
        </p:grpSpPr>
        <p:sp>
          <p:nvSpPr>
            <p:cNvPr id="83" name="Title 1">
              <a:extLst>
                <a:ext uri="{FF2B5EF4-FFF2-40B4-BE49-F238E27FC236}">
                  <a16:creationId xmlns:a16="http://schemas.microsoft.com/office/drawing/2014/main" id="{90F42493-D73D-6341-8493-861A34471429}"/>
                </a:ext>
              </a:extLst>
            </p:cNvPr>
            <p:cNvSpPr txBox="1">
              <a:spLocks/>
            </p:cNvSpPr>
            <p:nvPr/>
          </p:nvSpPr>
          <p:spPr>
            <a:xfrm>
              <a:off x="2712306" y="5802185"/>
              <a:ext cx="3100686" cy="1607491"/>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5750" dirty="0">
                  <a:solidFill>
                    <a:schemeClr val="bg1"/>
                  </a:solidFill>
                  <a:latin typeface="Poppins Medium" pitchFamily="2" charset="77"/>
                  <a:cs typeface="Poppins Medium" pitchFamily="2" charset="77"/>
                </a:rPr>
                <a:t>15</a:t>
              </a:r>
            </a:p>
          </p:txBody>
        </p:sp>
        <p:sp>
          <p:nvSpPr>
            <p:cNvPr id="84" name="Title 1">
              <a:extLst>
                <a:ext uri="{FF2B5EF4-FFF2-40B4-BE49-F238E27FC236}">
                  <a16:creationId xmlns:a16="http://schemas.microsoft.com/office/drawing/2014/main" id="{D213EA49-9E66-BB47-8C03-8D0A74A63B76}"/>
                </a:ext>
              </a:extLst>
            </p:cNvPr>
            <p:cNvSpPr txBox="1">
              <a:spLocks/>
            </p:cNvSpPr>
            <p:nvPr/>
          </p:nvSpPr>
          <p:spPr>
            <a:xfrm>
              <a:off x="2712306" y="7235110"/>
              <a:ext cx="3100688" cy="559128"/>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000" dirty="0">
                  <a:solidFill>
                    <a:schemeClr val="bg1"/>
                  </a:solidFill>
                  <a:latin typeface="Poppins Medium" pitchFamily="2" charset="77"/>
                  <a:cs typeface="Poppins Medium" pitchFamily="2" charset="77"/>
                </a:rPr>
                <a:t>Tuesday</a:t>
              </a:r>
            </a:p>
          </p:txBody>
        </p:sp>
      </p:grpSp>
      <p:sp>
        <p:nvSpPr>
          <p:cNvPr id="85" name="Rectangle 84">
            <a:extLst>
              <a:ext uri="{FF2B5EF4-FFF2-40B4-BE49-F238E27FC236}">
                <a16:creationId xmlns:a16="http://schemas.microsoft.com/office/drawing/2014/main" id="{70070C66-D254-7049-9D31-DE28A3627C6F}"/>
              </a:ext>
            </a:extLst>
          </p:cNvPr>
          <p:cNvSpPr/>
          <p:nvPr/>
        </p:nvSpPr>
        <p:spPr>
          <a:xfrm>
            <a:off x="1467956" y="3202929"/>
            <a:ext cx="1598421" cy="400110"/>
          </a:xfrm>
          <a:prstGeom prst="rect">
            <a:avLst/>
          </a:prstGeom>
        </p:spPr>
        <p:txBody>
          <a:bodyPr wrap="square">
            <a:spAutoFit/>
          </a:bodyPr>
          <a:lstStyle/>
          <a:p>
            <a:pPr algn="ctr"/>
            <a:r>
              <a:rPr lang="en-US" sz="2000" dirty="0">
                <a:solidFill>
                  <a:schemeClr val="tx2"/>
                </a:solidFill>
                <a:latin typeface="Poppins Medium" pitchFamily="2" charset="77"/>
                <a:ea typeface="Roboto Medium" panose="02000000000000000000" pitchFamily="2" charset="0"/>
                <a:cs typeface="Poppins Medium" pitchFamily="2" charset="77"/>
              </a:rPr>
              <a:t>July</a:t>
            </a:r>
            <a:endParaRPr lang="en-US" sz="3000" dirty="0">
              <a:solidFill>
                <a:schemeClr val="tx2"/>
              </a:solidFill>
              <a:latin typeface="Poppins Medium" pitchFamily="2" charset="77"/>
              <a:ea typeface="Roboto Medium" panose="02000000000000000000" pitchFamily="2" charset="0"/>
              <a:cs typeface="Poppins Medium" pitchFamily="2" charset="77"/>
            </a:endParaRPr>
          </a:p>
        </p:txBody>
      </p:sp>
      <p:sp>
        <p:nvSpPr>
          <p:cNvPr id="86" name="Rectangle 85">
            <a:extLst>
              <a:ext uri="{FF2B5EF4-FFF2-40B4-BE49-F238E27FC236}">
                <a16:creationId xmlns:a16="http://schemas.microsoft.com/office/drawing/2014/main" id="{EC73CDD3-6181-8C43-9BBE-3580EAFAADE0}"/>
              </a:ext>
            </a:extLst>
          </p:cNvPr>
          <p:cNvSpPr/>
          <p:nvPr/>
        </p:nvSpPr>
        <p:spPr>
          <a:xfrm>
            <a:off x="9107620" y="3202929"/>
            <a:ext cx="1598421" cy="707886"/>
          </a:xfrm>
          <a:prstGeom prst="rect">
            <a:avLst/>
          </a:prstGeom>
        </p:spPr>
        <p:txBody>
          <a:bodyPr wrap="square">
            <a:spAutoFit/>
          </a:bodyPr>
          <a:lstStyle/>
          <a:p>
            <a:pPr algn="ctr"/>
            <a:r>
              <a:rPr lang="en-US" sz="2000" dirty="0">
                <a:solidFill>
                  <a:schemeClr val="tx2"/>
                </a:solidFill>
                <a:latin typeface="Poppins Medium" pitchFamily="2" charset="77"/>
                <a:ea typeface="Roboto Medium" panose="02000000000000000000" pitchFamily="2" charset="0"/>
                <a:cs typeface="Poppins Medium" pitchFamily="2" charset="77"/>
              </a:rPr>
              <a:t>September</a:t>
            </a:r>
            <a:endParaRPr lang="en-US" sz="3000" dirty="0">
              <a:solidFill>
                <a:schemeClr val="tx2"/>
              </a:solidFill>
              <a:latin typeface="Poppins Medium" pitchFamily="2" charset="77"/>
              <a:ea typeface="Roboto Medium" panose="02000000000000000000" pitchFamily="2" charset="0"/>
              <a:cs typeface="Poppins Medium" pitchFamily="2" charset="77"/>
            </a:endParaRPr>
          </a:p>
        </p:txBody>
      </p:sp>
      <p:sp>
        <p:nvSpPr>
          <p:cNvPr id="87" name="Rectangle 86">
            <a:extLst>
              <a:ext uri="{FF2B5EF4-FFF2-40B4-BE49-F238E27FC236}">
                <a16:creationId xmlns:a16="http://schemas.microsoft.com/office/drawing/2014/main" id="{1B94BCED-6E13-3E46-890F-9744CFECCEB3}"/>
              </a:ext>
            </a:extLst>
          </p:cNvPr>
          <p:cNvSpPr/>
          <p:nvPr/>
        </p:nvSpPr>
        <p:spPr>
          <a:xfrm>
            <a:off x="5296789" y="2885039"/>
            <a:ext cx="1598421" cy="400110"/>
          </a:xfrm>
          <a:prstGeom prst="rect">
            <a:avLst/>
          </a:prstGeom>
        </p:spPr>
        <p:txBody>
          <a:bodyPr wrap="square">
            <a:spAutoFit/>
          </a:bodyPr>
          <a:lstStyle/>
          <a:p>
            <a:pPr algn="ctr"/>
            <a:r>
              <a:rPr lang="en-US" sz="2000" dirty="0">
                <a:solidFill>
                  <a:schemeClr val="tx2"/>
                </a:solidFill>
                <a:latin typeface="Poppins Medium" pitchFamily="2" charset="77"/>
                <a:ea typeface="Roboto Medium" panose="02000000000000000000" pitchFamily="2" charset="0"/>
                <a:cs typeface="Poppins Medium" pitchFamily="2" charset="77"/>
              </a:rPr>
              <a:t>August</a:t>
            </a:r>
            <a:endParaRPr lang="en-US" sz="3000" dirty="0">
              <a:solidFill>
                <a:schemeClr val="tx2"/>
              </a:solidFill>
              <a:latin typeface="Poppins Medium" pitchFamily="2" charset="77"/>
              <a:ea typeface="Roboto Medium" panose="02000000000000000000" pitchFamily="2" charset="0"/>
              <a:cs typeface="Poppins Medium" pitchFamily="2" charset="77"/>
            </a:endParaRPr>
          </a:p>
        </p:txBody>
      </p:sp>
    </p:spTree>
    <p:extLst>
      <p:ext uri="{BB962C8B-B14F-4D97-AF65-F5344CB8AC3E}">
        <p14:creationId xmlns:p14="http://schemas.microsoft.com/office/powerpoint/2010/main" val="2840168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CuadroTexto 350">
            <a:extLst>
              <a:ext uri="{FF2B5EF4-FFF2-40B4-BE49-F238E27FC236}">
                <a16:creationId xmlns:a16="http://schemas.microsoft.com/office/drawing/2014/main" id="{EB85846B-B4DD-D346-BE0C-37F878C3F360}"/>
              </a:ext>
            </a:extLst>
          </p:cNvPr>
          <p:cNvSpPr txBox="1"/>
          <p:nvPr/>
        </p:nvSpPr>
        <p:spPr>
          <a:xfrm>
            <a:off x="4770200" y="511095"/>
            <a:ext cx="2651688" cy="707886"/>
          </a:xfrm>
          <a:prstGeom prst="rect">
            <a:avLst/>
          </a:prstGeom>
          <a:noFill/>
        </p:spPr>
        <p:txBody>
          <a:bodyPr wrap="none" rtlCol="0">
            <a:spAutoFit/>
          </a:bodyPr>
          <a:lstStyle/>
          <a:p>
            <a:pPr algn="ctr"/>
            <a:r>
              <a:rPr lang="en-US" sz="4000" b="1" dirty="0">
                <a:solidFill>
                  <a:schemeClr val="tx2"/>
                </a:solidFill>
                <a:latin typeface="Poppins" pitchFamily="2" charset="77"/>
                <a:ea typeface="Lato Heavy" charset="0"/>
                <a:cs typeface="Poppins" pitchFamily="2" charset="77"/>
              </a:rPr>
              <a:t>Calendar</a:t>
            </a:r>
          </a:p>
        </p:txBody>
      </p:sp>
      <p:sp>
        <p:nvSpPr>
          <p:cNvPr id="45" name="CuadroTexto 351">
            <a:extLst>
              <a:ext uri="{FF2B5EF4-FFF2-40B4-BE49-F238E27FC236}">
                <a16:creationId xmlns:a16="http://schemas.microsoft.com/office/drawing/2014/main" id="{14CCF53B-4E8A-804A-9EAC-C1FF6A3EC7E9}"/>
              </a:ext>
            </a:extLst>
          </p:cNvPr>
          <p:cNvSpPr txBox="1"/>
          <p:nvPr/>
        </p:nvSpPr>
        <p:spPr>
          <a:xfrm>
            <a:off x="1335742" y="1191656"/>
            <a:ext cx="9520518" cy="230832"/>
          </a:xfrm>
          <a:prstGeom prst="rect">
            <a:avLst/>
          </a:prstGeom>
          <a:noFill/>
        </p:spPr>
        <p:txBody>
          <a:bodyPr wrap="square" rtlCol="0">
            <a:spAutoFit/>
          </a:bodyPr>
          <a:lstStyle/>
          <a:p>
            <a:pPr algn="ctr"/>
            <a:r>
              <a:rPr lang="en-US" sz="900" dirty="0">
                <a:latin typeface="Lato Light" panose="020F0502020204030203" pitchFamily="34" charset="0"/>
                <a:ea typeface="Lato Light" panose="020F0502020204030203" pitchFamily="34" charset="0"/>
                <a:cs typeface="Lato Light" panose="020F0502020204030203" pitchFamily="34" charset="0"/>
              </a:rPr>
              <a:t>Marketing is the study and management of exchange relationships. Marketing is the business process of creating relationships with and satisfying customers.</a:t>
            </a:r>
          </a:p>
        </p:txBody>
      </p:sp>
      <p:graphicFrame>
        <p:nvGraphicFramePr>
          <p:cNvPr id="8" name="Table 7">
            <a:extLst>
              <a:ext uri="{FF2B5EF4-FFF2-40B4-BE49-F238E27FC236}">
                <a16:creationId xmlns:a16="http://schemas.microsoft.com/office/drawing/2014/main" id="{7A291990-E55F-3349-914A-3C352D473BCC}"/>
              </a:ext>
            </a:extLst>
          </p:cNvPr>
          <p:cNvGraphicFramePr>
            <a:graphicFrameLocks noGrp="1"/>
          </p:cNvGraphicFramePr>
          <p:nvPr/>
        </p:nvGraphicFramePr>
        <p:xfrm>
          <a:off x="924535" y="2233449"/>
          <a:ext cx="10342934" cy="3182395"/>
        </p:xfrm>
        <a:graphic>
          <a:graphicData uri="http://schemas.openxmlformats.org/drawingml/2006/table">
            <a:tbl>
              <a:tblPr firstRow="1" bandRow="1">
                <a:effectLst/>
                <a:tableStyleId>{5C22544A-7EE6-4342-B048-85BDC9FD1C3A}</a:tableStyleId>
              </a:tblPr>
              <a:tblGrid>
                <a:gridCol w="1477562">
                  <a:extLst>
                    <a:ext uri="{9D8B030D-6E8A-4147-A177-3AD203B41FA5}">
                      <a16:colId xmlns:a16="http://schemas.microsoft.com/office/drawing/2014/main" val="740405370"/>
                    </a:ext>
                  </a:extLst>
                </a:gridCol>
                <a:gridCol w="1477562">
                  <a:extLst>
                    <a:ext uri="{9D8B030D-6E8A-4147-A177-3AD203B41FA5}">
                      <a16:colId xmlns:a16="http://schemas.microsoft.com/office/drawing/2014/main" val="3525202483"/>
                    </a:ext>
                  </a:extLst>
                </a:gridCol>
                <a:gridCol w="1477562">
                  <a:extLst>
                    <a:ext uri="{9D8B030D-6E8A-4147-A177-3AD203B41FA5}">
                      <a16:colId xmlns:a16="http://schemas.microsoft.com/office/drawing/2014/main" val="1307274769"/>
                    </a:ext>
                  </a:extLst>
                </a:gridCol>
                <a:gridCol w="1477562">
                  <a:extLst>
                    <a:ext uri="{9D8B030D-6E8A-4147-A177-3AD203B41FA5}">
                      <a16:colId xmlns:a16="http://schemas.microsoft.com/office/drawing/2014/main" val="2581656809"/>
                    </a:ext>
                  </a:extLst>
                </a:gridCol>
                <a:gridCol w="1477562">
                  <a:extLst>
                    <a:ext uri="{9D8B030D-6E8A-4147-A177-3AD203B41FA5}">
                      <a16:colId xmlns:a16="http://schemas.microsoft.com/office/drawing/2014/main" val="1425625372"/>
                    </a:ext>
                  </a:extLst>
                </a:gridCol>
                <a:gridCol w="1477562">
                  <a:extLst>
                    <a:ext uri="{9D8B030D-6E8A-4147-A177-3AD203B41FA5}">
                      <a16:colId xmlns:a16="http://schemas.microsoft.com/office/drawing/2014/main" val="732491654"/>
                    </a:ext>
                  </a:extLst>
                </a:gridCol>
                <a:gridCol w="1477562">
                  <a:extLst>
                    <a:ext uri="{9D8B030D-6E8A-4147-A177-3AD203B41FA5}">
                      <a16:colId xmlns:a16="http://schemas.microsoft.com/office/drawing/2014/main" val="3211795461"/>
                    </a:ext>
                  </a:extLst>
                </a:gridCol>
              </a:tblGrid>
              <a:tr h="447275">
                <a:tc>
                  <a:txBody>
                    <a:bodyPr/>
                    <a:lstStyle/>
                    <a:p>
                      <a:pPr algn="ctr"/>
                      <a:r>
                        <a:rPr lang="en-US" sz="900" b="0" i="0" dirty="0">
                          <a:solidFill>
                            <a:schemeClr val="bg1"/>
                          </a:solidFill>
                          <a:latin typeface="Poppins Medium" pitchFamily="2" charset="77"/>
                          <a:cs typeface="Poppins Medium" pitchFamily="2" charset="77"/>
                        </a:rPr>
                        <a:t>Sun</a:t>
                      </a:r>
                    </a:p>
                  </a:txBody>
                  <a:tcPr marL="45720" marR="45720" marT="22860" marB="22860" anchor="ctr">
                    <a:lnL w="12700" cmpd="sng">
                      <a:noFill/>
                    </a:lnL>
                    <a:lnR w="6350" cap="flat" cmpd="sng" algn="ctr">
                      <a:solidFill>
                        <a:schemeClr val="tx1">
                          <a:lumMod val="75000"/>
                          <a:lumOff val="25000"/>
                        </a:schemeClr>
                      </a:solid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en-US" sz="900" b="0" i="0" dirty="0">
                          <a:solidFill>
                            <a:schemeClr val="bg1"/>
                          </a:solidFill>
                          <a:latin typeface="Poppins Medium" pitchFamily="2" charset="77"/>
                          <a:cs typeface="Poppins Medium" pitchFamily="2" charset="77"/>
                        </a:rPr>
                        <a:t>Mon</a:t>
                      </a:r>
                    </a:p>
                  </a:txBody>
                  <a:tcPr marL="45720" marR="45720" marT="22860" marB="22860"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en-US" sz="900" b="0" i="0" dirty="0">
                          <a:solidFill>
                            <a:schemeClr val="bg1"/>
                          </a:solidFill>
                          <a:latin typeface="Poppins Medium" pitchFamily="2" charset="77"/>
                          <a:cs typeface="Poppins Medium" pitchFamily="2" charset="77"/>
                        </a:rPr>
                        <a:t>Tue</a:t>
                      </a:r>
                    </a:p>
                  </a:txBody>
                  <a:tcPr marL="45720" marR="45720" marT="22860" marB="22860"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en-US" sz="900" b="0" i="0" dirty="0">
                          <a:solidFill>
                            <a:schemeClr val="bg1"/>
                          </a:solidFill>
                          <a:latin typeface="Poppins Medium" pitchFamily="2" charset="77"/>
                          <a:cs typeface="Poppins Medium" pitchFamily="2" charset="77"/>
                        </a:rPr>
                        <a:t>Wed</a:t>
                      </a:r>
                    </a:p>
                  </a:txBody>
                  <a:tcPr marL="45720" marR="45720" marT="22860" marB="22860"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en-US" sz="900" b="0" i="0" dirty="0">
                          <a:solidFill>
                            <a:schemeClr val="bg1"/>
                          </a:solidFill>
                          <a:latin typeface="Poppins Medium" pitchFamily="2" charset="77"/>
                          <a:cs typeface="Poppins Medium" pitchFamily="2" charset="77"/>
                        </a:rPr>
                        <a:t>Thu</a:t>
                      </a:r>
                    </a:p>
                  </a:txBody>
                  <a:tcPr marL="45720" marR="45720" marT="22860" marB="22860"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en-US" sz="900" b="0" i="0" dirty="0">
                          <a:solidFill>
                            <a:schemeClr val="bg1"/>
                          </a:solidFill>
                          <a:latin typeface="Poppins Medium" pitchFamily="2" charset="77"/>
                          <a:cs typeface="Poppins Medium" pitchFamily="2" charset="77"/>
                        </a:rPr>
                        <a:t>Fri</a:t>
                      </a:r>
                    </a:p>
                  </a:txBody>
                  <a:tcPr marL="45720" marR="45720" marT="22860" marB="22860"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en-US" sz="900" b="0" i="0" dirty="0">
                          <a:solidFill>
                            <a:schemeClr val="bg1"/>
                          </a:solidFill>
                          <a:latin typeface="Poppins Medium" pitchFamily="2" charset="77"/>
                          <a:cs typeface="Poppins Medium" pitchFamily="2" charset="77"/>
                        </a:rPr>
                        <a:t>Sat</a:t>
                      </a:r>
                    </a:p>
                  </a:txBody>
                  <a:tcPr marL="45720" marR="45720" marT="22860" marB="22860" anchor="ctr">
                    <a:lnL w="6350" cap="flat" cmpd="sng" algn="ctr">
                      <a:solidFill>
                        <a:schemeClr val="tx1">
                          <a:lumMod val="75000"/>
                          <a:lumOff val="25000"/>
                        </a:schemeClr>
                      </a:solidFill>
                      <a:prstDash val="solid"/>
                      <a:round/>
                      <a:headEnd type="none" w="med" len="med"/>
                      <a:tailEnd type="none" w="med" len="med"/>
                    </a:lnL>
                    <a:lnR w="12700" cmpd="sng">
                      <a:noFill/>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665874052"/>
                  </a:ext>
                </a:extLst>
              </a:tr>
              <a:tr h="547024">
                <a:tc>
                  <a:txBody>
                    <a:bodyPr/>
                    <a:lstStyle/>
                    <a:p>
                      <a:endParaRPr lang="en-US" sz="1000" b="0" i="0" dirty="0">
                        <a:solidFill>
                          <a:schemeClr val="tx1"/>
                        </a:solidFill>
                        <a:latin typeface="Poppins Medium" pitchFamily="2" charset="77"/>
                        <a:cs typeface="Poppins Medium" pitchFamily="2" charset="77"/>
                      </a:endParaRPr>
                    </a:p>
                  </a:txBody>
                  <a:tcPr marL="45720" marR="45720" marT="22860" marB="22860">
                    <a:lnL w="12700" cmpd="sng">
                      <a:noFill/>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000" b="0" i="0" dirty="0">
                          <a:solidFill>
                            <a:schemeClr val="tx1"/>
                          </a:solidFill>
                          <a:latin typeface="Poppins Medium" pitchFamily="2" charset="77"/>
                          <a:cs typeface="Poppins Medium" pitchFamily="2" charset="77"/>
                        </a:rPr>
                        <a:t>1</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2</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3</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4</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5</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6</a:t>
                      </a:r>
                    </a:p>
                  </a:txBody>
                  <a:tcPr marL="45720" marR="45720" marT="22860" marB="22860">
                    <a:lnL w="6350" cap="flat" cmpd="sng" algn="ctr">
                      <a:noFill/>
                      <a:prstDash val="solid"/>
                      <a:round/>
                      <a:headEnd type="none" w="med" len="med"/>
                      <a:tailEnd type="none" w="med" len="med"/>
                    </a:lnL>
                    <a:lnR w="12700" cmpd="sng">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26410396"/>
                  </a:ext>
                </a:extLst>
              </a:tr>
              <a:tr h="547024">
                <a:tc>
                  <a:txBody>
                    <a:bodyPr/>
                    <a:lstStyle/>
                    <a:p>
                      <a:r>
                        <a:rPr lang="en-US" sz="1000" b="0" i="0" dirty="0">
                          <a:solidFill>
                            <a:schemeClr val="tx1"/>
                          </a:solidFill>
                          <a:latin typeface="Poppins Medium" pitchFamily="2" charset="77"/>
                          <a:cs typeface="Poppins Medium" pitchFamily="2" charset="77"/>
                        </a:rPr>
                        <a:t>7</a:t>
                      </a:r>
                    </a:p>
                  </a:txBody>
                  <a:tcPr marL="45720" marR="45720" marT="22860" marB="22860">
                    <a:lnL w="12700" cmpd="sng">
                      <a:noFill/>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8</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9</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10</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11</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12</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13</a:t>
                      </a:r>
                    </a:p>
                  </a:txBody>
                  <a:tcPr marL="45720" marR="45720" marT="22860" marB="22860">
                    <a:lnL w="6350" cap="flat" cmpd="sng" algn="ctr">
                      <a:noFill/>
                      <a:prstDash val="solid"/>
                      <a:round/>
                      <a:headEnd type="none" w="med" len="med"/>
                      <a:tailEnd type="none" w="med" len="med"/>
                    </a:lnL>
                    <a:lnR w="12700" cmpd="sng">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96558928"/>
                  </a:ext>
                </a:extLst>
              </a:tr>
              <a:tr h="547024">
                <a:tc>
                  <a:txBody>
                    <a:bodyPr/>
                    <a:lstStyle/>
                    <a:p>
                      <a:r>
                        <a:rPr lang="en-US" sz="1000" b="0" i="0" dirty="0">
                          <a:solidFill>
                            <a:schemeClr val="tx1"/>
                          </a:solidFill>
                          <a:latin typeface="Poppins Medium" pitchFamily="2" charset="77"/>
                          <a:cs typeface="Poppins Medium" pitchFamily="2" charset="77"/>
                        </a:rPr>
                        <a:t>14</a:t>
                      </a:r>
                    </a:p>
                  </a:txBody>
                  <a:tcPr marL="45720" marR="45720" marT="22860" marB="22860">
                    <a:lnL w="12700" cmpd="sng">
                      <a:noFill/>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15</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16</a:t>
                      </a:r>
                      <a:br>
                        <a:rPr lang="en-US" sz="1000" b="0" i="0" dirty="0">
                          <a:solidFill>
                            <a:schemeClr val="tx1"/>
                          </a:solidFill>
                          <a:latin typeface="Poppins Medium" pitchFamily="2" charset="77"/>
                          <a:cs typeface="Poppins Medium" pitchFamily="2" charset="77"/>
                        </a:rPr>
                      </a:br>
                      <a:endParaRPr lang="en-US" sz="1000" b="0" i="0" dirty="0">
                        <a:solidFill>
                          <a:schemeClr val="tx1"/>
                        </a:solidFill>
                        <a:latin typeface="Poppins Medium" pitchFamily="2" charset="77"/>
                        <a:cs typeface="Poppins Medium" pitchFamily="2" charset="77"/>
                      </a:endParaRP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17</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18</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19</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20</a:t>
                      </a:r>
                    </a:p>
                  </a:txBody>
                  <a:tcPr marL="45720" marR="45720" marT="22860" marB="22860">
                    <a:lnL w="6350" cap="flat" cmpd="sng" algn="ctr">
                      <a:noFill/>
                      <a:prstDash val="solid"/>
                      <a:round/>
                      <a:headEnd type="none" w="med" len="med"/>
                      <a:tailEnd type="none" w="med" len="med"/>
                    </a:lnL>
                    <a:lnR w="12700" cmpd="sng">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53102173"/>
                  </a:ext>
                </a:extLst>
              </a:tr>
              <a:tr h="547024">
                <a:tc>
                  <a:txBody>
                    <a:bodyPr/>
                    <a:lstStyle/>
                    <a:p>
                      <a:r>
                        <a:rPr lang="en-US" sz="1000" b="0" i="0" dirty="0">
                          <a:solidFill>
                            <a:schemeClr val="tx1"/>
                          </a:solidFill>
                          <a:latin typeface="Poppins Medium" pitchFamily="2" charset="77"/>
                          <a:cs typeface="Poppins Medium" pitchFamily="2" charset="77"/>
                        </a:rPr>
                        <a:t>21</a:t>
                      </a:r>
                    </a:p>
                  </a:txBody>
                  <a:tcPr marL="45720" marR="45720" marT="22860" marB="22860">
                    <a:lnL w="12700" cmpd="sng">
                      <a:noFill/>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22</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23</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24</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25</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26</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27</a:t>
                      </a:r>
                    </a:p>
                  </a:txBody>
                  <a:tcPr marL="45720" marR="45720" marT="22860" marB="22860">
                    <a:lnL w="6350" cap="flat" cmpd="sng" algn="ctr">
                      <a:noFill/>
                      <a:prstDash val="solid"/>
                      <a:round/>
                      <a:headEnd type="none" w="med" len="med"/>
                      <a:tailEnd type="none" w="med" len="med"/>
                    </a:lnL>
                    <a:lnR w="12700" cmpd="sng">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69700445"/>
                  </a:ext>
                </a:extLst>
              </a:tr>
              <a:tr h="547024">
                <a:tc>
                  <a:txBody>
                    <a:bodyPr/>
                    <a:lstStyle/>
                    <a:p>
                      <a:r>
                        <a:rPr lang="en-US" sz="1000" b="0" i="0" dirty="0">
                          <a:solidFill>
                            <a:schemeClr val="tx1"/>
                          </a:solidFill>
                          <a:latin typeface="Poppins Medium" pitchFamily="2" charset="77"/>
                          <a:cs typeface="Poppins Medium" pitchFamily="2" charset="77"/>
                        </a:rPr>
                        <a:t>28</a:t>
                      </a:r>
                    </a:p>
                  </a:txBody>
                  <a:tcPr marL="45720" marR="45720" marT="22860" marB="22860">
                    <a:lnL w="12700" cmpd="sng">
                      <a:noFill/>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29</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30</a:t>
                      </a: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US" sz="1000" b="0" i="0" dirty="0">
                          <a:solidFill>
                            <a:schemeClr val="tx1"/>
                          </a:solidFill>
                          <a:latin typeface="Poppins Medium" pitchFamily="2" charset="77"/>
                          <a:cs typeface="Poppins Medium" pitchFamily="2" charset="77"/>
                        </a:rPr>
                        <a:t>31</a:t>
                      </a:r>
                      <a:br>
                        <a:rPr lang="en-US" sz="1000" b="0" i="0" dirty="0">
                          <a:solidFill>
                            <a:schemeClr val="tx1"/>
                          </a:solidFill>
                          <a:latin typeface="Poppins Medium" pitchFamily="2" charset="77"/>
                          <a:cs typeface="Poppins Medium" pitchFamily="2" charset="77"/>
                        </a:rPr>
                      </a:br>
                      <a:endParaRPr lang="en-US" sz="1000" b="0" i="0" dirty="0">
                        <a:solidFill>
                          <a:schemeClr val="tx1"/>
                        </a:solidFill>
                        <a:latin typeface="Poppins Medium" pitchFamily="2" charset="77"/>
                        <a:cs typeface="Poppins Medium" pitchFamily="2" charset="77"/>
                      </a:endParaRP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US" sz="1000" b="0" i="0" dirty="0">
                        <a:solidFill>
                          <a:schemeClr val="tx1"/>
                        </a:solidFill>
                        <a:latin typeface="Poppins Medium" pitchFamily="2" charset="77"/>
                        <a:cs typeface="Poppins Medium" pitchFamily="2" charset="77"/>
                      </a:endParaRP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endParaRPr lang="en-US" sz="1000" b="0" i="0" dirty="0">
                        <a:solidFill>
                          <a:schemeClr val="tx1"/>
                        </a:solidFill>
                        <a:latin typeface="Poppins Medium" pitchFamily="2" charset="77"/>
                        <a:cs typeface="Poppins Medium" pitchFamily="2" charset="77"/>
                      </a:endParaRPr>
                    </a:p>
                  </a:txBody>
                  <a:tcPr marL="45720" marR="45720" marT="22860" marB="2286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endParaRPr lang="en-US" sz="1000" b="0" i="0" dirty="0">
                        <a:solidFill>
                          <a:schemeClr val="tx1"/>
                        </a:solidFill>
                        <a:latin typeface="Poppins Medium" pitchFamily="2" charset="77"/>
                        <a:cs typeface="Poppins Medium" pitchFamily="2" charset="77"/>
                      </a:endParaRPr>
                    </a:p>
                  </a:txBody>
                  <a:tcPr marL="45720" marR="45720" marT="22860" marB="22860">
                    <a:lnL w="6350" cap="flat" cmpd="sng" algn="ctr">
                      <a:noFill/>
                      <a:prstDash val="solid"/>
                      <a:round/>
                      <a:headEnd type="none" w="med" len="med"/>
                      <a:tailEnd type="none" w="med" len="med"/>
                    </a:lnL>
                    <a:lnR w="12700" cmpd="sng">
                      <a:noFill/>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380552715"/>
                  </a:ext>
                </a:extLst>
              </a:tr>
            </a:tbl>
          </a:graphicData>
        </a:graphic>
      </p:graphicFrame>
      <p:grpSp>
        <p:nvGrpSpPr>
          <p:cNvPr id="2" name="Group 1">
            <a:extLst>
              <a:ext uri="{FF2B5EF4-FFF2-40B4-BE49-F238E27FC236}">
                <a16:creationId xmlns:a16="http://schemas.microsoft.com/office/drawing/2014/main" id="{F1035B1C-FDE0-6541-BFC1-BD10CE99348D}"/>
              </a:ext>
            </a:extLst>
          </p:cNvPr>
          <p:cNvGrpSpPr/>
          <p:nvPr/>
        </p:nvGrpSpPr>
        <p:grpSpPr>
          <a:xfrm>
            <a:off x="1508434" y="3395978"/>
            <a:ext cx="1907221" cy="275504"/>
            <a:chOff x="2392803" y="7422575"/>
            <a:chExt cx="3814442" cy="551007"/>
          </a:xfrm>
        </p:grpSpPr>
        <p:grpSp>
          <p:nvGrpSpPr>
            <p:cNvPr id="10" name="Group 9">
              <a:extLst>
                <a:ext uri="{FF2B5EF4-FFF2-40B4-BE49-F238E27FC236}">
                  <a16:creationId xmlns:a16="http://schemas.microsoft.com/office/drawing/2014/main" id="{03378816-9B5F-7A4F-B742-CF295CD9B6E5}"/>
                </a:ext>
              </a:extLst>
            </p:cNvPr>
            <p:cNvGrpSpPr/>
            <p:nvPr/>
          </p:nvGrpSpPr>
          <p:grpSpPr>
            <a:xfrm>
              <a:off x="2392803" y="7422575"/>
              <a:ext cx="551009" cy="551007"/>
              <a:chOff x="1876443" y="5905870"/>
              <a:chExt cx="526098" cy="526096"/>
            </a:xfrm>
          </p:grpSpPr>
          <p:sp>
            <p:nvSpPr>
              <p:cNvPr id="11" name="Oval 10">
                <a:extLst>
                  <a:ext uri="{FF2B5EF4-FFF2-40B4-BE49-F238E27FC236}">
                    <a16:creationId xmlns:a16="http://schemas.microsoft.com/office/drawing/2014/main" id="{8C89AAC1-B84F-B841-954F-075BC482A6C8}"/>
                  </a:ext>
                </a:extLst>
              </p:cNvPr>
              <p:cNvSpPr/>
              <p:nvPr/>
            </p:nvSpPr>
            <p:spPr>
              <a:xfrm>
                <a:off x="1876443" y="5905870"/>
                <a:ext cx="526098" cy="5260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2" name="Freeform 11">
                <a:extLst>
                  <a:ext uri="{FF2B5EF4-FFF2-40B4-BE49-F238E27FC236}">
                    <a16:creationId xmlns:a16="http://schemas.microsoft.com/office/drawing/2014/main" id="{854E38E1-8858-B442-8134-D4C1940A2C95}"/>
                  </a:ext>
                </a:extLst>
              </p:cNvPr>
              <p:cNvSpPr/>
              <p:nvPr/>
            </p:nvSpPr>
            <p:spPr>
              <a:xfrm rot="18641522">
                <a:off x="1995291" y="6074952"/>
                <a:ext cx="288401" cy="144600"/>
              </a:xfrm>
              <a:custGeom>
                <a:avLst/>
                <a:gdLst>
                  <a:gd name="connsiteX0" fmla="*/ 985393 w 985393"/>
                  <a:gd name="connsiteY0" fmla="*/ 368555 h 494061"/>
                  <a:gd name="connsiteX1" fmla="*/ 985392 w 985393"/>
                  <a:gd name="connsiteY1" fmla="*/ 494061 h 494061"/>
                  <a:gd name="connsiteX2" fmla="*/ 11 w 985393"/>
                  <a:gd name="connsiteY2" fmla="*/ 494061 h 494061"/>
                  <a:gd name="connsiteX3" fmla="*/ 11 w 985393"/>
                  <a:gd name="connsiteY3" fmla="*/ 493059 h 494061"/>
                  <a:gd name="connsiteX4" fmla="*/ 0 w 985393"/>
                  <a:gd name="connsiteY4" fmla="*/ 493059 h 494061"/>
                  <a:gd name="connsiteX5" fmla="*/ 0 w 985393"/>
                  <a:gd name="connsiteY5" fmla="*/ 0 h 494061"/>
                  <a:gd name="connsiteX6" fmla="*/ 125506 w 985393"/>
                  <a:gd name="connsiteY6" fmla="*/ 0 h 494061"/>
                  <a:gd name="connsiteX7" fmla="*/ 125506 w 985393"/>
                  <a:gd name="connsiteY7" fmla="*/ 368555 h 494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393" h="494061">
                    <a:moveTo>
                      <a:pt x="985393" y="368555"/>
                    </a:moveTo>
                    <a:lnTo>
                      <a:pt x="985392" y="494061"/>
                    </a:lnTo>
                    <a:lnTo>
                      <a:pt x="11" y="494061"/>
                    </a:lnTo>
                    <a:lnTo>
                      <a:pt x="11" y="493059"/>
                    </a:lnTo>
                    <a:lnTo>
                      <a:pt x="0" y="493059"/>
                    </a:lnTo>
                    <a:lnTo>
                      <a:pt x="0" y="0"/>
                    </a:lnTo>
                    <a:lnTo>
                      <a:pt x="125506" y="0"/>
                    </a:lnTo>
                    <a:lnTo>
                      <a:pt x="125506" y="36855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sp>
          <p:nvSpPr>
            <p:cNvPr id="16" name="Title 1">
              <a:extLst>
                <a:ext uri="{FF2B5EF4-FFF2-40B4-BE49-F238E27FC236}">
                  <a16:creationId xmlns:a16="http://schemas.microsoft.com/office/drawing/2014/main" id="{116CB118-72CD-1644-9E6E-2582063BCCCF}"/>
                </a:ext>
              </a:extLst>
            </p:cNvPr>
            <p:cNvSpPr txBox="1">
              <a:spLocks/>
            </p:cNvSpPr>
            <p:nvPr/>
          </p:nvSpPr>
          <p:spPr>
            <a:xfrm>
              <a:off x="3106557" y="7515093"/>
              <a:ext cx="3100688" cy="391389"/>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400" dirty="0">
                  <a:solidFill>
                    <a:schemeClr val="tx2"/>
                  </a:solidFill>
                  <a:latin typeface="Poppins Medium" pitchFamily="2" charset="77"/>
                  <a:cs typeface="Poppins Medium" pitchFamily="2" charset="77"/>
                </a:rPr>
                <a:t>Awareness</a:t>
              </a:r>
            </a:p>
          </p:txBody>
        </p:sp>
      </p:grpSp>
      <p:grpSp>
        <p:nvGrpSpPr>
          <p:cNvPr id="17" name="Group 16">
            <a:extLst>
              <a:ext uri="{FF2B5EF4-FFF2-40B4-BE49-F238E27FC236}">
                <a16:creationId xmlns:a16="http://schemas.microsoft.com/office/drawing/2014/main" id="{89FC5515-CB08-5046-8F22-0BE6EE471298}"/>
              </a:ext>
            </a:extLst>
          </p:cNvPr>
          <p:cNvGrpSpPr/>
          <p:nvPr/>
        </p:nvGrpSpPr>
        <p:grpSpPr>
          <a:xfrm>
            <a:off x="4467764" y="3971276"/>
            <a:ext cx="1907221" cy="275504"/>
            <a:chOff x="2392803" y="7422575"/>
            <a:chExt cx="3814442" cy="551007"/>
          </a:xfrm>
        </p:grpSpPr>
        <p:grpSp>
          <p:nvGrpSpPr>
            <p:cNvPr id="18" name="Group 17">
              <a:extLst>
                <a:ext uri="{FF2B5EF4-FFF2-40B4-BE49-F238E27FC236}">
                  <a16:creationId xmlns:a16="http://schemas.microsoft.com/office/drawing/2014/main" id="{831E189F-AC80-E74F-AA91-947A4CCFBFC0}"/>
                </a:ext>
              </a:extLst>
            </p:cNvPr>
            <p:cNvGrpSpPr/>
            <p:nvPr/>
          </p:nvGrpSpPr>
          <p:grpSpPr>
            <a:xfrm>
              <a:off x="2392803" y="7422575"/>
              <a:ext cx="551009" cy="551007"/>
              <a:chOff x="1876443" y="5905870"/>
              <a:chExt cx="526098" cy="526096"/>
            </a:xfrm>
          </p:grpSpPr>
          <p:sp>
            <p:nvSpPr>
              <p:cNvPr id="20" name="Oval 19">
                <a:extLst>
                  <a:ext uri="{FF2B5EF4-FFF2-40B4-BE49-F238E27FC236}">
                    <a16:creationId xmlns:a16="http://schemas.microsoft.com/office/drawing/2014/main" id="{625243CB-9E9C-8945-A1EA-2AA66857A964}"/>
                  </a:ext>
                </a:extLst>
              </p:cNvPr>
              <p:cNvSpPr/>
              <p:nvPr/>
            </p:nvSpPr>
            <p:spPr>
              <a:xfrm>
                <a:off x="1876443" y="5905870"/>
                <a:ext cx="526098" cy="526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Freeform 20">
                <a:extLst>
                  <a:ext uri="{FF2B5EF4-FFF2-40B4-BE49-F238E27FC236}">
                    <a16:creationId xmlns:a16="http://schemas.microsoft.com/office/drawing/2014/main" id="{68F21295-A94E-564A-899B-3882ECCDAEBD}"/>
                  </a:ext>
                </a:extLst>
              </p:cNvPr>
              <p:cNvSpPr/>
              <p:nvPr/>
            </p:nvSpPr>
            <p:spPr>
              <a:xfrm rot="18641522">
                <a:off x="1995291" y="6074952"/>
                <a:ext cx="288401" cy="144600"/>
              </a:xfrm>
              <a:custGeom>
                <a:avLst/>
                <a:gdLst>
                  <a:gd name="connsiteX0" fmla="*/ 985393 w 985393"/>
                  <a:gd name="connsiteY0" fmla="*/ 368555 h 494061"/>
                  <a:gd name="connsiteX1" fmla="*/ 985392 w 985393"/>
                  <a:gd name="connsiteY1" fmla="*/ 494061 h 494061"/>
                  <a:gd name="connsiteX2" fmla="*/ 11 w 985393"/>
                  <a:gd name="connsiteY2" fmla="*/ 494061 h 494061"/>
                  <a:gd name="connsiteX3" fmla="*/ 11 w 985393"/>
                  <a:gd name="connsiteY3" fmla="*/ 493059 h 494061"/>
                  <a:gd name="connsiteX4" fmla="*/ 0 w 985393"/>
                  <a:gd name="connsiteY4" fmla="*/ 493059 h 494061"/>
                  <a:gd name="connsiteX5" fmla="*/ 0 w 985393"/>
                  <a:gd name="connsiteY5" fmla="*/ 0 h 494061"/>
                  <a:gd name="connsiteX6" fmla="*/ 125506 w 985393"/>
                  <a:gd name="connsiteY6" fmla="*/ 0 h 494061"/>
                  <a:gd name="connsiteX7" fmla="*/ 125506 w 985393"/>
                  <a:gd name="connsiteY7" fmla="*/ 368555 h 494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393" h="494061">
                    <a:moveTo>
                      <a:pt x="985393" y="368555"/>
                    </a:moveTo>
                    <a:lnTo>
                      <a:pt x="985392" y="494061"/>
                    </a:lnTo>
                    <a:lnTo>
                      <a:pt x="11" y="494061"/>
                    </a:lnTo>
                    <a:lnTo>
                      <a:pt x="11" y="493059"/>
                    </a:lnTo>
                    <a:lnTo>
                      <a:pt x="0" y="493059"/>
                    </a:lnTo>
                    <a:lnTo>
                      <a:pt x="0" y="0"/>
                    </a:lnTo>
                    <a:lnTo>
                      <a:pt x="125506" y="0"/>
                    </a:lnTo>
                    <a:lnTo>
                      <a:pt x="125506" y="36855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sp>
          <p:nvSpPr>
            <p:cNvPr id="19" name="Title 1">
              <a:extLst>
                <a:ext uri="{FF2B5EF4-FFF2-40B4-BE49-F238E27FC236}">
                  <a16:creationId xmlns:a16="http://schemas.microsoft.com/office/drawing/2014/main" id="{CDAA060A-8E85-D342-AC4A-6970DC4B2D29}"/>
                </a:ext>
              </a:extLst>
            </p:cNvPr>
            <p:cNvSpPr txBox="1">
              <a:spLocks/>
            </p:cNvSpPr>
            <p:nvPr/>
          </p:nvSpPr>
          <p:spPr>
            <a:xfrm>
              <a:off x="3106557" y="7515093"/>
              <a:ext cx="3100688" cy="391389"/>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400" dirty="0">
                  <a:solidFill>
                    <a:schemeClr val="tx2"/>
                  </a:solidFill>
                  <a:latin typeface="Poppins Medium" pitchFamily="2" charset="77"/>
                  <a:cs typeface="Poppins Medium" pitchFamily="2" charset="77"/>
                </a:rPr>
                <a:t>Knowledge</a:t>
              </a:r>
            </a:p>
          </p:txBody>
        </p:sp>
      </p:grpSp>
      <p:grpSp>
        <p:nvGrpSpPr>
          <p:cNvPr id="22" name="Group 21">
            <a:extLst>
              <a:ext uri="{FF2B5EF4-FFF2-40B4-BE49-F238E27FC236}">
                <a16:creationId xmlns:a16="http://schemas.microsoft.com/office/drawing/2014/main" id="{10146A9B-5428-804B-A2AD-2998232D131A}"/>
              </a:ext>
            </a:extLst>
          </p:cNvPr>
          <p:cNvGrpSpPr/>
          <p:nvPr/>
        </p:nvGrpSpPr>
        <p:grpSpPr>
          <a:xfrm>
            <a:off x="5922492" y="4569792"/>
            <a:ext cx="1907221" cy="275504"/>
            <a:chOff x="2392803" y="7422575"/>
            <a:chExt cx="3814442" cy="551007"/>
          </a:xfrm>
        </p:grpSpPr>
        <p:grpSp>
          <p:nvGrpSpPr>
            <p:cNvPr id="23" name="Group 22">
              <a:extLst>
                <a:ext uri="{FF2B5EF4-FFF2-40B4-BE49-F238E27FC236}">
                  <a16:creationId xmlns:a16="http://schemas.microsoft.com/office/drawing/2014/main" id="{CD18FEA7-97DB-1C41-973A-7465E65FD013}"/>
                </a:ext>
              </a:extLst>
            </p:cNvPr>
            <p:cNvGrpSpPr/>
            <p:nvPr/>
          </p:nvGrpSpPr>
          <p:grpSpPr>
            <a:xfrm>
              <a:off x="2392803" y="7422575"/>
              <a:ext cx="551009" cy="551007"/>
              <a:chOff x="1876443" y="5905870"/>
              <a:chExt cx="526098" cy="526096"/>
            </a:xfrm>
          </p:grpSpPr>
          <p:sp>
            <p:nvSpPr>
              <p:cNvPr id="25" name="Oval 24">
                <a:extLst>
                  <a:ext uri="{FF2B5EF4-FFF2-40B4-BE49-F238E27FC236}">
                    <a16:creationId xmlns:a16="http://schemas.microsoft.com/office/drawing/2014/main" id="{8D9D85D1-8301-7A40-8141-7AA08291083D}"/>
                  </a:ext>
                </a:extLst>
              </p:cNvPr>
              <p:cNvSpPr/>
              <p:nvPr/>
            </p:nvSpPr>
            <p:spPr>
              <a:xfrm>
                <a:off x="1876443" y="5905870"/>
                <a:ext cx="526098" cy="5260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6" name="Freeform 25">
                <a:extLst>
                  <a:ext uri="{FF2B5EF4-FFF2-40B4-BE49-F238E27FC236}">
                    <a16:creationId xmlns:a16="http://schemas.microsoft.com/office/drawing/2014/main" id="{A1EFCFAF-55B2-654B-93E9-63CEADB04188}"/>
                  </a:ext>
                </a:extLst>
              </p:cNvPr>
              <p:cNvSpPr/>
              <p:nvPr/>
            </p:nvSpPr>
            <p:spPr>
              <a:xfrm rot="18641522">
                <a:off x="1995291" y="6074952"/>
                <a:ext cx="288401" cy="144600"/>
              </a:xfrm>
              <a:custGeom>
                <a:avLst/>
                <a:gdLst>
                  <a:gd name="connsiteX0" fmla="*/ 985393 w 985393"/>
                  <a:gd name="connsiteY0" fmla="*/ 368555 h 494061"/>
                  <a:gd name="connsiteX1" fmla="*/ 985392 w 985393"/>
                  <a:gd name="connsiteY1" fmla="*/ 494061 h 494061"/>
                  <a:gd name="connsiteX2" fmla="*/ 11 w 985393"/>
                  <a:gd name="connsiteY2" fmla="*/ 494061 h 494061"/>
                  <a:gd name="connsiteX3" fmla="*/ 11 w 985393"/>
                  <a:gd name="connsiteY3" fmla="*/ 493059 h 494061"/>
                  <a:gd name="connsiteX4" fmla="*/ 0 w 985393"/>
                  <a:gd name="connsiteY4" fmla="*/ 493059 h 494061"/>
                  <a:gd name="connsiteX5" fmla="*/ 0 w 985393"/>
                  <a:gd name="connsiteY5" fmla="*/ 0 h 494061"/>
                  <a:gd name="connsiteX6" fmla="*/ 125506 w 985393"/>
                  <a:gd name="connsiteY6" fmla="*/ 0 h 494061"/>
                  <a:gd name="connsiteX7" fmla="*/ 125506 w 985393"/>
                  <a:gd name="connsiteY7" fmla="*/ 368555 h 494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393" h="494061">
                    <a:moveTo>
                      <a:pt x="985393" y="368555"/>
                    </a:moveTo>
                    <a:lnTo>
                      <a:pt x="985392" y="494061"/>
                    </a:lnTo>
                    <a:lnTo>
                      <a:pt x="11" y="494061"/>
                    </a:lnTo>
                    <a:lnTo>
                      <a:pt x="11" y="493059"/>
                    </a:lnTo>
                    <a:lnTo>
                      <a:pt x="0" y="493059"/>
                    </a:lnTo>
                    <a:lnTo>
                      <a:pt x="0" y="0"/>
                    </a:lnTo>
                    <a:lnTo>
                      <a:pt x="125506" y="0"/>
                    </a:lnTo>
                    <a:lnTo>
                      <a:pt x="125506" y="36855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sp>
          <p:nvSpPr>
            <p:cNvPr id="24" name="Title 1">
              <a:extLst>
                <a:ext uri="{FF2B5EF4-FFF2-40B4-BE49-F238E27FC236}">
                  <a16:creationId xmlns:a16="http://schemas.microsoft.com/office/drawing/2014/main" id="{F2B8F0B6-7A54-C64B-AD8F-16E59F085CA2}"/>
                </a:ext>
              </a:extLst>
            </p:cNvPr>
            <p:cNvSpPr txBox="1">
              <a:spLocks/>
            </p:cNvSpPr>
            <p:nvPr/>
          </p:nvSpPr>
          <p:spPr>
            <a:xfrm>
              <a:off x="3106557" y="7515093"/>
              <a:ext cx="3100688" cy="391389"/>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400" dirty="0">
                  <a:solidFill>
                    <a:schemeClr val="tx2"/>
                  </a:solidFill>
                  <a:latin typeface="Poppins Medium" pitchFamily="2" charset="77"/>
                  <a:cs typeface="Poppins Medium" pitchFamily="2" charset="77"/>
                </a:rPr>
                <a:t>Reinforcement</a:t>
              </a:r>
            </a:p>
          </p:txBody>
        </p:sp>
      </p:grpSp>
      <p:grpSp>
        <p:nvGrpSpPr>
          <p:cNvPr id="27" name="Group 26">
            <a:extLst>
              <a:ext uri="{FF2B5EF4-FFF2-40B4-BE49-F238E27FC236}">
                <a16:creationId xmlns:a16="http://schemas.microsoft.com/office/drawing/2014/main" id="{73C25302-87D4-E748-BFFA-42A751D2F8E5}"/>
              </a:ext>
            </a:extLst>
          </p:cNvPr>
          <p:cNvGrpSpPr/>
          <p:nvPr/>
        </p:nvGrpSpPr>
        <p:grpSpPr>
          <a:xfrm>
            <a:off x="7452033" y="3395978"/>
            <a:ext cx="1907221" cy="275504"/>
            <a:chOff x="2392803" y="7422575"/>
            <a:chExt cx="3814442" cy="551007"/>
          </a:xfrm>
        </p:grpSpPr>
        <p:grpSp>
          <p:nvGrpSpPr>
            <p:cNvPr id="28" name="Group 27">
              <a:extLst>
                <a:ext uri="{FF2B5EF4-FFF2-40B4-BE49-F238E27FC236}">
                  <a16:creationId xmlns:a16="http://schemas.microsoft.com/office/drawing/2014/main" id="{F4782507-C2B6-6A44-BFF5-E0C3F6D0725B}"/>
                </a:ext>
              </a:extLst>
            </p:cNvPr>
            <p:cNvGrpSpPr/>
            <p:nvPr/>
          </p:nvGrpSpPr>
          <p:grpSpPr>
            <a:xfrm>
              <a:off x="2392803" y="7422575"/>
              <a:ext cx="551009" cy="551007"/>
              <a:chOff x="1876443" y="5905870"/>
              <a:chExt cx="526098" cy="526096"/>
            </a:xfrm>
          </p:grpSpPr>
          <p:sp>
            <p:nvSpPr>
              <p:cNvPr id="30" name="Oval 29">
                <a:extLst>
                  <a:ext uri="{FF2B5EF4-FFF2-40B4-BE49-F238E27FC236}">
                    <a16:creationId xmlns:a16="http://schemas.microsoft.com/office/drawing/2014/main" id="{6006E076-014D-4E4C-92E7-97407452F1C9}"/>
                  </a:ext>
                </a:extLst>
              </p:cNvPr>
              <p:cNvSpPr/>
              <p:nvPr/>
            </p:nvSpPr>
            <p:spPr>
              <a:xfrm>
                <a:off x="1876443" y="5905870"/>
                <a:ext cx="526098" cy="5260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1" name="Freeform 30">
                <a:extLst>
                  <a:ext uri="{FF2B5EF4-FFF2-40B4-BE49-F238E27FC236}">
                    <a16:creationId xmlns:a16="http://schemas.microsoft.com/office/drawing/2014/main" id="{CD979862-A286-994D-B139-907918465AA2}"/>
                  </a:ext>
                </a:extLst>
              </p:cNvPr>
              <p:cNvSpPr/>
              <p:nvPr/>
            </p:nvSpPr>
            <p:spPr>
              <a:xfrm rot="18641522">
                <a:off x="1995291" y="6074952"/>
                <a:ext cx="288401" cy="144600"/>
              </a:xfrm>
              <a:custGeom>
                <a:avLst/>
                <a:gdLst>
                  <a:gd name="connsiteX0" fmla="*/ 985393 w 985393"/>
                  <a:gd name="connsiteY0" fmla="*/ 368555 h 494061"/>
                  <a:gd name="connsiteX1" fmla="*/ 985392 w 985393"/>
                  <a:gd name="connsiteY1" fmla="*/ 494061 h 494061"/>
                  <a:gd name="connsiteX2" fmla="*/ 11 w 985393"/>
                  <a:gd name="connsiteY2" fmla="*/ 494061 h 494061"/>
                  <a:gd name="connsiteX3" fmla="*/ 11 w 985393"/>
                  <a:gd name="connsiteY3" fmla="*/ 493059 h 494061"/>
                  <a:gd name="connsiteX4" fmla="*/ 0 w 985393"/>
                  <a:gd name="connsiteY4" fmla="*/ 493059 h 494061"/>
                  <a:gd name="connsiteX5" fmla="*/ 0 w 985393"/>
                  <a:gd name="connsiteY5" fmla="*/ 0 h 494061"/>
                  <a:gd name="connsiteX6" fmla="*/ 125506 w 985393"/>
                  <a:gd name="connsiteY6" fmla="*/ 0 h 494061"/>
                  <a:gd name="connsiteX7" fmla="*/ 125506 w 985393"/>
                  <a:gd name="connsiteY7" fmla="*/ 368555 h 494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393" h="494061">
                    <a:moveTo>
                      <a:pt x="985393" y="368555"/>
                    </a:moveTo>
                    <a:lnTo>
                      <a:pt x="985392" y="494061"/>
                    </a:lnTo>
                    <a:lnTo>
                      <a:pt x="11" y="494061"/>
                    </a:lnTo>
                    <a:lnTo>
                      <a:pt x="11" y="493059"/>
                    </a:lnTo>
                    <a:lnTo>
                      <a:pt x="0" y="493059"/>
                    </a:lnTo>
                    <a:lnTo>
                      <a:pt x="0" y="0"/>
                    </a:lnTo>
                    <a:lnTo>
                      <a:pt x="125506" y="0"/>
                    </a:lnTo>
                    <a:lnTo>
                      <a:pt x="125506" y="36855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sp>
          <p:nvSpPr>
            <p:cNvPr id="29" name="Title 1">
              <a:extLst>
                <a:ext uri="{FF2B5EF4-FFF2-40B4-BE49-F238E27FC236}">
                  <a16:creationId xmlns:a16="http://schemas.microsoft.com/office/drawing/2014/main" id="{DE4EEFEF-5E29-BB4D-92A7-8CE9E2C5C0BE}"/>
                </a:ext>
              </a:extLst>
            </p:cNvPr>
            <p:cNvSpPr txBox="1">
              <a:spLocks/>
            </p:cNvSpPr>
            <p:nvPr/>
          </p:nvSpPr>
          <p:spPr>
            <a:xfrm>
              <a:off x="3106557" y="7515093"/>
              <a:ext cx="3100688" cy="391389"/>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400" dirty="0">
                  <a:solidFill>
                    <a:schemeClr val="tx2"/>
                  </a:solidFill>
                  <a:latin typeface="Poppins Medium" pitchFamily="2" charset="77"/>
                  <a:cs typeface="Poppins Medium" pitchFamily="2" charset="77"/>
                </a:rPr>
                <a:t>Desire</a:t>
              </a:r>
            </a:p>
          </p:txBody>
        </p:sp>
      </p:grpSp>
      <p:grpSp>
        <p:nvGrpSpPr>
          <p:cNvPr id="33" name="Group 32">
            <a:extLst>
              <a:ext uri="{FF2B5EF4-FFF2-40B4-BE49-F238E27FC236}">
                <a16:creationId xmlns:a16="http://schemas.microsoft.com/office/drawing/2014/main" id="{7192BB3B-00FE-3148-BA08-C66ED955769B}"/>
              </a:ext>
            </a:extLst>
          </p:cNvPr>
          <p:cNvGrpSpPr/>
          <p:nvPr/>
        </p:nvGrpSpPr>
        <p:grpSpPr>
          <a:xfrm>
            <a:off x="978192" y="5926008"/>
            <a:ext cx="10298679" cy="523220"/>
            <a:chOff x="1613964" y="11915082"/>
            <a:chExt cx="20597357" cy="1046438"/>
          </a:xfrm>
        </p:grpSpPr>
        <p:grpSp>
          <p:nvGrpSpPr>
            <p:cNvPr id="34" name="Group 33">
              <a:extLst>
                <a:ext uri="{FF2B5EF4-FFF2-40B4-BE49-F238E27FC236}">
                  <a16:creationId xmlns:a16="http://schemas.microsoft.com/office/drawing/2014/main" id="{3733CA85-3553-6F47-BB8E-9D55C3ACCBBB}"/>
                </a:ext>
              </a:extLst>
            </p:cNvPr>
            <p:cNvGrpSpPr/>
            <p:nvPr/>
          </p:nvGrpSpPr>
          <p:grpSpPr>
            <a:xfrm>
              <a:off x="1613964" y="11915082"/>
              <a:ext cx="4515903" cy="1046438"/>
              <a:chOff x="1867660" y="11981696"/>
              <a:chExt cx="4515903" cy="1046438"/>
            </a:xfrm>
          </p:grpSpPr>
          <p:sp>
            <p:nvSpPr>
              <p:cNvPr id="46" name="Oval 45">
                <a:extLst>
                  <a:ext uri="{FF2B5EF4-FFF2-40B4-BE49-F238E27FC236}">
                    <a16:creationId xmlns:a16="http://schemas.microsoft.com/office/drawing/2014/main" id="{A66090BE-73C2-7849-8895-EEC92C02FECA}"/>
                  </a:ext>
                </a:extLst>
              </p:cNvPr>
              <p:cNvSpPr/>
              <p:nvPr/>
            </p:nvSpPr>
            <p:spPr>
              <a:xfrm>
                <a:off x="1867660" y="12073242"/>
                <a:ext cx="332233" cy="33223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7" name="Rectangle 56">
                <a:extLst>
                  <a:ext uri="{FF2B5EF4-FFF2-40B4-BE49-F238E27FC236}">
                    <a16:creationId xmlns:a16="http://schemas.microsoft.com/office/drawing/2014/main" id="{1A8ACC3B-DCD6-9447-A268-FB9680430FAD}"/>
                  </a:ext>
                </a:extLst>
              </p:cNvPr>
              <p:cNvSpPr/>
              <p:nvPr/>
            </p:nvSpPr>
            <p:spPr>
              <a:xfrm>
                <a:off x="2331028" y="11981696"/>
                <a:ext cx="4052535" cy="1046438"/>
              </a:xfrm>
              <a:prstGeom prst="rect">
                <a:avLst/>
              </a:prstGeom>
            </p:spPr>
            <p:txBody>
              <a:bodyPr wrap="square">
                <a:spAutoFit/>
              </a:bodyPr>
              <a:lstStyle/>
              <a:p>
                <a:r>
                  <a:rPr lang="en-US" sz="1400" dirty="0">
                    <a:latin typeface="Lato Light" panose="020F0502020204030203" pitchFamily="34" charset="0"/>
                    <a:ea typeface="Lato Light" panose="020F0502020204030203" pitchFamily="34" charset="0"/>
                    <a:cs typeface="Lato Light" panose="020F0502020204030203" pitchFamily="34" charset="0"/>
                  </a:rPr>
                  <a:t>To get your company’s name out there.</a:t>
                </a:r>
              </a:p>
            </p:txBody>
          </p:sp>
        </p:grpSp>
        <p:grpSp>
          <p:nvGrpSpPr>
            <p:cNvPr id="35" name="Group 34">
              <a:extLst>
                <a:ext uri="{FF2B5EF4-FFF2-40B4-BE49-F238E27FC236}">
                  <a16:creationId xmlns:a16="http://schemas.microsoft.com/office/drawing/2014/main" id="{5EAFC4D4-E5BA-6442-9316-8EB9C08E0291}"/>
                </a:ext>
              </a:extLst>
            </p:cNvPr>
            <p:cNvGrpSpPr/>
            <p:nvPr/>
          </p:nvGrpSpPr>
          <p:grpSpPr>
            <a:xfrm>
              <a:off x="7011245" y="11915082"/>
              <a:ext cx="4515903" cy="1046438"/>
              <a:chOff x="1867660" y="11981696"/>
              <a:chExt cx="4515903" cy="1046438"/>
            </a:xfrm>
          </p:grpSpPr>
          <p:sp>
            <p:nvSpPr>
              <p:cNvPr id="42" name="Oval 41">
                <a:extLst>
                  <a:ext uri="{FF2B5EF4-FFF2-40B4-BE49-F238E27FC236}">
                    <a16:creationId xmlns:a16="http://schemas.microsoft.com/office/drawing/2014/main" id="{D19283BD-CBB7-B54A-9D88-56A88709A90E}"/>
                  </a:ext>
                </a:extLst>
              </p:cNvPr>
              <p:cNvSpPr/>
              <p:nvPr/>
            </p:nvSpPr>
            <p:spPr>
              <a:xfrm>
                <a:off x="1867660" y="12073242"/>
                <a:ext cx="332233" cy="3322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3" name="Rectangle 56">
                <a:extLst>
                  <a:ext uri="{FF2B5EF4-FFF2-40B4-BE49-F238E27FC236}">
                    <a16:creationId xmlns:a16="http://schemas.microsoft.com/office/drawing/2014/main" id="{F5C5F0CB-8AC2-D94F-8089-14404B4C48E4}"/>
                  </a:ext>
                </a:extLst>
              </p:cNvPr>
              <p:cNvSpPr/>
              <p:nvPr/>
            </p:nvSpPr>
            <p:spPr>
              <a:xfrm>
                <a:off x="2331028" y="11981696"/>
                <a:ext cx="4052535" cy="1046438"/>
              </a:xfrm>
              <a:prstGeom prst="rect">
                <a:avLst/>
              </a:prstGeom>
            </p:spPr>
            <p:txBody>
              <a:bodyPr wrap="square">
                <a:spAutoFit/>
              </a:bodyPr>
              <a:lstStyle/>
              <a:p>
                <a:r>
                  <a:rPr lang="en-US" sz="1400" dirty="0">
                    <a:latin typeface="Lato Light" panose="020F0502020204030203" pitchFamily="34" charset="0"/>
                    <a:ea typeface="Lato Light" panose="020F0502020204030203" pitchFamily="34" charset="0"/>
                    <a:cs typeface="Lato Light" panose="020F0502020204030203" pitchFamily="34" charset="0"/>
                  </a:rPr>
                  <a:t>To get your company’s name out there.</a:t>
                </a:r>
              </a:p>
            </p:txBody>
          </p:sp>
        </p:grpSp>
        <p:grpSp>
          <p:nvGrpSpPr>
            <p:cNvPr id="36" name="Group 35">
              <a:extLst>
                <a:ext uri="{FF2B5EF4-FFF2-40B4-BE49-F238E27FC236}">
                  <a16:creationId xmlns:a16="http://schemas.microsoft.com/office/drawing/2014/main" id="{3B4A9615-ABCA-0748-BF00-E3C5A49A8998}"/>
                </a:ext>
              </a:extLst>
            </p:cNvPr>
            <p:cNvGrpSpPr/>
            <p:nvPr/>
          </p:nvGrpSpPr>
          <p:grpSpPr>
            <a:xfrm>
              <a:off x="12298137" y="11915082"/>
              <a:ext cx="4515903" cy="1046438"/>
              <a:chOff x="1867660" y="11981696"/>
              <a:chExt cx="4515903" cy="1046438"/>
            </a:xfrm>
          </p:grpSpPr>
          <p:sp>
            <p:nvSpPr>
              <p:cNvPr id="40" name="Oval 39">
                <a:extLst>
                  <a:ext uri="{FF2B5EF4-FFF2-40B4-BE49-F238E27FC236}">
                    <a16:creationId xmlns:a16="http://schemas.microsoft.com/office/drawing/2014/main" id="{FCDDE916-00C3-834E-9A8B-45041C04A0AD}"/>
                  </a:ext>
                </a:extLst>
              </p:cNvPr>
              <p:cNvSpPr/>
              <p:nvPr/>
            </p:nvSpPr>
            <p:spPr>
              <a:xfrm>
                <a:off x="1867660" y="12073242"/>
                <a:ext cx="332233" cy="33223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1" name="Rectangle 56">
                <a:extLst>
                  <a:ext uri="{FF2B5EF4-FFF2-40B4-BE49-F238E27FC236}">
                    <a16:creationId xmlns:a16="http://schemas.microsoft.com/office/drawing/2014/main" id="{71A2D995-9060-8348-B453-ED942D24DB8F}"/>
                  </a:ext>
                </a:extLst>
              </p:cNvPr>
              <p:cNvSpPr/>
              <p:nvPr/>
            </p:nvSpPr>
            <p:spPr>
              <a:xfrm>
                <a:off x="2331028" y="11981696"/>
                <a:ext cx="4052535" cy="1046438"/>
              </a:xfrm>
              <a:prstGeom prst="rect">
                <a:avLst/>
              </a:prstGeom>
            </p:spPr>
            <p:txBody>
              <a:bodyPr wrap="square">
                <a:spAutoFit/>
              </a:bodyPr>
              <a:lstStyle/>
              <a:p>
                <a:r>
                  <a:rPr lang="en-US" sz="1400" dirty="0">
                    <a:latin typeface="Lato Light" panose="020F0502020204030203" pitchFamily="34" charset="0"/>
                    <a:ea typeface="Lato Light" panose="020F0502020204030203" pitchFamily="34" charset="0"/>
                    <a:cs typeface="Lato Light" panose="020F0502020204030203" pitchFamily="34" charset="0"/>
                  </a:rPr>
                  <a:t>To get your company’s name out there.</a:t>
                </a:r>
              </a:p>
            </p:txBody>
          </p:sp>
        </p:grpSp>
        <p:grpSp>
          <p:nvGrpSpPr>
            <p:cNvPr id="37" name="Group 36">
              <a:extLst>
                <a:ext uri="{FF2B5EF4-FFF2-40B4-BE49-F238E27FC236}">
                  <a16:creationId xmlns:a16="http://schemas.microsoft.com/office/drawing/2014/main" id="{A93A5DAD-7E6A-E94F-A7E9-11734991151D}"/>
                </a:ext>
              </a:extLst>
            </p:cNvPr>
            <p:cNvGrpSpPr/>
            <p:nvPr/>
          </p:nvGrpSpPr>
          <p:grpSpPr>
            <a:xfrm>
              <a:off x="17695418" y="11915082"/>
              <a:ext cx="4515903" cy="1046438"/>
              <a:chOff x="1867660" y="11981696"/>
              <a:chExt cx="4515903" cy="1046438"/>
            </a:xfrm>
          </p:grpSpPr>
          <p:sp>
            <p:nvSpPr>
              <p:cNvPr id="38" name="Oval 37">
                <a:extLst>
                  <a:ext uri="{FF2B5EF4-FFF2-40B4-BE49-F238E27FC236}">
                    <a16:creationId xmlns:a16="http://schemas.microsoft.com/office/drawing/2014/main" id="{A79E7D1E-60B4-0C4B-B535-61BCA720C22F}"/>
                  </a:ext>
                </a:extLst>
              </p:cNvPr>
              <p:cNvSpPr/>
              <p:nvPr/>
            </p:nvSpPr>
            <p:spPr>
              <a:xfrm>
                <a:off x="1867660" y="12073242"/>
                <a:ext cx="332233" cy="33223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9" name="Rectangle 56">
                <a:extLst>
                  <a:ext uri="{FF2B5EF4-FFF2-40B4-BE49-F238E27FC236}">
                    <a16:creationId xmlns:a16="http://schemas.microsoft.com/office/drawing/2014/main" id="{9EE60510-E690-6F48-9043-58C1A33F9937}"/>
                  </a:ext>
                </a:extLst>
              </p:cNvPr>
              <p:cNvSpPr/>
              <p:nvPr/>
            </p:nvSpPr>
            <p:spPr>
              <a:xfrm>
                <a:off x="2331028" y="11981696"/>
                <a:ext cx="4052535" cy="1046438"/>
              </a:xfrm>
              <a:prstGeom prst="rect">
                <a:avLst/>
              </a:prstGeom>
            </p:spPr>
            <p:txBody>
              <a:bodyPr wrap="square">
                <a:spAutoFit/>
              </a:bodyPr>
              <a:lstStyle/>
              <a:p>
                <a:r>
                  <a:rPr lang="en-US" sz="1400" dirty="0">
                    <a:latin typeface="Lato Light" panose="020F0502020204030203" pitchFamily="34" charset="0"/>
                    <a:ea typeface="Lato Light" panose="020F0502020204030203" pitchFamily="34" charset="0"/>
                    <a:cs typeface="Lato Light" panose="020F0502020204030203" pitchFamily="34" charset="0"/>
                  </a:rPr>
                  <a:t>To get your company’s name out there.</a:t>
                </a:r>
              </a:p>
            </p:txBody>
          </p:sp>
        </p:grpSp>
      </p:grpSp>
    </p:spTree>
    <p:extLst>
      <p:ext uri="{BB962C8B-B14F-4D97-AF65-F5344CB8AC3E}">
        <p14:creationId xmlns:p14="http://schemas.microsoft.com/office/powerpoint/2010/main" val="22242412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uadroTexto 350">
            <a:extLst>
              <a:ext uri="{FF2B5EF4-FFF2-40B4-BE49-F238E27FC236}">
                <a16:creationId xmlns:a16="http://schemas.microsoft.com/office/drawing/2014/main" id="{3BF992D1-2984-6E4F-A325-62F4187B0AF4}"/>
              </a:ext>
            </a:extLst>
          </p:cNvPr>
          <p:cNvSpPr txBox="1"/>
          <p:nvPr/>
        </p:nvSpPr>
        <p:spPr>
          <a:xfrm>
            <a:off x="2979619" y="511095"/>
            <a:ext cx="6232796" cy="707886"/>
          </a:xfrm>
          <a:prstGeom prst="rect">
            <a:avLst/>
          </a:prstGeom>
          <a:noFill/>
        </p:spPr>
        <p:txBody>
          <a:bodyPr wrap="none" rtlCol="0">
            <a:spAutoFit/>
          </a:bodyPr>
          <a:lstStyle/>
          <a:p>
            <a:pPr algn="ctr"/>
            <a:r>
              <a:rPr lang="en-US" sz="4000" b="1" dirty="0">
                <a:solidFill>
                  <a:schemeClr val="tx2"/>
                </a:solidFill>
                <a:latin typeface="Poppins" pitchFamily="2" charset="77"/>
                <a:ea typeface="Lato Heavy" charset="0"/>
                <a:cs typeface="Poppins" pitchFamily="2" charset="77"/>
              </a:rPr>
              <a:t>Milestone Infographics</a:t>
            </a:r>
          </a:p>
        </p:txBody>
      </p:sp>
      <p:sp>
        <p:nvSpPr>
          <p:cNvPr id="46" name="CuadroTexto 351">
            <a:extLst>
              <a:ext uri="{FF2B5EF4-FFF2-40B4-BE49-F238E27FC236}">
                <a16:creationId xmlns:a16="http://schemas.microsoft.com/office/drawing/2014/main" id="{4B13591A-77B8-9243-B6CC-064EE6363190}"/>
              </a:ext>
            </a:extLst>
          </p:cNvPr>
          <p:cNvSpPr txBox="1"/>
          <p:nvPr/>
        </p:nvSpPr>
        <p:spPr>
          <a:xfrm>
            <a:off x="1335742" y="1191656"/>
            <a:ext cx="9520518" cy="230832"/>
          </a:xfrm>
          <a:prstGeom prst="rect">
            <a:avLst/>
          </a:prstGeom>
          <a:noFill/>
        </p:spPr>
        <p:txBody>
          <a:bodyPr wrap="square" rtlCol="0">
            <a:spAutoFit/>
          </a:bodyPr>
          <a:lstStyle/>
          <a:p>
            <a:pPr algn="ctr"/>
            <a:r>
              <a:rPr lang="en-US" sz="900" dirty="0">
                <a:latin typeface="Lato Light" panose="020F0502020204030203" pitchFamily="34" charset="0"/>
                <a:ea typeface="Lato Light" panose="020F0502020204030203" pitchFamily="34" charset="0"/>
                <a:cs typeface="Lato Light" panose="020F0502020204030203" pitchFamily="34" charset="0"/>
              </a:rPr>
              <a:t>Marketing is the study and management of exchange relationships. Marketing is the business process of creating relationships with and satisfying customers.</a:t>
            </a:r>
          </a:p>
        </p:txBody>
      </p:sp>
      <p:sp>
        <p:nvSpPr>
          <p:cNvPr id="34" name="Line 2">
            <a:extLst>
              <a:ext uri="{FF2B5EF4-FFF2-40B4-BE49-F238E27FC236}">
                <a16:creationId xmlns:a16="http://schemas.microsoft.com/office/drawing/2014/main" id="{81FF5832-D5BC-574A-9A5A-5CB3CE539ED3}"/>
              </a:ext>
            </a:extLst>
          </p:cNvPr>
          <p:cNvSpPr>
            <a:spLocks noChangeShapeType="1"/>
          </p:cNvSpPr>
          <p:nvPr/>
        </p:nvSpPr>
        <p:spPr bwMode="auto">
          <a:xfrm flipV="1">
            <a:off x="682625" y="5611368"/>
            <a:ext cx="10619582" cy="0"/>
          </a:xfrm>
          <a:prstGeom prst="line">
            <a:avLst/>
          </a:prstGeom>
          <a:noFill/>
          <a:ln w="50800" cap="flat" cmpd="sng">
            <a:solidFill>
              <a:schemeClr val="bg1">
                <a:lumMod val="85000"/>
              </a:schemeClr>
            </a:solidFill>
            <a:prstDash val="dash"/>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eaLnBrk="1">
              <a:defRPr/>
            </a:pPr>
            <a:endParaRPr lang="x-none" altLang="x-none" sz="1600">
              <a:latin typeface="Helvetica Light" charset="0"/>
              <a:ea typeface="Helvetica Light" charset="0"/>
              <a:cs typeface="Helvetica Light" charset="0"/>
              <a:sym typeface="Helvetica Light" charset="0"/>
            </a:endParaRPr>
          </a:p>
        </p:txBody>
      </p:sp>
      <p:sp>
        <p:nvSpPr>
          <p:cNvPr id="39" name="Oval 3">
            <a:extLst>
              <a:ext uri="{FF2B5EF4-FFF2-40B4-BE49-F238E27FC236}">
                <a16:creationId xmlns:a16="http://schemas.microsoft.com/office/drawing/2014/main" id="{1ADEA612-8395-7B4F-808B-033E707451B0}"/>
              </a:ext>
            </a:extLst>
          </p:cNvPr>
          <p:cNvSpPr>
            <a:spLocks/>
          </p:cNvSpPr>
          <p:nvPr/>
        </p:nvSpPr>
        <p:spPr bwMode="auto">
          <a:xfrm>
            <a:off x="2138616" y="5435156"/>
            <a:ext cx="351632" cy="352425"/>
          </a:xfrm>
          <a:prstGeom prst="ellipse">
            <a:avLst/>
          </a:prstGeom>
          <a:solidFill>
            <a:schemeClr val="accent1"/>
          </a:solidFill>
          <a:ln>
            <a:noFill/>
          </a:ln>
          <a:effectLst/>
        </p:spPr>
        <p:txBody>
          <a:bodyPr lIns="25400" tIns="25400" rIns="25400" bIns="25400" anchor="ctr"/>
          <a:lstStyle>
            <a:lvl1pPr>
              <a:defRPr sz="50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50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a:endParaRPr lang="en-US" altLang="en-US" sz="1600">
              <a:solidFill>
                <a:srgbClr val="FFFFFF"/>
              </a:solidFill>
              <a:latin typeface="Helvetica Light" panose="020B0403020202020204" pitchFamily="34" charset="0"/>
              <a:sym typeface="Helvetica Light" panose="020B0403020202020204" pitchFamily="34" charset="0"/>
            </a:endParaRPr>
          </a:p>
        </p:txBody>
      </p:sp>
      <p:sp>
        <p:nvSpPr>
          <p:cNvPr id="40" name="Oval 4">
            <a:extLst>
              <a:ext uri="{FF2B5EF4-FFF2-40B4-BE49-F238E27FC236}">
                <a16:creationId xmlns:a16="http://schemas.microsoft.com/office/drawing/2014/main" id="{A2731A2B-0427-AB45-B569-24CD3BA292A1}"/>
              </a:ext>
            </a:extLst>
          </p:cNvPr>
          <p:cNvSpPr>
            <a:spLocks/>
          </p:cNvSpPr>
          <p:nvPr/>
        </p:nvSpPr>
        <p:spPr bwMode="auto">
          <a:xfrm>
            <a:off x="3960871" y="5435156"/>
            <a:ext cx="351632" cy="352425"/>
          </a:xfrm>
          <a:prstGeom prst="ellipse">
            <a:avLst/>
          </a:prstGeom>
          <a:solidFill>
            <a:schemeClr val="accent2"/>
          </a:solidFill>
          <a:ln>
            <a:noFill/>
          </a:ln>
          <a:effectLst/>
        </p:spPr>
        <p:txBody>
          <a:bodyPr lIns="25400" tIns="25400" rIns="25400" bIns="25400" anchor="ctr"/>
          <a:lstStyle>
            <a:lvl1pPr>
              <a:defRPr sz="50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50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a:endParaRPr lang="en-US" altLang="en-US" sz="1600">
              <a:solidFill>
                <a:srgbClr val="FFFFFF"/>
              </a:solidFill>
              <a:latin typeface="Helvetica Light" panose="020B0403020202020204" pitchFamily="34" charset="0"/>
              <a:sym typeface="Helvetica Light" panose="020B0403020202020204" pitchFamily="34" charset="0"/>
            </a:endParaRPr>
          </a:p>
        </p:txBody>
      </p:sp>
      <p:sp>
        <p:nvSpPr>
          <p:cNvPr id="41" name="Oval 5">
            <a:extLst>
              <a:ext uri="{FF2B5EF4-FFF2-40B4-BE49-F238E27FC236}">
                <a16:creationId xmlns:a16="http://schemas.microsoft.com/office/drawing/2014/main" id="{2C737DD4-6748-1446-BFC8-3EB98C4A523A}"/>
              </a:ext>
            </a:extLst>
          </p:cNvPr>
          <p:cNvSpPr>
            <a:spLocks/>
          </p:cNvSpPr>
          <p:nvPr/>
        </p:nvSpPr>
        <p:spPr bwMode="auto">
          <a:xfrm>
            <a:off x="5736725" y="5435156"/>
            <a:ext cx="351632" cy="352425"/>
          </a:xfrm>
          <a:prstGeom prst="ellipse">
            <a:avLst/>
          </a:prstGeom>
          <a:solidFill>
            <a:schemeClr val="accent3"/>
          </a:solidFill>
          <a:ln>
            <a:noFill/>
          </a:ln>
          <a:effectLst/>
        </p:spPr>
        <p:txBody>
          <a:bodyPr lIns="25400" tIns="25400" rIns="25400" bIns="25400" anchor="ctr"/>
          <a:lstStyle>
            <a:lvl1pPr>
              <a:defRPr sz="50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50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a:endParaRPr lang="en-US" altLang="en-US" sz="1600">
              <a:solidFill>
                <a:srgbClr val="FFFFFF"/>
              </a:solidFill>
              <a:latin typeface="Helvetica Light" panose="020B0403020202020204" pitchFamily="34" charset="0"/>
              <a:sym typeface="Helvetica Light" panose="020B0403020202020204" pitchFamily="34" charset="0"/>
            </a:endParaRPr>
          </a:p>
        </p:txBody>
      </p:sp>
      <p:sp>
        <p:nvSpPr>
          <p:cNvPr id="42" name="Oval 6">
            <a:extLst>
              <a:ext uri="{FF2B5EF4-FFF2-40B4-BE49-F238E27FC236}">
                <a16:creationId xmlns:a16="http://schemas.microsoft.com/office/drawing/2014/main" id="{165E2D08-A8A0-6A48-AB68-A3E3B4296690}"/>
              </a:ext>
            </a:extLst>
          </p:cNvPr>
          <p:cNvSpPr>
            <a:spLocks/>
          </p:cNvSpPr>
          <p:nvPr/>
        </p:nvSpPr>
        <p:spPr bwMode="auto">
          <a:xfrm>
            <a:off x="7537614" y="5435156"/>
            <a:ext cx="351632" cy="352425"/>
          </a:xfrm>
          <a:prstGeom prst="ellipse">
            <a:avLst/>
          </a:prstGeom>
          <a:solidFill>
            <a:schemeClr val="accent4"/>
          </a:solidFill>
          <a:ln>
            <a:noFill/>
          </a:ln>
          <a:effectLst/>
        </p:spPr>
        <p:txBody>
          <a:bodyPr lIns="25400" tIns="25400" rIns="25400" bIns="25400" anchor="ctr"/>
          <a:lstStyle>
            <a:lvl1pPr>
              <a:defRPr sz="50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50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a:endParaRPr lang="en-US" altLang="en-US" sz="1600">
              <a:solidFill>
                <a:srgbClr val="FFFFFF"/>
              </a:solidFill>
              <a:latin typeface="Helvetica Light" panose="020B0403020202020204" pitchFamily="34" charset="0"/>
              <a:sym typeface="Helvetica Light" panose="020B0403020202020204" pitchFamily="34" charset="0"/>
            </a:endParaRPr>
          </a:p>
        </p:txBody>
      </p:sp>
      <p:sp>
        <p:nvSpPr>
          <p:cNvPr id="43" name="Oval 7">
            <a:extLst>
              <a:ext uri="{FF2B5EF4-FFF2-40B4-BE49-F238E27FC236}">
                <a16:creationId xmlns:a16="http://schemas.microsoft.com/office/drawing/2014/main" id="{48EBD4BB-AAB2-AD40-A597-836D95DD61ED}"/>
              </a:ext>
            </a:extLst>
          </p:cNvPr>
          <p:cNvSpPr>
            <a:spLocks/>
          </p:cNvSpPr>
          <p:nvPr/>
        </p:nvSpPr>
        <p:spPr bwMode="auto">
          <a:xfrm>
            <a:off x="9336733" y="5435156"/>
            <a:ext cx="351632" cy="352425"/>
          </a:xfrm>
          <a:prstGeom prst="ellipse">
            <a:avLst/>
          </a:prstGeom>
          <a:solidFill>
            <a:schemeClr val="accent5"/>
          </a:solidFill>
          <a:ln>
            <a:noFill/>
          </a:ln>
          <a:effectLst/>
        </p:spPr>
        <p:txBody>
          <a:bodyPr lIns="25400" tIns="25400" rIns="25400" bIns="25400" anchor="ctr"/>
          <a:lstStyle>
            <a:lvl1pPr>
              <a:defRPr sz="50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50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a:endParaRPr lang="en-US" altLang="en-US" sz="1600">
              <a:solidFill>
                <a:srgbClr val="FFFFFF"/>
              </a:solidFill>
              <a:latin typeface="Helvetica Light" panose="020B0403020202020204" pitchFamily="34" charset="0"/>
              <a:sym typeface="Helvetica Light" panose="020B0403020202020204" pitchFamily="34" charset="0"/>
            </a:endParaRPr>
          </a:p>
        </p:txBody>
      </p:sp>
      <p:sp>
        <p:nvSpPr>
          <p:cNvPr id="47" name="Oval 31">
            <a:extLst>
              <a:ext uri="{FF2B5EF4-FFF2-40B4-BE49-F238E27FC236}">
                <a16:creationId xmlns:a16="http://schemas.microsoft.com/office/drawing/2014/main" id="{E02B50C1-4065-2C47-A16D-748399D3F094}"/>
              </a:ext>
            </a:extLst>
          </p:cNvPr>
          <p:cNvSpPr>
            <a:spLocks/>
          </p:cNvSpPr>
          <p:nvPr/>
        </p:nvSpPr>
        <p:spPr bwMode="auto">
          <a:xfrm>
            <a:off x="2269585" y="5566918"/>
            <a:ext cx="88900" cy="88900"/>
          </a:xfrm>
          <a:prstGeom prst="ellipse">
            <a:avLst/>
          </a:pr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lvl1pPr>
              <a:defRPr sz="50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50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a:endParaRPr lang="en-US" altLang="en-US" sz="1600">
              <a:solidFill>
                <a:srgbClr val="FFFFFF"/>
              </a:solidFill>
              <a:latin typeface="Helvetica Light" panose="020B0403020202020204" pitchFamily="34" charset="0"/>
              <a:sym typeface="Helvetica Light" panose="020B0403020202020204" pitchFamily="34" charset="0"/>
            </a:endParaRPr>
          </a:p>
        </p:txBody>
      </p:sp>
      <p:sp>
        <p:nvSpPr>
          <p:cNvPr id="48" name="Oval 32">
            <a:extLst>
              <a:ext uri="{FF2B5EF4-FFF2-40B4-BE49-F238E27FC236}">
                <a16:creationId xmlns:a16="http://schemas.microsoft.com/office/drawing/2014/main" id="{7FC96911-0BB0-664E-9594-9828E0287B93}"/>
              </a:ext>
            </a:extLst>
          </p:cNvPr>
          <p:cNvSpPr>
            <a:spLocks/>
          </p:cNvSpPr>
          <p:nvPr/>
        </p:nvSpPr>
        <p:spPr bwMode="auto">
          <a:xfrm>
            <a:off x="4091840" y="5566918"/>
            <a:ext cx="88900" cy="88900"/>
          </a:xfrm>
          <a:prstGeom prst="ellipse">
            <a:avLst/>
          </a:pr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lvl1pPr>
              <a:defRPr sz="50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50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a:endParaRPr lang="en-US" altLang="en-US" sz="1600">
              <a:solidFill>
                <a:srgbClr val="FFFFFF"/>
              </a:solidFill>
              <a:latin typeface="Helvetica Light" panose="020B0403020202020204" pitchFamily="34" charset="0"/>
              <a:sym typeface="Helvetica Light" panose="020B0403020202020204" pitchFamily="34" charset="0"/>
            </a:endParaRPr>
          </a:p>
        </p:txBody>
      </p:sp>
      <p:sp>
        <p:nvSpPr>
          <p:cNvPr id="49" name="Oval 33">
            <a:extLst>
              <a:ext uri="{FF2B5EF4-FFF2-40B4-BE49-F238E27FC236}">
                <a16:creationId xmlns:a16="http://schemas.microsoft.com/office/drawing/2014/main" id="{9B43CF57-FF5A-C34C-B1D5-0A56EF29C9DF}"/>
              </a:ext>
            </a:extLst>
          </p:cNvPr>
          <p:cNvSpPr>
            <a:spLocks/>
          </p:cNvSpPr>
          <p:nvPr/>
        </p:nvSpPr>
        <p:spPr bwMode="auto">
          <a:xfrm>
            <a:off x="5874044" y="5566918"/>
            <a:ext cx="88900" cy="88900"/>
          </a:xfrm>
          <a:prstGeom prst="ellipse">
            <a:avLst/>
          </a:pr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lvl1pPr>
              <a:defRPr sz="50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50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a:endParaRPr lang="en-US" altLang="en-US" sz="1600">
              <a:solidFill>
                <a:srgbClr val="FFFFFF"/>
              </a:solidFill>
              <a:latin typeface="Helvetica Light" panose="020B0403020202020204" pitchFamily="34" charset="0"/>
              <a:sym typeface="Helvetica Light" panose="020B0403020202020204" pitchFamily="34" charset="0"/>
            </a:endParaRPr>
          </a:p>
        </p:txBody>
      </p:sp>
      <p:sp>
        <p:nvSpPr>
          <p:cNvPr id="50" name="Oval 34">
            <a:extLst>
              <a:ext uri="{FF2B5EF4-FFF2-40B4-BE49-F238E27FC236}">
                <a16:creationId xmlns:a16="http://schemas.microsoft.com/office/drawing/2014/main" id="{9809C8A1-E44F-8A43-9589-24EA5ECC1F76}"/>
              </a:ext>
            </a:extLst>
          </p:cNvPr>
          <p:cNvSpPr>
            <a:spLocks/>
          </p:cNvSpPr>
          <p:nvPr/>
        </p:nvSpPr>
        <p:spPr bwMode="auto">
          <a:xfrm>
            <a:off x="7670171" y="5566918"/>
            <a:ext cx="88900" cy="88900"/>
          </a:xfrm>
          <a:prstGeom prst="ellipse">
            <a:avLst/>
          </a:pr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lvl1pPr>
              <a:defRPr sz="50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50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a:endParaRPr lang="en-US" altLang="en-US" sz="1600">
              <a:solidFill>
                <a:srgbClr val="FFFFFF"/>
              </a:solidFill>
              <a:latin typeface="Helvetica Light" panose="020B0403020202020204" pitchFamily="34" charset="0"/>
              <a:sym typeface="Helvetica Light" panose="020B0403020202020204" pitchFamily="34" charset="0"/>
            </a:endParaRPr>
          </a:p>
        </p:txBody>
      </p:sp>
      <p:sp>
        <p:nvSpPr>
          <p:cNvPr id="51" name="Oval 35">
            <a:extLst>
              <a:ext uri="{FF2B5EF4-FFF2-40B4-BE49-F238E27FC236}">
                <a16:creationId xmlns:a16="http://schemas.microsoft.com/office/drawing/2014/main" id="{76B6CA2A-94A0-8547-822E-5439FD5B04A5}"/>
              </a:ext>
            </a:extLst>
          </p:cNvPr>
          <p:cNvSpPr>
            <a:spLocks/>
          </p:cNvSpPr>
          <p:nvPr/>
        </p:nvSpPr>
        <p:spPr bwMode="auto">
          <a:xfrm>
            <a:off x="9469289" y="5566918"/>
            <a:ext cx="88900" cy="88900"/>
          </a:xfrm>
          <a:prstGeom prst="ellipse">
            <a:avLst/>
          </a:pr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lvl1pPr>
              <a:defRPr sz="50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50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50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defTabSz="825500" eaLnBrk="0" fontAlgn="base" hangingPunct="0">
              <a:spcBef>
                <a:spcPct val="0"/>
              </a:spcBef>
              <a:spcAft>
                <a:spcPct val="0"/>
              </a:spcAft>
              <a:defRPr sz="50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a:endParaRPr lang="en-US" altLang="en-US" sz="1600">
              <a:solidFill>
                <a:srgbClr val="FFFFFF"/>
              </a:solidFill>
              <a:latin typeface="Helvetica Light" panose="020B0403020202020204" pitchFamily="34" charset="0"/>
              <a:sym typeface="Helvetica Light" panose="020B0403020202020204" pitchFamily="34" charset="0"/>
            </a:endParaRPr>
          </a:p>
        </p:txBody>
      </p:sp>
      <p:cxnSp>
        <p:nvCxnSpPr>
          <p:cNvPr id="53" name="Straight Arrow Connector 52">
            <a:extLst>
              <a:ext uri="{FF2B5EF4-FFF2-40B4-BE49-F238E27FC236}">
                <a16:creationId xmlns:a16="http://schemas.microsoft.com/office/drawing/2014/main" id="{0965A9F0-89FF-884E-82C0-1AE95522CDC4}"/>
              </a:ext>
            </a:extLst>
          </p:cNvPr>
          <p:cNvCxnSpPr/>
          <p:nvPr/>
        </p:nvCxnSpPr>
        <p:spPr>
          <a:xfrm flipV="1">
            <a:off x="2332323" y="4315968"/>
            <a:ext cx="0" cy="1115568"/>
          </a:xfrm>
          <a:prstGeom prst="straightConnector1">
            <a:avLst/>
          </a:prstGeom>
          <a:ln w="88900">
            <a:tailEnd type="oval"/>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332D546F-EF6C-8C4E-98B1-B03D888A678A}"/>
              </a:ext>
            </a:extLst>
          </p:cNvPr>
          <p:cNvCxnSpPr>
            <a:cxnSpLocks/>
          </p:cNvCxnSpPr>
          <p:nvPr/>
        </p:nvCxnSpPr>
        <p:spPr>
          <a:xfrm flipV="1">
            <a:off x="4136290" y="3429000"/>
            <a:ext cx="0" cy="2002536"/>
          </a:xfrm>
          <a:prstGeom prst="straightConnector1">
            <a:avLst/>
          </a:prstGeom>
          <a:ln w="88900">
            <a:solidFill>
              <a:schemeClr val="accent2"/>
            </a:solidFill>
            <a:tailEnd type="oval"/>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11290D02-92E3-6344-9FB1-001D34E90080}"/>
              </a:ext>
            </a:extLst>
          </p:cNvPr>
          <p:cNvCxnSpPr>
            <a:cxnSpLocks/>
          </p:cNvCxnSpPr>
          <p:nvPr/>
        </p:nvCxnSpPr>
        <p:spPr>
          <a:xfrm flipV="1">
            <a:off x="5925654" y="4315968"/>
            <a:ext cx="0" cy="1115568"/>
          </a:xfrm>
          <a:prstGeom prst="straightConnector1">
            <a:avLst/>
          </a:prstGeom>
          <a:ln w="88900">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EB6F43EB-2393-CD4D-ADC1-500DB7927686}"/>
              </a:ext>
            </a:extLst>
          </p:cNvPr>
          <p:cNvCxnSpPr>
            <a:cxnSpLocks/>
          </p:cNvCxnSpPr>
          <p:nvPr/>
        </p:nvCxnSpPr>
        <p:spPr>
          <a:xfrm flipV="1">
            <a:off x="7713430" y="3429000"/>
            <a:ext cx="0" cy="2002536"/>
          </a:xfrm>
          <a:prstGeom prst="straightConnector1">
            <a:avLst/>
          </a:prstGeom>
          <a:ln w="88900">
            <a:solidFill>
              <a:schemeClr val="accent4"/>
            </a:solidFill>
            <a:tailEnd type="oval"/>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DF273A49-1CAB-EA40-AFE1-D1B4DAF4EABB}"/>
              </a:ext>
            </a:extLst>
          </p:cNvPr>
          <p:cNvCxnSpPr/>
          <p:nvPr/>
        </p:nvCxnSpPr>
        <p:spPr>
          <a:xfrm flipV="1">
            <a:off x="9529678" y="4315968"/>
            <a:ext cx="0" cy="1115568"/>
          </a:xfrm>
          <a:prstGeom prst="straightConnector1">
            <a:avLst/>
          </a:prstGeom>
          <a:ln w="88900">
            <a:solidFill>
              <a:schemeClr val="accent5"/>
            </a:solidFill>
            <a:tailEnd type="ova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7D4FEA2C-69A8-A24A-81E5-16EB7965CC6F}"/>
              </a:ext>
            </a:extLst>
          </p:cNvPr>
          <p:cNvSpPr/>
          <p:nvPr/>
        </p:nvSpPr>
        <p:spPr>
          <a:xfrm>
            <a:off x="1805692" y="3111056"/>
            <a:ext cx="1028700" cy="10287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V" sz="900"/>
          </a:p>
        </p:txBody>
      </p:sp>
      <p:sp>
        <p:nvSpPr>
          <p:cNvPr id="59" name="Oval 58">
            <a:extLst>
              <a:ext uri="{FF2B5EF4-FFF2-40B4-BE49-F238E27FC236}">
                <a16:creationId xmlns:a16="http://schemas.microsoft.com/office/drawing/2014/main" id="{3A00FF6D-CBF3-C24C-8E02-088AA420C2ED}"/>
              </a:ext>
            </a:extLst>
          </p:cNvPr>
          <p:cNvSpPr/>
          <p:nvPr/>
        </p:nvSpPr>
        <p:spPr>
          <a:xfrm>
            <a:off x="3621792" y="2222056"/>
            <a:ext cx="1028700" cy="10287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V" sz="900"/>
          </a:p>
        </p:txBody>
      </p:sp>
      <p:sp>
        <p:nvSpPr>
          <p:cNvPr id="60" name="Oval 59">
            <a:extLst>
              <a:ext uri="{FF2B5EF4-FFF2-40B4-BE49-F238E27FC236}">
                <a16:creationId xmlns:a16="http://schemas.microsoft.com/office/drawing/2014/main" id="{8AC4FE9E-1140-7743-92DF-4572693B6C80}"/>
              </a:ext>
            </a:extLst>
          </p:cNvPr>
          <p:cNvSpPr/>
          <p:nvPr/>
        </p:nvSpPr>
        <p:spPr>
          <a:xfrm>
            <a:off x="5425192" y="3111056"/>
            <a:ext cx="1028700" cy="10287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V" sz="900"/>
          </a:p>
        </p:txBody>
      </p:sp>
      <p:sp>
        <p:nvSpPr>
          <p:cNvPr id="61" name="Oval 60">
            <a:extLst>
              <a:ext uri="{FF2B5EF4-FFF2-40B4-BE49-F238E27FC236}">
                <a16:creationId xmlns:a16="http://schemas.microsoft.com/office/drawing/2014/main" id="{DE464D57-E637-D24D-89AA-AD2C1E64F682}"/>
              </a:ext>
            </a:extLst>
          </p:cNvPr>
          <p:cNvSpPr/>
          <p:nvPr/>
        </p:nvSpPr>
        <p:spPr>
          <a:xfrm>
            <a:off x="7203192" y="2222056"/>
            <a:ext cx="1028700" cy="10287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V" sz="900"/>
          </a:p>
        </p:txBody>
      </p:sp>
      <p:sp>
        <p:nvSpPr>
          <p:cNvPr id="62" name="Oval 61">
            <a:extLst>
              <a:ext uri="{FF2B5EF4-FFF2-40B4-BE49-F238E27FC236}">
                <a16:creationId xmlns:a16="http://schemas.microsoft.com/office/drawing/2014/main" id="{6EED5F04-C336-854A-8932-7CCE6EA6345B}"/>
              </a:ext>
            </a:extLst>
          </p:cNvPr>
          <p:cNvSpPr/>
          <p:nvPr/>
        </p:nvSpPr>
        <p:spPr>
          <a:xfrm>
            <a:off x="9006592" y="3111056"/>
            <a:ext cx="1028700" cy="10287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V" sz="900"/>
          </a:p>
        </p:txBody>
      </p:sp>
      <p:sp>
        <p:nvSpPr>
          <p:cNvPr id="64" name="TextBox 63">
            <a:extLst>
              <a:ext uri="{FF2B5EF4-FFF2-40B4-BE49-F238E27FC236}">
                <a16:creationId xmlns:a16="http://schemas.microsoft.com/office/drawing/2014/main" id="{E71F393E-77AC-3B48-9108-7E638180C2D7}"/>
              </a:ext>
            </a:extLst>
          </p:cNvPr>
          <p:cNvSpPr txBox="1"/>
          <p:nvPr/>
        </p:nvSpPr>
        <p:spPr>
          <a:xfrm>
            <a:off x="2479749" y="4430045"/>
            <a:ext cx="1112111" cy="1077218"/>
          </a:xfrm>
          <a:prstGeom prst="rect">
            <a:avLst/>
          </a:prstGeom>
          <a:noFill/>
        </p:spPr>
        <p:txBody>
          <a:bodyPr wrap="square" rtlCol="0">
            <a:spAutoFit/>
          </a:bodyPr>
          <a:lstStyle/>
          <a:p>
            <a:r>
              <a:rPr lang="en-US" sz="1600" dirty="0">
                <a:latin typeface="Lato Light" panose="020F0502020204030203" pitchFamily="34" charset="0"/>
                <a:ea typeface="Lato Light" panose="020F0502020204030203" pitchFamily="34" charset="0"/>
                <a:cs typeface="Lato Light" panose="020F0502020204030203" pitchFamily="34" charset="0"/>
              </a:rPr>
              <a:t>Write your paragraph here</a:t>
            </a:r>
          </a:p>
        </p:txBody>
      </p:sp>
      <p:sp>
        <p:nvSpPr>
          <p:cNvPr id="65" name="TextBox 64">
            <a:extLst>
              <a:ext uri="{FF2B5EF4-FFF2-40B4-BE49-F238E27FC236}">
                <a16:creationId xmlns:a16="http://schemas.microsoft.com/office/drawing/2014/main" id="{BCFB3E5E-B06E-D04D-AA16-9CC37A9A3591}"/>
              </a:ext>
            </a:extLst>
          </p:cNvPr>
          <p:cNvSpPr txBox="1"/>
          <p:nvPr/>
        </p:nvSpPr>
        <p:spPr>
          <a:xfrm>
            <a:off x="4359349" y="4430045"/>
            <a:ext cx="1112111" cy="1077218"/>
          </a:xfrm>
          <a:prstGeom prst="rect">
            <a:avLst/>
          </a:prstGeom>
          <a:noFill/>
        </p:spPr>
        <p:txBody>
          <a:bodyPr wrap="square" rtlCol="0">
            <a:spAutoFit/>
          </a:bodyPr>
          <a:lstStyle/>
          <a:p>
            <a:r>
              <a:rPr lang="en-US" sz="1600" dirty="0">
                <a:latin typeface="Lato Light" panose="020F0502020204030203" pitchFamily="34" charset="0"/>
                <a:ea typeface="Lato Light" panose="020F0502020204030203" pitchFamily="34" charset="0"/>
                <a:cs typeface="Lato Light" panose="020F0502020204030203" pitchFamily="34" charset="0"/>
              </a:rPr>
              <a:t>Write your paragraph here</a:t>
            </a:r>
          </a:p>
        </p:txBody>
      </p:sp>
      <p:sp>
        <p:nvSpPr>
          <p:cNvPr id="66" name="TextBox 65">
            <a:extLst>
              <a:ext uri="{FF2B5EF4-FFF2-40B4-BE49-F238E27FC236}">
                <a16:creationId xmlns:a16="http://schemas.microsoft.com/office/drawing/2014/main" id="{7245F05C-D683-BD4A-A474-E4F6F38D871D}"/>
              </a:ext>
            </a:extLst>
          </p:cNvPr>
          <p:cNvSpPr txBox="1"/>
          <p:nvPr/>
        </p:nvSpPr>
        <p:spPr>
          <a:xfrm>
            <a:off x="6150049" y="4430045"/>
            <a:ext cx="1112111" cy="1077218"/>
          </a:xfrm>
          <a:prstGeom prst="rect">
            <a:avLst/>
          </a:prstGeom>
          <a:noFill/>
        </p:spPr>
        <p:txBody>
          <a:bodyPr wrap="square" rtlCol="0">
            <a:spAutoFit/>
          </a:bodyPr>
          <a:lstStyle/>
          <a:p>
            <a:r>
              <a:rPr lang="en-US" sz="1600" dirty="0">
                <a:latin typeface="Lato Light" panose="020F0502020204030203" pitchFamily="34" charset="0"/>
                <a:ea typeface="Lato Light" panose="020F0502020204030203" pitchFamily="34" charset="0"/>
                <a:cs typeface="Lato Light" panose="020F0502020204030203" pitchFamily="34" charset="0"/>
              </a:rPr>
              <a:t>Write your paragraph here</a:t>
            </a:r>
          </a:p>
        </p:txBody>
      </p:sp>
      <p:sp>
        <p:nvSpPr>
          <p:cNvPr id="67" name="TextBox 66">
            <a:extLst>
              <a:ext uri="{FF2B5EF4-FFF2-40B4-BE49-F238E27FC236}">
                <a16:creationId xmlns:a16="http://schemas.microsoft.com/office/drawing/2014/main" id="{22E7BD43-C7EA-A447-96BF-59F7F2DC3314}"/>
              </a:ext>
            </a:extLst>
          </p:cNvPr>
          <p:cNvSpPr txBox="1"/>
          <p:nvPr/>
        </p:nvSpPr>
        <p:spPr>
          <a:xfrm>
            <a:off x="7953449" y="4430045"/>
            <a:ext cx="1112111" cy="1077218"/>
          </a:xfrm>
          <a:prstGeom prst="rect">
            <a:avLst/>
          </a:prstGeom>
          <a:noFill/>
        </p:spPr>
        <p:txBody>
          <a:bodyPr wrap="square" rtlCol="0">
            <a:spAutoFit/>
          </a:bodyPr>
          <a:lstStyle/>
          <a:p>
            <a:r>
              <a:rPr lang="en-US" sz="1600" dirty="0">
                <a:latin typeface="Lato Light" panose="020F0502020204030203" pitchFamily="34" charset="0"/>
                <a:ea typeface="Lato Light" panose="020F0502020204030203" pitchFamily="34" charset="0"/>
                <a:cs typeface="Lato Light" panose="020F0502020204030203" pitchFamily="34" charset="0"/>
              </a:rPr>
              <a:t>Write your paragraph here</a:t>
            </a:r>
          </a:p>
        </p:txBody>
      </p:sp>
      <p:sp>
        <p:nvSpPr>
          <p:cNvPr id="68" name="TextBox 67">
            <a:extLst>
              <a:ext uri="{FF2B5EF4-FFF2-40B4-BE49-F238E27FC236}">
                <a16:creationId xmlns:a16="http://schemas.microsoft.com/office/drawing/2014/main" id="{51662624-BB97-A043-BDFC-4ACA95704A57}"/>
              </a:ext>
            </a:extLst>
          </p:cNvPr>
          <p:cNvSpPr txBox="1"/>
          <p:nvPr/>
        </p:nvSpPr>
        <p:spPr>
          <a:xfrm>
            <a:off x="9744149" y="4430045"/>
            <a:ext cx="1112111" cy="1077218"/>
          </a:xfrm>
          <a:prstGeom prst="rect">
            <a:avLst/>
          </a:prstGeom>
          <a:noFill/>
        </p:spPr>
        <p:txBody>
          <a:bodyPr wrap="square" rtlCol="0">
            <a:spAutoFit/>
          </a:bodyPr>
          <a:lstStyle/>
          <a:p>
            <a:r>
              <a:rPr lang="en-US" sz="1600" dirty="0">
                <a:latin typeface="Lato Light" panose="020F0502020204030203" pitchFamily="34" charset="0"/>
                <a:ea typeface="Lato Light" panose="020F0502020204030203" pitchFamily="34" charset="0"/>
                <a:cs typeface="Lato Light" panose="020F0502020204030203" pitchFamily="34" charset="0"/>
              </a:rPr>
              <a:t>Write your paragraph here</a:t>
            </a:r>
          </a:p>
        </p:txBody>
      </p:sp>
      <p:sp>
        <p:nvSpPr>
          <p:cNvPr id="70" name="Rectangle 69">
            <a:extLst>
              <a:ext uri="{FF2B5EF4-FFF2-40B4-BE49-F238E27FC236}">
                <a16:creationId xmlns:a16="http://schemas.microsoft.com/office/drawing/2014/main" id="{3C66B60C-A507-2346-AFA8-C146FB51F1E2}"/>
              </a:ext>
            </a:extLst>
          </p:cNvPr>
          <p:cNvSpPr/>
          <p:nvPr/>
        </p:nvSpPr>
        <p:spPr>
          <a:xfrm>
            <a:off x="1853328" y="3463823"/>
            <a:ext cx="957990" cy="230832"/>
          </a:xfrm>
          <a:prstGeom prst="rect">
            <a:avLst/>
          </a:prstGeom>
        </p:spPr>
        <p:txBody>
          <a:bodyPr wrap="square">
            <a:spAutoFit/>
          </a:bodyPr>
          <a:lstStyle/>
          <a:p>
            <a:pPr algn="ctr"/>
            <a:r>
              <a:rPr lang="en-US" sz="900" b="1" dirty="0">
                <a:solidFill>
                  <a:schemeClr val="bg1"/>
                </a:solidFill>
                <a:latin typeface="Poppins SemiBold" pitchFamily="2" charset="77"/>
                <a:ea typeface="Roboto Medium" panose="02000000000000000000" pitchFamily="2" charset="0"/>
                <a:cs typeface="Montserrat" charset="0"/>
              </a:rPr>
              <a:t>2015</a:t>
            </a:r>
            <a:endParaRPr lang="en-US" sz="2700" b="1" dirty="0">
              <a:solidFill>
                <a:schemeClr val="bg1"/>
              </a:solidFill>
              <a:latin typeface="Poppins SemiBold" pitchFamily="2" charset="77"/>
              <a:ea typeface="Roboto Medium" panose="02000000000000000000" pitchFamily="2" charset="0"/>
              <a:cs typeface="Montserrat" charset="0"/>
            </a:endParaRPr>
          </a:p>
        </p:txBody>
      </p:sp>
      <p:sp>
        <p:nvSpPr>
          <p:cNvPr id="71" name="Rectangle 70">
            <a:extLst>
              <a:ext uri="{FF2B5EF4-FFF2-40B4-BE49-F238E27FC236}">
                <a16:creationId xmlns:a16="http://schemas.microsoft.com/office/drawing/2014/main" id="{50065B42-C6F1-3949-B40D-E7380D195F40}"/>
              </a:ext>
            </a:extLst>
          </p:cNvPr>
          <p:cNvSpPr/>
          <p:nvPr/>
        </p:nvSpPr>
        <p:spPr>
          <a:xfrm>
            <a:off x="3644028" y="2574823"/>
            <a:ext cx="957990" cy="230832"/>
          </a:xfrm>
          <a:prstGeom prst="rect">
            <a:avLst/>
          </a:prstGeom>
        </p:spPr>
        <p:txBody>
          <a:bodyPr wrap="square">
            <a:spAutoFit/>
          </a:bodyPr>
          <a:lstStyle/>
          <a:p>
            <a:pPr algn="ctr"/>
            <a:r>
              <a:rPr lang="en-US" sz="900" b="1" dirty="0">
                <a:solidFill>
                  <a:schemeClr val="bg1"/>
                </a:solidFill>
                <a:latin typeface="Poppins SemiBold" pitchFamily="2" charset="77"/>
                <a:ea typeface="Roboto Medium" panose="02000000000000000000" pitchFamily="2" charset="0"/>
                <a:cs typeface="Montserrat" charset="0"/>
              </a:rPr>
              <a:t>2016</a:t>
            </a:r>
            <a:endParaRPr lang="en-US" sz="2700" b="1" dirty="0">
              <a:solidFill>
                <a:schemeClr val="bg1"/>
              </a:solidFill>
              <a:latin typeface="Poppins SemiBold" pitchFamily="2" charset="77"/>
              <a:ea typeface="Roboto Medium" panose="02000000000000000000" pitchFamily="2" charset="0"/>
              <a:cs typeface="Montserrat" charset="0"/>
            </a:endParaRPr>
          </a:p>
        </p:txBody>
      </p:sp>
      <p:sp>
        <p:nvSpPr>
          <p:cNvPr id="72" name="Rectangle 71">
            <a:extLst>
              <a:ext uri="{FF2B5EF4-FFF2-40B4-BE49-F238E27FC236}">
                <a16:creationId xmlns:a16="http://schemas.microsoft.com/office/drawing/2014/main" id="{E1C85E12-9AC7-4648-B859-11B91243984D}"/>
              </a:ext>
            </a:extLst>
          </p:cNvPr>
          <p:cNvSpPr/>
          <p:nvPr/>
        </p:nvSpPr>
        <p:spPr>
          <a:xfrm>
            <a:off x="5460128" y="3463823"/>
            <a:ext cx="957990" cy="230832"/>
          </a:xfrm>
          <a:prstGeom prst="rect">
            <a:avLst/>
          </a:prstGeom>
        </p:spPr>
        <p:txBody>
          <a:bodyPr wrap="square">
            <a:spAutoFit/>
          </a:bodyPr>
          <a:lstStyle/>
          <a:p>
            <a:pPr algn="ctr"/>
            <a:r>
              <a:rPr lang="en-US" sz="900" b="1" dirty="0">
                <a:solidFill>
                  <a:schemeClr val="bg1"/>
                </a:solidFill>
                <a:latin typeface="Poppins SemiBold" pitchFamily="2" charset="77"/>
                <a:ea typeface="Roboto Medium" panose="02000000000000000000" pitchFamily="2" charset="0"/>
                <a:cs typeface="Montserrat" charset="0"/>
              </a:rPr>
              <a:t>2017</a:t>
            </a:r>
            <a:endParaRPr lang="en-US" sz="2700" b="1" dirty="0">
              <a:solidFill>
                <a:schemeClr val="bg1"/>
              </a:solidFill>
              <a:latin typeface="Poppins SemiBold" pitchFamily="2" charset="77"/>
              <a:ea typeface="Roboto Medium" panose="02000000000000000000" pitchFamily="2" charset="0"/>
              <a:cs typeface="Montserrat" charset="0"/>
            </a:endParaRPr>
          </a:p>
        </p:txBody>
      </p:sp>
      <p:sp>
        <p:nvSpPr>
          <p:cNvPr id="73" name="Rectangle 72">
            <a:extLst>
              <a:ext uri="{FF2B5EF4-FFF2-40B4-BE49-F238E27FC236}">
                <a16:creationId xmlns:a16="http://schemas.microsoft.com/office/drawing/2014/main" id="{A416F683-DB13-C745-8367-067E57689FBF}"/>
              </a:ext>
            </a:extLst>
          </p:cNvPr>
          <p:cNvSpPr/>
          <p:nvPr/>
        </p:nvSpPr>
        <p:spPr>
          <a:xfrm>
            <a:off x="7250828" y="2574823"/>
            <a:ext cx="957990" cy="230832"/>
          </a:xfrm>
          <a:prstGeom prst="rect">
            <a:avLst/>
          </a:prstGeom>
        </p:spPr>
        <p:txBody>
          <a:bodyPr wrap="square">
            <a:spAutoFit/>
          </a:bodyPr>
          <a:lstStyle/>
          <a:p>
            <a:pPr algn="ctr"/>
            <a:r>
              <a:rPr lang="en-US" sz="900" b="1" dirty="0">
                <a:solidFill>
                  <a:schemeClr val="bg1"/>
                </a:solidFill>
                <a:latin typeface="Poppins SemiBold" pitchFamily="2" charset="77"/>
                <a:ea typeface="Roboto Medium" panose="02000000000000000000" pitchFamily="2" charset="0"/>
                <a:cs typeface="Montserrat" charset="0"/>
              </a:rPr>
              <a:t>2018</a:t>
            </a:r>
            <a:endParaRPr lang="en-US" sz="2700" b="1" dirty="0">
              <a:solidFill>
                <a:schemeClr val="bg1"/>
              </a:solidFill>
              <a:latin typeface="Poppins SemiBold" pitchFamily="2" charset="77"/>
              <a:ea typeface="Roboto Medium" panose="02000000000000000000" pitchFamily="2" charset="0"/>
              <a:cs typeface="Montserrat" charset="0"/>
            </a:endParaRPr>
          </a:p>
        </p:txBody>
      </p:sp>
      <p:sp>
        <p:nvSpPr>
          <p:cNvPr id="74" name="Rectangle 73">
            <a:extLst>
              <a:ext uri="{FF2B5EF4-FFF2-40B4-BE49-F238E27FC236}">
                <a16:creationId xmlns:a16="http://schemas.microsoft.com/office/drawing/2014/main" id="{6F7F95DE-5BBD-2A4D-A3A1-397D3B6453FF}"/>
              </a:ext>
            </a:extLst>
          </p:cNvPr>
          <p:cNvSpPr/>
          <p:nvPr/>
        </p:nvSpPr>
        <p:spPr>
          <a:xfrm>
            <a:off x="9003428" y="3463823"/>
            <a:ext cx="957990" cy="230832"/>
          </a:xfrm>
          <a:prstGeom prst="rect">
            <a:avLst/>
          </a:prstGeom>
        </p:spPr>
        <p:txBody>
          <a:bodyPr wrap="square">
            <a:spAutoFit/>
          </a:bodyPr>
          <a:lstStyle/>
          <a:p>
            <a:pPr algn="ctr"/>
            <a:r>
              <a:rPr lang="en-US" sz="900" b="1" dirty="0">
                <a:solidFill>
                  <a:schemeClr val="bg1"/>
                </a:solidFill>
                <a:latin typeface="Poppins SemiBold" pitchFamily="2" charset="77"/>
                <a:ea typeface="Roboto Medium" panose="02000000000000000000" pitchFamily="2" charset="0"/>
                <a:cs typeface="Montserrat" charset="0"/>
              </a:rPr>
              <a:t>2019</a:t>
            </a:r>
            <a:endParaRPr lang="en-US" sz="2700" b="1" dirty="0">
              <a:solidFill>
                <a:schemeClr val="bg1"/>
              </a:solidFill>
              <a:latin typeface="Poppins SemiBold" pitchFamily="2" charset="77"/>
              <a:ea typeface="Roboto Medium" panose="02000000000000000000" pitchFamily="2" charset="0"/>
              <a:cs typeface="Montserrat" charset="0"/>
            </a:endParaRPr>
          </a:p>
        </p:txBody>
      </p:sp>
    </p:spTree>
    <p:extLst>
      <p:ext uri="{BB962C8B-B14F-4D97-AF65-F5344CB8AC3E}">
        <p14:creationId xmlns:p14="http://schemas.microsoft.com/office/powerpoint/2010/main" val="3787995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CuadroTexto 350">
            <a:extLst>
              <a:ext uri="{FF2B5EF4-FFF2-40B4-BE49-F238E27FC236}">
                <a16:creationId xmlns:a16="http://schemas.microsoft.com/office/drawing/2014/main" id="{EB85846B-B4DD-D346-BE0C-37F878C3F360}"/>
              </a:ext>
            </a:extLst>
          </p:cNvPr>
          <p:cNvSpPr txBox="1"/>
          <p:nvPr/>
        </p:nvSpPr>
        <p:spPr>
          <a:xfrm>
            <a:off x="2979620" y="523451"/>
            <a:ext cx="6232796" cy="707886"/>
          </a:xfrm>
          <a:prstGeom prst="rect">
            <a:avLst/>
          </a:prstGeom>
          <a:noFill/>
        </p:spPr>
        <p:txBody>
          <a:bodyPr wrap="none" rtlCol="0">
            <a:spAutoFit/>
          </a:bodyPr>
          <a:lstStyle/>
          <a:p>
            <a:pPr algn="ctr"/>
            <a:r>
              <a:rPr lang="en-US" sz="4000" b="1" dirty="0">
                <a:solidFill>
                  <a:schemeClr val="tx2"/>
                </a:solidFill>
                <a:latin typeface="Poppins" pitchFamily="2" charset="77"/>
                <a:ea typeface="Lato Heavy" charset="0"/>
                <a:cs typeface="Poppins" pitchFamily="2" charset="77"/>
              </a:rPr>
              <a:t>Milestone Infographics</a:t>
            </a:r>
          </a:p>
        </p:txBody>
      </p:sp>
      <p:sp>
        <p:nvSpPr>
          <p:cNvPr id="45" name="CuadroTexto 351">
            <a:extLst>
              <a:ext uri="{FF2B5EF4-FFF2-40B4-BE49-F238E27FC236}">
                <a16:creationId xmlns:a16="http://schemas.microsoft.com/office/drawing/2014/main" id="{14CCF53B-4E8A-804A-9EAC-C1FF6A3EC7E9}"/>
              </a:ext>
            </a:extLst>
          </p:cNvPr>
          <p:cNvSpPr txBox="1"/>
          <p:nvPr/>
        </p:nvSpPr>
        <p:spPr>
          <a:xfrm>
            <a:off x="1335742" y="1191656"/>
            <a:ext cx="9520518" cy="230832"/>
          </a:xfrm>
          <a:prstGeom prst="rect">
            <a:avLst/>
          </a:prstGeom>
          <a:noFill/>
        </p:spPr>
        <p:txBody>
          <a:bodyPr wrap="square" rtlCol="0">
            <a:spAutoFit/>
          </a:bodyPr>
          <a:lstStyle/>
          <a:p>
            <a:pPr algn="ctr"/>
            <a:r>
              <a:rPr lang="en-US" sz="900" dirty="0">
                <a:latin typeface="Lato Light" panose="020F0502020204030203" pitchFamily="34" charset="0"/>
                <a:ea typeface="Lato Light" panose="020F0502020204030203" pitchFamily="34" charset="0"/>
                <a:cs typeface="Lato Light" panose="020F0502020204030203" pitchFamily="34" charset="0"/>
              </a:rPr>
              <a:t>Marketing is the study and management of exchange relationships. Marketing is the business process of creating relationships with and satisfying customers.</a:t>
            </a:r>
          </a:p>
        </p:txBody>
      </p:sp>
      <p:sp>
        <p:nvSpPr>
          <p:cNvPr id="39" name="Freeform 1">
            <a:extLst>
              <a:ext uri="{FF2B5EF4-FFF2-40B4-BE49-F238E27FC236}">
                <a16:creationId xmlns:a16="http://schemas.microsoft.com/office/drawing/2014/main" id="{C9B023A2-1F1E-1241-A31C-038E16FC8EDC}"/>
              </a:ext>
            </a:extLst>
          </p:cNvPr>
          <p:cNvSpPr>
            <a:spLocks noChangeArrowheads="1"/>
          </p:cNvSpPr>
          <p:nvPr/>
        </p:nvSpPr>
        <p:spPr bwMode="auto">
          <a:xfrm>
            <a:off x="8713782" y="5398911"/>
            <a:ext cx="56752" cy="673353"/>
          </a:xfrm>
          <a:custGeom>
            <a:avLst/>
            <a:gdLst>
              <a:gd name="T0" fmla="*/ 81 w 164"/>
              <a:gd name="T1" fmla="*/ 1937 h 1938"/>
              <a:gd name="T2" fmla="*/ 81 w 164"/>
              <a:gd name="T3" fmla="*/ 1937 h 1938"/>
              <a:gd name="T4" fmla="*/ 0 w 164"/>
              <a:gd name="T5" fmla="*/ 1856 h 1938"/>
              <a:gd name="T6" fmla="*/ 0 w 164"/>
              <a:gd name="T7" fmla="*/ 1814 h 1938"/>
              <a:gd name="T8" fmla="*/ 81 w 164"/>
              <a:gd name="T9" fmla="*/ 1733 h 1938"/>
              <a:gd name="T10" fmla="*/ 163 w 164"/>
              <a:gd name="T11" fmla="*/ 1814 h 1938"/>
              <a:gd name="T12" fmla="*/ 163 w 164"/>
              <a:gd name="T13" fmla="*/ 1856 h 1938"/>
              <a:gd name="T14" fmla="*/ 81 w 164"/>
              <a:gd name="T15" fmla="*/ 1937 h 1938"/>
              <a:gd name="T16" fmla="*/ 81 w 164"/>
              <a:gd name="T17" fmla="*/ 1501 h 1938"/>
              <a:gd name="T18" fmla="*/ 81 w 164"/>
              <a:gd name="T19" fmla="*/ 1501 h 1938"/>
              <a:gd name="T20" fmla="*/ 0 w 164"/>
              <a:gd name="T21" fmla="*/ 1419 h 1938"/>
              <a:gd name="T22" fmla="*/ 0 w 164"/>
              <a:gd name="T23" fmla="*/ 1378 h 1938"/>
              <a:gd name="T24" fmla="*/ 81 w 164"/>
              <a:gd name="T25" fmla="*/ 1296 h 1938"/>
              <a:gd name="T26" fmla="*/ 163 w 164"/>
              <a:gd name="T27" fmla="*/ 1378 h 1938"/>
              <a:gd name="T28" fmla="*/ 163 w 164"/>
              <a:gd name="T29" fmla="*/ 1419 h 1938"/>
              <a:gd name="T30" fmla="*/ 81 w 164"/>
              <a:gd name="T31" fmla="*/ 1501 h 1938"/>
              <a:gd name="T32" fmla="*/ 81 w 164"/>
              <a:gd name="T33" fmla="*/ 1064 h 1938"/>
              <a:gd name="T34" fmla="*/ 81 w 164"/>
              <a:gd name="T35" fmla="*/ 1064 h 1938"/>
              <a:gd name="T36" fmla="*/ 0 w 164"/>
              <a:gd name="T37" fmla="*/ 982 h 1938"/>
              <a:gd name="T38" fmla="*/ 0 w 164"/>
              <a:gd name="T39" fmla="*/ 941 h 1938"/>
              <a:gd name="T40" fmla="*/ 81 w 164"/>
              <a:gd name="T41" fmla="*/ 873 h 1938"/>
              <a:gd name="T42" fmla="*/ 163 w 164"/>
              <a:gd name="T43" fmla="*/ 941 h 1938"/>
              <a:gd name="T44" fmla="*/ 163 w 164"/>
              <a:gd name="T45" fmla="*/ 982 h 1938"/>
              <a:gd name="T46" fmla="*/ 81 w 164"/>
              <a:gd name="T47" fmla="*/ 1064 h 1938"/>
              <a:gd name="T48" fmla="*/ 81 w 164"/>
              <a:gd name="T49" fmla="*/ 628 h 1938"/>
              <a:gd name="T50" fmla="*/ 81 w 164"/>
              <a:gd name="T51" fmla="*/ 628 h 1938"/>
              <a:gd name="T52" fmla="*/ 0 w 164"/>
              <a:gd name="T53" fmla="*/ 546 h 1938"/>
              <a:gd name="T54" fmla="*/ 0 w 164"/>
              <a:gd name="T55" fmla="*/ 505 h 1938"/>
              <a:gd name="T56" fmla="*/ 81 w 164"/>
              <a:gd name="T57" fmla="*/ 437 h 1938"/>
              <a:gd name="T58" fmla="*/ 163 w 164"/>
              <a:gd name="T59" fmla="*/ 505 h 1938"/>
              <a:gd name="T60" fmla="*/ 163 w 164"/>
              <a:gd name="T61" fmla="*/ 546 h 1938"/>
              <a:gd name="T62" fmla="*/ 81 w 164"/>
              <a:gd name="T63" fmla="*/ 628 h 1938"/>
              <a:gd name="T64" fmla="*/ 81 w 164"/>
              <a:gd name="T65" fmla="*/ 191 h 1938"/>
              <a:gd name="T66" fmla="*/ 81 w 164"/>
              <a:gd name="T67" fmla="*/ 191 h 1938"/>
              <a:gd name="T68" fmla="*/ 0 w 164"/>
              <a:gd name="T69" fmla="*/ 109 h 1938"/>
              <a:gd name="T70" fmla="*/ 0 w 164"/>
              <a:gd name="T71" fmla="*/ 82 h 1938"/>
              <a:gd name="T72" fmla="*/ 81 w 164"/>
              <a:gd name="T73" fmla="*/ 0 h 1938"/>
              <a:gd name="T74" fmla="*/ 163 w 164"/>
              <a:gd name="T75" fmla="*/ 82 h 1938"/>
              <a:gd name="T76" fmla="*/ 163 w 164"/>
              <a:gd name="T77" fmla="*/ 109 h 1938"/>
              <a:gd name="T78" fmla="*/ 81 w 164"/>
              <a:gd name="T79" fmla="*/ 191 h 1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4" h="1938">
                <a:moveTo>
                  <a:pt x="81" y="1937"/>
                </a:moveTo>
                <a:lnTo>
                  <a:pt x="81" y="1937"/>
                </a:lnTo>
                <a:cubicBezTo>
                  <a:pt x="40" y="1937"/>
                  <a:pt x="0" y="1897"/>
                  <a:pt x="0" y="1856"/>
                </a:cubicBezTo>
                <a:cubicBezTo>
                  <a:pt x="0" y="1814"/>
                  <a:pt x="0" y="1814"/>
                  <a:pt x="0" y="1814"/>
                </a:cubicBezTo>
                <a:cubicBezTo>
                  <a:pt x="0" y="1773"/>
                  <a:pt x="40" y="1733"/>
                  <a:pt x="81" y="1733"/>
                </a:cubicBezTo>
                <a:cubicBezTo>
                  <a:pt x="122" y="1733"/>
                  <a:pt x="163" y="1773"/>
                  <a:pt x="163" y="1814"/>
                </a:cubicBezTo>
                <a:cubicBezTo>
                  <a:pt x="163" y="1856"/>
                  <a:pt x="163" y="1856"/>
                  <a:pt x="163" y="1856"/>
                </a:cubicBezTo>
                <a:cubicBezTo>
                  <a:pt x="163" y="1897"/>
                  <a:pt x="122" y="1937"/>
                  <a:pt x="81" y="1937"/>
                </a:cubicBezTo>
                <a:close/>
                <a:moveTo>
                  <a:pt x="81" y="1501"/>
                </a:moveTo>
                <a:lnTo>
                  <a:pt x="81" y="1501"/>
                </a:lnTo>
                <a:cubicBezTo>
                  <a:pt x="40" y="1501"/>
                  <a:pt x="0" y="1460"/>
                  <a:pt x="0" y="1419"/>
                </a:cubicBezTo>
                <a:cubicBezTo>
                  <a:pt x="0" y="1378"/>
                  <a:pt x="0" y="1378"/>
                  <a:pt x="0" y="1378"/>
                </a:cubicBezTo>
                <a:cubicBezTo>
                  <a:pt x="0" y="1337"/>
                  <a:pt x="40" y="1296"/>
                  <a:pt x="81" y="1296"/>
                </a:cubicBezTo>
                <a:cubicBezTo>
                  <a:pt x="122" y="1296"/>
                  <a:pt x="163" y="1337"/>
                  <a:pt x="163" y="1378"/>
                </a:cubicBezTo>
                <a:cubicBezTo>
                  <a:pt x="163" y="1419"/>
                  <a:pt x="163" y="1419"/>
                  <a:pt x="163" y="1419"/>
                </a:cubicBezTo>
                <a:cubicBezTo>
                  <a:pt x="163" y="1460"/>
                  <a:pt x="122" y="1501"/>
                  <a:pt x="81" y="1501"/>
                </a:cubicBezTo>
                <a:close/>
                <a:moveTo>
                  <a:pt x="81" y="1064"/>
                </a:moveTo>
                <a:lnTo>
                  <a:pt x="81" y="1064"/>
                </a:lnTo>
                <a:cubicBezTo>
                  <a:pt x="40" y="1064"/>
                  <a:pt x="0" y="1023"/>
                  <a:pt x="0" y="982"/>
                </a:cubicBezTo>
                <a:cubicBezTo>
                  <a:pt x="0" y="941"/>
                  <a:pt x="0" y="941"/>
                  <a:pt x="0" y="941"/>
                </a:cubicBezTo>
                <a:cubicBezTo>
                  <a:pt x="0" y="900"/>
                  <a:pt x="40" y="873"/>
                  <a:pt x="81" y="873"/>
                </a:cubicBezTo>
                <a:cubicBezTo>
                  <a:pt x="122" y="873"/>
                  <a:pt x="163" y="900"/>
                  <a:pt x="163" y="941"/>
                </a:cubicBezTo>
                <a:cubicBezTo>
                  <a:pt x="163" y="982"/>
                  <a:pt x="163" y="982"/>
                  <a:pt x="163" y="982"/>
                </a:cubicBezTo>
                <a:cubicBezTo>
                  <a:pt x="163" y="1023"/>
                  <a:pt x="122" y="1064"/>
                  <a:pt x="81" y="1064"/>
                </a:cubicBezTo>
                <a:close/>
                <a:moveTo>
                  <a:pt x="81" y="628"/>
                </a:moveTo>
                <a:lnTo>
                  <a:pt x="81" y="628"/>
                </a:lnTo>
                <a:cubicBezTo>
                  <a:pt x="40" y="628"/>
                  <a:pt x="0" y="600"/>
                  <a:pt x="0" y="546"/>
                </a:cubicBezTo>
                <a:cubicBezTo>
                  <a:pt x="0" y="505"/>
                  <a:pt x="0" y="505"/>
                  <a:pt x="0" y="505"/>
                </a:cubicBezTo>
                <a:cubicBezTo>
                  <a:pt x="0" y="464"/>
                  <a:pt x="40" y="437"/>
                  <a:pt x="81" y="437"/>
                </a:cubicBezTo>
                <a:cubicBezTo>
                  <a:pt x="122" y="437"/>
                  <a:pt x="163" y="464"/>
                  <a:pt x="163" y="505"/>
                </a:cubicBezTo>
                <a:cubicBezTo>
                  <a:pt x="163" y="546"/>
                  <a:pt x="163" y="546"/>
                  <a:pt x="163" y="546"/>
                </a:cubicBezTo>
                <a:cubicBezTo>
                  <a:pt x="163" y="600"/>
                  <a:pt x="122" y="628"/>
                  <a:pt x="81" y="628"/>
                </a:cubicBezTo>
                <a:close/>
                <a:moveTo>
                  <a:pt x="81" y="191"/>
                </a:moveTo>
                <a:lnTo>
                  <a:pt x="81" y="191"/>
                </a:lnTo>
                <a:cubicBezTo>
                  <a:pt x="40" y="191"/>
                  <a:pt x="0" y="164"/>
                  <a:pt x="0" y="109"/>
                </a:cubicBezTo>
                <a:cubicBezTo>
                  <a:pt x="0" y="82"/>
                  <a:pt x="0" y="82"/>
                  <a:pt x="0" y="82"/>
                </a:cubicBezTo>
                <a:cubicBezTo>
                  <a:pt x="0" y="27"/>
                  <a:pt x="40" y="0"/>
                  <a:pt x="81" y="0"/>
                </a:cubicBezTo>
                <a:cubicBezTo>
                  <a:pt x="122" y="0"/>
                  <a:pt x="163" y="27"/>
                  <a:pt x="163" y="82"/>
                </a:cubicBezTo>
                <a:cubicBezTo>
                  <a:pt x="163" y="109"/>
                  <a:pt x="163" y="109"/>
                  <a:pt x="163" y="109"/>
                </a:cubicBezTo>
                <a:cubicBezTo>
                  <a:pt x="163" y="164"/>
                  <a:pt x="122" y="191"/>
                  <a:pt x="81" y="191"/>
                </a:cubicBezTo>
                <a:close/>
              </a:path>
            </a:pathLst>
          </a:custGeom>
          <a:solidFill>
            <a:schemeClr val="accent5"/>
          </a:solidFill>
          <a:ln>
            <a:noFill/>
          </a:ln>
          <a:effectLst/>
        </p:spPr>
        <p:txBody>
          <a:bodyPr wrap="none" anchor="ctr"/>
          <a:lstStyle/>
          <a:p>
            <a:endParaRPr lang="en-SV" sz="900"/>
          </a:p>
        </p:txBody>
      </p:sp>
      <p:sp>
        <p:nvSpPr>
          <p:cNvPr id="40" name="Freeform 2">
            <a:extLst>
              <a:ext uri="{FF2B5EF4-FFF2-40B4-BE49-F238E27FC236}">
                <a16:creationId xmlns:a16="http://schemas.microsoft.com/office/drawing/2014/main" id="{FEF52AC0-4EFC-B54C-9D13-BE30C29EC3C1}"/>
              </a:ext>
            </a:extLst>
          </p:cNvPr>
          <p:cNvSpPr>
            <a:spLocks noChangeArrowheads="1"/>
          </p:cNvSpPr>
          <p:nvPr/>
        </p:nvSpPr>
        <p:spPr bwMode="auto">
          <a:xfrm>
            <a:off x="2872945" y="2794462"/>
            <a:ext cx="5917529" cy="3492538"/>
          </a:xfrm>
          <a:custGeom>
            <a:avLst/>
            <a:gdLst>
              <a:gd name="T0" fmla="*/ 1119 w 17012"/>
              <a:gd name="T1" fmla="*/ 14 h 10040"/>
              <a:gd name="T2" fmla="*/ 3820 w 17012"/>
              <a:gd name="T3" fmla="*/ 191 h 10040"/>
              <a:gd name="T4" fmla="*/ 4366 w 17012"/>
              <a:gd name="T5" fmla="*/ 341 h 10040"/>
              <a:gd name="T6" fmla="*/ 4475 w 17012"/>
              <a:gd name="T7" fmla="*/ 491 h 10040"/>
              <a:gd name="T8" fmla="*/ 4447 w 17012"/>
              <a:gd name="T9" fmla="*/ 627 h 10040"/>
              <a:gd name="T10" fmla="*/ 4011 w 17012"/>
              <a:gd name="T11" fmla="*/ 982 h 10040"/>
              <a:gd name="T12" fmla="*/ 2552 w 17012"/>
              <a:gd name="T13" fmla="*/ 1692 h 10040"/>
              <a:gd name="T14" fmla="*/ 2183 w 17012"/>
              <a:gd name="T15" fmla="*/ 2169 h 10040"/>
              <a:gd name="T16" fmla="*/ 2224 w 17012"/>
              <a:gd name="T17" fmla="*/ 2264 h 10040"/>
              <a:gd name="T18" fmla="*/ 2701 w 17012"/>
              <a:gd name="T19" fmla="*/ 2428 h 10040"/>
              <a:gd name="T20" fmla="*/ 5389 w 17012"/>
              <a:gd name="T21" fmla="*/ 2524 h 10040"/>
              <a:gd name="T22" fmla="*/ 9739 w 17012"/>
              <a:gd name="T23" fmla="*/ 2674 h 10040"/>
              <a:gd name="T24" fmla="*/ 10790 w 17012"/>
              <a:gd name="T25" fmla="*/ 3042 h 10040"/>
              <a:gd name="T26" fmla="*/ 10995 w 17012"/>
              <a:gd name="T27" fmla="*/ 3588 h 10040"/>
              <a:gd name="T28" fmla="*/ 10244 w 17012"/>
              <a:gd name="T29" fmla="*/ 4420 h 10040"/>
              <a:gd name="T30" fmla="*/ 7681 w 17012"/>
              <a:gd name="T31" fmla="*/ 5319 h 10040"/>
              <a:gd name="T32" fmla="*/ 6330 w 17012"/>
              <a:gd name="T33" fmla="*/ 6083 h 10040"/>
              <a:gd name="T34" fmla="*/ 6549 w 17012"/>
              <a:gd name="T35" fmla="*/ 7447 h 10040"/>
              <a:gd name="T36" fmla="*/ 7381 w 17012"/>
              <a:gd name="T37" fmla="*/ 8075 h 10040"/>
              <a:gd name="T38" fmla="*/ 9386 w 17012"/>
              <a:gd name="T39" fmla="*/ 8825 h 10040"/>
              <a:gd name="T40" fmla="*/ 14719 w 17012"/>
              <a:gd name="T41" fmla="*/ 9657 h 10040"/>
              <a:gd name="T42" fmla="*/ 16874 w 17012"/>
              <a:gd name="T43" fmla="*/ 9767 h 10040"/>
              <a:gd name="T44" fmla="*/ 16874 w 17012"/>
              <a:gd name="T45" fmla="*/ 10025 h 10040"/>
              <a:gd name="T46" fmla="*/ 12536 w 17012"/>
              <a:gd name="T47" fmla="*/ 9657 h 10040"/>
              <a:gd name="T48" fmla="*/ 8281 w 17012"/>
              <a:gd name="T49" fmla="*/ 8702 h 10040"/>
              <a:gd name="T50" fmla="*/ 7040 w 17012"/>
              <a:gd name="T51" fmla="*/ 8102 h 10040"/>
              <a:gd name="T52" fmla="*/ 6084 w 17012"/>
              <a:gd name="T53" fmla="*/ 7093 h 10040"/>
              <a:gd name="T54" fmla="*/ 6180 w 17012"/>
              <a:gd name="T55" fmla="*/ 5974 h 10040"/>
              <a:gd name="T56" fmla="*/ 7612 w 17012"/>
              <a:gd name="T57" fmla="*/ 5155 h 10040"/>
              <a:gd name="T58" fmla="*/ 10176 w 17012"/>
              <a:gd name="T59" fmla="*/ 4283 h 10040"/>
              <a:gd name="T60" fmla="*/ 10844 w 17012"/>
              <a:gd name="T61" fmla="*/ 3574 h 10040"/>
              <a:gd name="T62" fmla="*/ 10695 w 17012"/>
              <a:gd name="T63" fmla="*/ 3165 h 10040"/>
              <a:gd name="T64" fmla="*/ 9712 w 17012"/>
              <a:gd name="T65" fmla="*/ 2824 h 10040"/>
              <a:gd name="T66" fmla="*/ 5389 w 17012"/>
              <a:gd name="T67" fmla="*/ 2646 h 10040"/>
              <a:gd name="T68" fmla="*/ 2674 w 17012"/>
              <a:gd name="T69" fmla="*/ 2537 h 10040"/>
              <a:gd name="T70" fmla="*/ 2142 w 17012"/>
              <a:gd name="T71" fmla="*/ 2332 h 10040"/>
              <a:gd name="T72" fmla="*/ 2088 w 17012"/>
              <a:gd name="T73" fmla="*/ 2169 h 10040"/>
              <a:gd name="T74" fmla="*/ 2497 w 17012"/>
              <a:gd name="T75" fmla="*/ 1610 h 10040"/>
              <a:gd name="T76" fmla="*/ 3970 w 17012"/>
              <a:gd name="T77" fmla="*/ 900 h 10040"/>
              <a:gd name="T78" fmla="*/ 4366 w 17012"/>
              <a:gd name="T79" fmla="*/ 586 h 10040"/>
              <a:gd name="T80" fmla="*/ 4393 w 17012"/>
              <a:gd name="T81" fmla="*/ 491 h 10040"/>
              <a:gd name="T82" fmla="*/ 4325 w 17012"/>
              <a:gd name="T83" fmla="*/ 423 h 10040"/>
              <a:gd name="T84" fmla="*/ 3807 w 17012"/>
              <a:gd name="T85" fmla="*/ 273 h 10040"/>
              <a:gd name="T86" fmla="*/ 1119 w 17012"/>
              <a:gd name="T87" fmla="*/ 82 h 10040"/>
              <a:gd name="T88" fmla="*/ 0 w 17012"/>
              <a:gd name="T89" fmla="*/ 27 h 10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012" h="10040">
                <a:moveTo>
                  <a:pt x="28" y="0"/>
                </a:moveTo>
                <a:lnTo>
                  <a:pt x="28" y="0"/>
                </a:lnTo>
                <a:cubicBezTo>
                  <a:pt x="396" y="0"/>
                  <a:pt x="751" y="0"/>
                  <a:pt x="1119" y="14"/>
                </a:cubicBezTo>
                <a:cubicBezTo>
                  <a:pt x="1474" y="27"/>
                  <a:pt x="1842" y="27"/>
                  <a:pt x="2197" y="55"/>
                </a:cubicBezTo>
                <a:cubicBezTo>
                  <a:pt x="2565" y="68"/>
                  <a:pt x="2920" y="95"/>
                  <a:pt x="3288" y="123"/>
                </a:cubicBezTo>
                <a:cubicBezTo>
                  <a:pt x="3465" y="150"/>
                  <a:pt x="3643" y="164"/>
                  <a:pt x="3820" y="191"/>
                </a:cubicBezTo>
                <a:cubicBezTo>
                  <a:pt x="3915" y="218"/>
                  <a:pt x="4011" y="232"/>
                  <a:pt x="4093" y="245"/>
                </a:cubicBezTo>
                <a:cubicBezTo>
                  <a:pt x="4134" y="259"/>
                  <a:pt x="4189" y="273"/>
                  <a:pt x="4229" y="286"/>
                </a:cubicBezTo>
                <a:cubicBezTo>
                  <a:pt x="4270" y="300"/>
                  <a:pt x="4311" y="327"/>
                  <a:pt x="4366" y="341"/>
                </a:cubicBezTo>
                <a:cubicBezTo>
                  <a:pt x="4379" y="355"/>
                  <a:pt x="4407" y="368"/>
                  <a:pt x="4420" y="396"/>
                </a:cubicBezTo>
                <a:cubicBezTo>
                  <a:pt x="4447" y="409"/>
                  <a:pt x="4461" y="437"/>
                  <a:pt x="4475" y="464"/>
                </a:cubicBezTo>
                <a:cubicBezTo>
                  <a:pt x="4475" y="477"/>
                  <a:pt x="4475" y="477"/>
                  <a:pt x="4475" y="491"/>
                </a:cubicBezTo>
                <a:cubicBezTo>
                  <a:pt x="4475" y="505"/>
                  <a:pt x="4475" y="505"/>
                  <a:pt x="4475" y="518"/>
                </a:cubicBezTo>
                <a:cubicBezTo>
                  <a:pt x="4475" y="532"/>
                  <a:pt x="4475" y="546"/>
                  <a:pt x="4475" y="559"/>
                </a:cubicBezTo>
                <a:cubicBezTo>
                  <a:pt x="4461" y="573"/>
                  <a:pt x="4461" y="600"/>
                  <a:pt x="4447" y="627"/>
                </a:cubicBezTo>
                <a:cubicBezTo>
                  <a:pt x="4420" y="668"/>
                  <a:pt x="4393" y="709"/>
                  <a:pt x="4352" y="750"/>
                </a:cubicBezTo>
                <a:cubicBezTo>
                  <a:pt x="4325" y="778"/>
                  <a:pt x="4284" y="805"/>
                  <a:pt x="4243" y="832"/>
                </a:cubicBezTo>
                <a:cubicBezTo>
                  <a:pt x="4175" y="900"/>
                  <a:pt x="4093" y="941"/>
                  <a:pt x="4011" y="982"/>
                </a:cubicBezTo>
                <a:cubicBezTo>
                  <a:pt x="3929" y="1023"/>
                  <a:pt x="3847" y="1064"/>
                  <a:pt x="3766" y="1105"/>
                </a:cubicBezTo>
                <a:cubicBezTo>
                  <a:pt x="3438" y="1269"/>
                  <a:pt x="3097" y="1391"/>
                  <a:pt x="2783" y="1569"/>
                </a:cubicBezTo>
                <a:cubicBezTo>
                  <a:pt x="2701" y="1610"/>
                  <a:pt x="2633" y="1651"/>
                  <a:pt x="2552" y="1692"/>
                </a:cubicBezTo>
                <a:cubicBezTo>
                  <a:pt x="2483" y="1746"/>
                  <a:pt x="2415" y="1801"/>
                  <a:pt x="2347" y="1855"/>
                </a:cubicBezTo>
                <a:cubicBezTo>
                  <a:pt x="2279" y="1910"/>
                  <a:pt x="2238" y="1978"/>
                  <a:pt x="2210" y="2060"/>
                </a:cubicBezTo>
                <a:cubicBezTo>
                  <a:pt x="2197" y="2087"/>
                  <a:pt x="2183" y="2128"/>
                  <a:pt x="2183" y="2169"/>
                </a:cubicBezTo>
                <a:cubicBezTo>
                  <a:pt x="2197" y="2183"/>
                  <a:pt x="2197" y="2183"/>
                  <a:pt x="2197" y="2196"/>
                </a:cubicBezTo>
                <a:cubicBezTo>
                  <a:pt x="2197" y="2210"/>
                  <a:pt x="2197" y="2210"/>
                  <a:pt x="2197" y="2223"/>
                </a:cubicBezTo>
                <a:cubicBezTo>
                  <a:pt x="2210" y="2237"/>
                  <a:pt x="2210" y="2251"/>
                  <a:pt x="2224" y="2264"/>
                </a:cubicBezTo>
                <a:cubicBezTo>
                  <a:pt x="2251" y="2292"/>
                  <a:pt x="2279" y="2305"/>
                  <a:pt x="2319" y="2332"/>
                </a:cubicBezTo>
                <a:cubicBezTo>
                  <a:pt x="2360" y="2346"/>
                  <a:pt x="2401" y="2360"/>
                  <a:pt x="2442" y="2374"/>
                </a:cubicBezTo>
                <a:cubicBezTo>
                  <a:pt x="2524" y="2401"/>
                  <a:pt x="2606" y="2415"/>
                  <a:pt x="2701" y="2428"/>
                </a:cubicBezTo>
                <a:cubicBezTo>
                  <a:pt x="2865" y="2456"/>
                  <a:pt x="3056" y="2483"/>
                  <a:pt x="3233" y="2496"/>
                </a:cubicBezTo>
                <a:cubicBezTo>
                  <a:pt x="3588" y="2524"/>
                  <a:pt x="3943" y="2524"/>
                  <a:pt x="4311" y="2524"/>
                </a:cubicBezTo>
                <a:cubicBezTo>
                  <a:pt x="4666" y="2537"/>
                  <a:pt x="5034" y="2524"/>
                  <a:pt x="5389" y="2524"/>
                </a:cubicBezTo>
                <a:cubicBezTo>
                  <a:pt x="6112" y="2524"/>
                  <a:pt x="6835" y="2510"/>
                  <a:pt x="7572" y="2524"/>
                </a:cubicBezTo>
                <a:cubicBezTo>
                  <a:pt x="7926" y="2524"/>
                  <a:pt x="8295" y="2537"/>
                  <a:pt x="8649" y="2565"/>
                </a:cubicBezTo>
                <a:cubicBezTo>
                  <a:pt x="9018" y="2578"/>
                  <a:pt x="9372" y="2619"/>
                  <a:pt x="9739" y="2674"/>
                </a:cubicBezTo>
                <a:cubicBezTo>
                  <a:pt x="9917" y="2701"/>
                  <a:pt x="10094" y="2742"/>
                  <a:pt x="10272" y="2797"/>
                </a:cubicBezTo>
                <a:cubicBezTo>
                  <a:pt x="10367" y="2824"/>
                  <a:pt x="10449" y="2851"/>
                  <a:pt x="10544" y="2892"/>
                </a:cubicBezTo>
                <a:cubicBezTo>
                  <a:pt x="10627" y="2933"/>
                  <a:pt x="10708" y="2974"/>
                  <a:pt x="10790" y="3042"/>
                </a:cubicBezTo>
                <a:cubicBezTo>
                  <a:pt x="10858" y="3096"/>
                  <a:pt x="10940" y="3178"/>
                  <a:pt x="10981" y="3288"/>
                </a:cubicBezTo>
                <a:cubicBezTo>
                  <a:pt x="10995" y="3342"/>
                  <a:pt x="11008" y="3397"/>
                  <a:pt x="11008" y="3451"/>
                </a:cubicBezTo>
                <a:cubicBezTo>
                  <a:pt x="11008" y="3492"/>
                  <a:pt x="10995" y="3547"/>
                  <a:pt x="10995" y="3588"/>
                </a:cubicBezTo>
                <a:cubicBezTo>
                  <a:pt x="10981" y="3697"/>
                  <a:pt x="10940" y="3792"/>
                  <a:pt x="10885" y="3874"/>
                </a:cubicBezTo>
                <a:cubicBezTo>
                  <a:pt x="10844" y="3956"/>
                  <a:pt x="10776" y="4038"/>
                  <a:pt x="10708" y="4106"/>
                </a:cubicBezTo>
                <a:cubicBezTo>
                  <a:pt x="10572" y="4242"/>
                  <a:pt x="10408" y="4338"/>
                  <a:pt x="10244" y="4420"/>
                </a:cubicBezTo>
                <a:cubicBezTo>
                  <a:pt x="10081" y="4514"/>
                  <a:pt x="9917" y="4583"/>
                  <a:pt x="9739" y="4651"/>
                </a:cubicBezTo>
                <a:cubicBezTo>
                  <a:pt x="9399" y="4787"/>
                  <a:pt x="9059" y="4883"/>
                  <a:pt x="8704" y="4992"/>
                </a:cubicBezTo>
                <a:cubicBezTo>
                  <a:pt x="8363" y="5101"/>
                  <a:pt x="8022" y="5196"/>
                  <a:pt x="7681" y="5319"/>
                </a:cubicBezTo>
                <a:cubicBezTo>
                  <a:pt x="7503" y="5374"/>
                  <a:pt x="7340" y="5442"/>
                  <a:pt x="7176" y="5510"/>
                </a:cubicBezTo>
                <a:cubicBezTo>
                  <a:pt x="7012" y="5578"/>
                  <a:pt x="6848" y="5660"/>
                  <a:pt x="6712" y="5756"/>
                </a:cubicBezTo>
                <a:cubicBezTo>
                  <a:pt x="6562" y="5837"/>
                  <a:pt x="6426" y="5947"/>
                  <a:pt x="6330" y="6083"/>
                </a:cubicBezTo>
                <a:cubicBezTo>
                  <a:pt x="6221" y="6220"/>
                  <a:pt x="6167" y="6369"/>
                  <a:pt x="6167" y="6533"/>
                </a:cubicBezTo>
                <a:cubicBezTo>
                  <a:pt x="6167" y="6697"/>
                  <a:pt x="6207" y="6861"/>
                  <a:pt x="6262" y="7011"/>
                </a:cubicBezTo>
                <a:cubicBezTo>
                  <a:pt x="6330" y="7174"/>
                  <a:pt x="6426" y="7311"/>
                  <a:pt x="6549" y="7447"/>
                </a:cubicBezTo>
                <a:cubicBezTo>
                  <a:pt x="6658" y="7570"/>
                  <a:pt x="6794" y="7679"/>
                  <a:pt x="6930" y="7788"/>
                </a:cubicBezTo>
                <a:cubicBezTo>
                  <a:pt x="7012" y="7843"/>
                  <a:pt x="7081" y="7884"/>
                  <a:pt x="7149" y="7938"/>
                </a:cubicBezTo>
                <a:cubicBezTo>
                  <a:pt x="7230" y="7979"/>
                  <a:pt x="7299" y="8034"/>
                  <a:pt x="7381" y="8075"/>
                </a:cubicBezTo>
                <a:cubicBezTo>
                  <a:pt x="7544" y="8157"/>
                  <a:pt x="7694" y="8239"/>
                  <a:pt x="7858" y="8307"/>
                </a:cubicBezTo>
                <a:cubicBezTo>
                  <a:pt x="8022" y="8375"/>
                  <a:pt x="8186" y="8443"/>
                  <a:pt x="8363" y="8511"/>
                </a:cubicBezTo>
                <a:cubicBezTo>
                  <a:pt x="8690" y="8634"/>
                  <a:pt x="9031" y="8730"/>
                  <a:pt x="9386" y="8825"/>
                </a:cubicBezTo>
                <a:cubicBezTo>
                  <a:pt x="9726" y="8921"/>
                  <a:pt x="10081" y="9003"/>
                  <a:pt x="10435" y="9071"/>
                </a:cubicBezTo>
                <a:cubicBezTo>
                  <a:pt x="11131" y="9221"/>
                  <a:pt x="11854" y="9330"/>
                  <a:pt x="12563" y="9425"/>
                </a:cubicBezTo>
                <a:cubicBezTo>
                  <a:pt x="13273" y="9521"/>
                  <a:pt x="13996" y="9589"/>
                  <a:pt x="14719" y="9657"/>
                </a:cubicBezTo>
                <a:cubicBezTo>
                  <a:pt x="15074" y="9684"/>
                  <a:pt x="15442" y="9698"/>
                  <a:pt x="15796" y="9725"/>
                </a:cubicBezTo>
                <a:cubicBezTo>
                  <a:pt x="16151" y="9739"/>
                  <a:pt x="16520" y="9767"/>
                  <a:pt x="16874" y="9767"/>
                </a:cubicBezTo>
                <a:lnTo>
                  <a:pt x="16874" y="9767"/>
                </a:lnTo>
                <a:cubicBezTo>
                  <a:pt x="16942" y="9767"/>
                  <a:pt x="17011" y="9835"/>
                  <a:pt x="16997" y="9903"/>
                </a:cubicBezTo>
                <a:cubicBezTo>
                  <a:pt x="16997" y="9971"/>
                  <a:pt x="16942" y="10039"/>
                  <a:pt x="16874" y="10025"/>
                </a:cubicBezTo>
                <a:lnTo>
                  <a:pt x="16874" y="10025"/>
                </a:lnTo>
                <a:cubicBezTo>
                  <a:pt x="16506" y="10025"/>
                  <a:pt x="16138" y="9998"/>
                  <a:pt x="15783" y="9985"/>
                </a:cubicBezTo>
                <a:cubicBezTo>
                  <a:pt x="15414" y="9957"/>
                  <a:pt x="15060" y="9930"/>
                  <a:pt x="14692" y="9903"/>
                </a:cubicBezTo>
                <a:cubicBezTo>
                  <a:pt x="13969" y="9835"/>
                  <a:pt x="13246" y="9767"/>
                  <a:pt x="12536" y="9657"/>
                </a:cubicBezTo>
                <a:cubicBezTo>
                  <a:pt x="11813" y="9562"/>
                  <a:pt x="11104" y="9453"/>
                  <a:pt x="10381" y="9289"/>
                </a:cubicBezTo>
                <a:cubicBezTo>
                  <a:pt x="10026" y="9221"/>
                  <a:pt x="9671" y="9139"/>
                  <a:pt x="9331" y="9030"/>
                </a:cubicBezTo>
                <a:cubicBezTo>
                  <a:pt x="8977" y="8934"/>
                  <a:pt x="8622" y="8825"/>
                  <a:pt x="8281" y="8702"/>
                </a:cubicBezTo>
                <a:cubicBezTo>
                  <a:pt x="8117" y="8634"/>
                  <a:pt x="7940" y="8566"/>
                  <a:pt x="7776" y="8498"/>
                </a:cubicBezTo>
                <a:cubicBezTo>
                  <a:pt x="7612" y="8416"/>
                  <a:pt x="7449" y="8334"/>
                  <a:pt x="7285" y="8252"/>
                </a:cubicBezTo>
                <a:cubicBezTo>
                  <a:pt x="7203" y="8198"/>
                  <a:pt x="7121" y="8157"/>
                  <a:pt x="7040" y="8102"/>
                </a:cubicBezTo>
                <a:cubicBezTo>
                  <a:pt x="6972" y="8061"/>
                  <a:pt x="6889" y="8006"/>
                  <a:pt x="6821" y="7952"/>
                </a:cubicBezTo>
                <a:cubicBezTo>
                  <a:pt x="6671" y="7843"/>
                  <a:pt x="6521" y="7720"/>
                  <a:pt x="6398" y="7570"/>
                </a:cubicBezTo>
                <a:cubicBezTo>
                  <a:pt x="6276" y="7434"/>
                  <a:pt x="6167" y="7270"/>
                  <a:pt x="6084" y="7093"/>
                </a:cubicBezTo>
                <a:cubicBezTo>
                  <a:pt x="6016" y="6915"/>
                  <a:pt x="5975" y="6724"/>
                  <a:pt x="5975" y="6520"/>
                </a:cubicBezTo>
                <a:cubicBezTo>
                  <a:pt x="5975" y="6424"/>
                  <a:pt x="5989" y="6329"/>
                  <a:pt x="6030" y="6233"/>
                </a:cubicBezTo>
                <a:cubicBezTo>
                  <a:pt x="6071" y="6138"/>
                  <a:pt x="6112" y="6042"/>
                  <a:pt x="6180" y="5974"/>
                </a:cubicBezTo>
                <a:cubicBezTo>
                  <a:pt x="6303" y="5810"/>
                  <a:pt x="6453" y="5688"/>
                  <a:pt x="6603" y="5592"/>
                </a:cubicBezTo>
                <a:cubicBezTo>
                  <a:pt x="6767" y="5496"/>
                  <a:pt x="6930" y="5415"/>
                  <a:pt x="7108" y="5347"/>
                </a:cubicBezTo>
                <a:cubicBezTo>
                  <a:pt x="7271" y="5265"/>
                  <a:pt x="7449" y="5210"/>
                  <a:pt x="7612" y="5155"/>
                </a:cubicBezTo>
                <a:cubicBezTo>
                  <a:pt x="7967" y="5033"/>
                  <a:pt x="8308" y="4937"/>
                  <a:pt x="8663" y="4828"/>
                </a:cubicBezTo>
                <a:cubicBezTo>
                  <a:pt x="9004" y="4732"/>
                  <a:pt x="9345" y="4623"/>
                  <a:pt x="9685" y="4501"/>
                </a:cubicBezTo>
                <a:cubicBezTo>
                  <a:pt x="9849" y="4434"/>
                  <a:pt x="10012" y="4365"/>
                  <a:pt x="10176" y="4283"/>
                </a:cubicBezTo>
                <a:cubicBezTo>
                  <a:pt x="10326" y="4202"/>
                  <a:pt x="10476" y="4106"/>
                  <a:pt x="10599" y="3983"/>
                </a:cubicBezTo>
                <a:cubicBezTo>
                  <a:pt x="10654" y="3929"/>
                  <a:pt x="10708" y="3860"/>
                  <a:pt x="10749" y="3792"/>
                </a:cubicBezTo>
                <a:cubicBezTo>
                  <a:pt x="10790" y="3724"/>
                  <a:pt x="10817" y="3642"/>
                  <a:pt x="10844" y="3574"/>
                </a:cubicBezTo>
                <a:cubicBezTo>
                  <a:pt x="10844" y="3533"/>
                  <a:pt x="10844" y="3492"/>
                  <a:pt x="10844" y="3451"/>
                </a:cubicBezTo>
                <a:cubicBezTo>
                  <a:pt x="10844" y="3410"/>
                  <a:pt x="10844" y="3369"/>
                  <a:pt x="10831" y="3342"/>
                </a:cubicBezTo>
                <a:cubicBezTo>
                  <a:pt x="10804" y="3274"/>
                  <a:pt x="10749" y="3206"/>
                  <a:pt x="10695" y="3165"/>
                </a:cubicBezTo>
                <a:cubicBezTo>
                  <a:pt x="10627" y="3110"/>
                  <a:pt x="10558" y="3069"/>
                  <a:pt x="10476" y="3028"/>
                </a:cubicBezTo>
                <a:cubicBezTo>
                  <a:pt x="10394" y="2987"/>
                  <a:pt x="10313" y="2960"/>
                  <a:pt x="10231" y="2933"/>
                </a:cubicBezTo>
                <a:cubicBezTo>
                  <a:pt x="10067" y="2892"/>
                  <a:pt x="9890" y="2851"/>
                  <a:pt x="9712" y="2824"/>
                </a:cubicBezTo>
                <a:cubicBezTo>
                  <a:pt x="9358" y="2755"/>
                  <a:pt x="9004" y="2728"/>
                  <a:pt x="8649" y="2701"/>
                </a:cubicBezTo>
                <a:cubicBezTo>
                  <a:pt x="8281" y="2674"/>
                  <a:pt x="7926" y="2660"/>
                  <a:pt x="7558" y="2660"/>
                </a:cubicBezTo>
                <a:cubicBezTo>
                  <a:pt x="6835" y="2646"/>
                  <a:pt x="6112" y="2646"/>
                  <a:pt x="5389" y="2646"/>
                </a:cubicBezTo>
                <a:cubicBezTo>
                  <a:pt x="5034" y="2646"/>
                  <a:pt x="4666" y="2646"/>
                  <a:pt x="4311" y="2646"/>
                </a:cubicBezTo>
                <a:cubicBezTo>
                  <a:pt x="3943" y="2633"/>
                  <a:pt x="3588" y="2633"/>
                  <a:pt x="3220" y="2605"/>
                </a:cubicBezTo>
                <a:cubicBezTo>
                  <a:pt x="3043" y="2592"/>
                  <a:pt x="2865" y="2565"/>
                  <a:pt x="2674" y="2537"/>
                </a:cubicBezTo>
                <a:cubicBezTo>
                  <a:pt x="2592" y="2524"/>
                  <a:pt x="2497" y="2496"/>
                  <a:pt x="2401" y="2469"/>
                </a:cubicBezTo>
                <a:cubicBezTo>
                  <a:pt x="2360" y="2456"/>
                  <a:pt x="2319" y="2442"/>
                  <a:pt x="2279" y="2415"/>
                </a:cubicBezTo>
                <a:cubicBezTo>
                  <a:pt x="2224" y="2401"/>
                  <a:pt x="2183" y="2374"/>
                  <a:pt x="2142" y="2332"/>
                </a:cubicBezTo>
                <a:cubicBezTo>
                  <a:pt x="2129" y="2305"/>
                  <a:pt x="2115" y="2292"/>
                  <a:pt x="2101" y="2251"/>
                </a:cubicBezTo>
                <a:cubicBezTo>
                  <a:pt x="2101" y="2237"/>
                  <a:pt x="2088" y="2223"/>
                  <a:pt x="2088" y="2210"/>
                </a:cubicBezTo>
                <a:cubicBezTo>
                  <a:pt x="2088" y="2196"/>
                  <a:pt x="2088" y="2183"/>
                  <a:pt x="2088" y="2169"/>
                </a:cubicBezTo>
                <a:cubicBezTo>
                  <a:pt x="2088" y="2128"/>
                  <a:pt x="2088" y="2074"/>
                  <a:pt x="2115" y="2019"/>
                </a:cubicBezTo>
                <a:cubicBezTo>
                  <a:pt x="2142" y="1923"/>
                  <a:pt x="2210" y="1841"/>
                  <a:pt x="2279" y="1787"/>
                </a:cubicBezTo>
                <a:cubicBezTo>
                  <a:pt x="2347" y="1719"/>
                  <a:pt x="2415" y="1664"/>
                  <a:pt x="2497" y="1610"/>
                </a:cubicBezTo>
                <a:cubicBezTo>
                  <a:pt x="2579" y="1569"/>
                  <a:pt x="2661" y="1514"/>
                  <a:pt x="2742" y="1473"/>
                </a:cubicBezTo>
                <a:cubicBezTo>
                  <a:pt x="3070" y="1310"/>
                  <a:pt x="3397" y="1173"/>
                  <a:pt x="3725" y="1023"/>
                </a:cubicBezTo>
                <a:cubicBezTo>
                  <a:pt x="3807" y="982"/>
                  <a:pt x="3888" y="955"/>
                  <a:pt x="3970" y="900"/>
                </a:cubicBezTo>
                <a:cubicBezTo>
                  <a:pt x="4052" y="859"/>
                  <a:pt x="4120" y="819"/>
                  <a:pt x="4189" y="764"/>
                </a:cubicBezTo>
                <a:cubicBezTo>
                  <a:pt x="4229" y="737"/>
                  <a:pt x="4257" y="709"/>
                  <a:pt x="4298" y="682"/>
                </a:cubicBezTo>
                <a:cubicBezTo>
                  <a:pt x="4325" y="655"/>
                  <a:pt x="4352" y="627"/>
                  <a:pt x="4366" y="586"/>
                </a:cubicBezTo>
                <a:cubicBezTo>
                  <a:pt x="4379" y="573"/>
                  <a:pt x="4379" y="546"/>
                  <a:pt x="4379" y="532"/>
                </a:cubicBezTo>
                <a:cubicBezTo>
                  <a:pt x="4393" y="518"/>
                  <a:pt x="4393" y="518"/>
                  <a:pt x="4393" y="505"/>
                </a:cubicBezTo>
                <a:lnTo>
                  <a:pt x="4393" y="491"/>
                </a:lnTo>
                <a:lnTo>
                  <a:pt x="4393" y="491"/>
                </a:lnTo>
                <a:cubicBezTo>
                  <a:pt x="4393" y="477"/>
                  <a:pt x="4379" y="464"/>
                  <a:pt x="4366" y="450"/>
                </a:cubicBezTo>
                <a:cubicBezTo>
                  <a:pt x="4352" y="437"/>
                  <a:pt x="4338" y="423"/>
                  <a:pt x="4325" y="423"/>
                </a:cubicBezTo>
                <a:cubicBezTo>
                  <a:pt x="4284" y="396"/>
                  <a:pt x="4243" y="382"/>
                  <a:pt x="4202" y="368"/>
                </a:cubicBezTo>
                <a:cubicBezTo>
                  <a:pt x="4161" y="355"/>
                  <a:pt x="4120" y="341"/>
                  <a:pt x="4079" y="327"/>
                </a:cubicBezTo>
                <a:cubicBezTo>
                  <a:pt x="3984" y="314"/>
                  <a:pt x="3902" y="286"/>
                  <a:pt x="3807" y="273"/>
                </a:cubicBezTo>
                <a:cubicBezTo>
                  <a:pt x="3629" y="245"/>
                  <a:pt x="3452" y="218"/>
                  <a:pt x="3274" y="204"/>
                </a:cubicBezTo>
                <a:cubicBezTo>
                  <a:pt x="2920" y="164"/>
                  <a:pt x="2552" y="136"/>
                  <a:pt x="2197" y="123"/>
                </a:cubicBezTo>
                <a:cubicBezTo>
                  <a:pt x="1842" y="95"/>
                  <a:pt x="1474" y="82"/>
                  <a:pt x="1119" y="82"/>
                </a:cubicBezTo>
                <a:cubicBezTo>
                  <a:pt x="751" y="68"/>
                  <a:pt x="396" y="55"/>
                  <a:pt x="28" y="55"/>
                </a:cubicBezTo>
                <a:lnTo>
                  <a:pt x="28" y="55"/>
                </a:lnTo>
                <a:cubicBezTo>
                  <a:pt x="14" y="55"/>
                  <a:pt x="0" y="41"/>
                  <a:pt x="0" y="27"/>
                </a:cubicBezTo>
                <a:cubicBezTo>
                  <a:pt x="0" y="14"/>
                  <a:pt x="14" y="0"/>
                  <a:pt x="28" y="0"/>
                </a:cubicBezTo>
              </a:path>
            </a:pathLst>
          </a:custGeom>
          <a:solidFill>
            <a:schemeClr val="bg1">
              <a:lumMod val="95000"/>
            </a:schemeClr>
          </a:solidFill>
          <a:ln>
            <a:noFill/>
          </a:ln>
          <a:effectLst/>
        </p:spPr>
        <p:txBody>
          <a:bodyPr wrap="none" anchor="ctr"/>
          <a:lstStyle/>
          <a:p>
            <a:endParaRPr lang="en-SV" sz="900"/>
          </a:p>
        </p:txBody>
      </p:sp>
      <p:sp>
        <p:nvSpPr>
          <p:cNvPr id="41" name="Freeform 3">
            <a:extLst>
              <a:ext uri="{FF2B5EF4-FFF2-40B4-BE49-F238E27FC236}">
                <a16:creationId xmlns:a16="http://schemas.microsoft.com/office/drawing/2014/main" id="{A5CF538B-918F-8D4A-9569-91A1FECBFF8F}"/>
              </a:ext>
            </a:extLst>
          </p:cNvPr>
          <p:cNvSpPr>
            <a:spLocks noChangeArrowheads="1"/>
          </p:cNvSpPr>
          <p:nvPr/>
        </p:nvSpPr>
        <p:spPr bwMode="auto">
          <a:xfrm>
            <a:off x="8732188" y="4866671"/>
            <a:ext cx="550647" cy="423338"/>
          </a:xfrm>
          <a:custGeom>
            <a:avLst/>
            <a:gdLst>
              <a:gd name="T0" fmla="*/ 1583 w 1584"/>
              <a:gd name="T1" fmla="*/ 0 h 1215"/>
              <a:gd name="T2" fmla="*/ 0 w 1584"/>
              <a:gd name="T3" fmla="*/ 0 h 1215"/>
              <a:gd name="T4" fmla="*/ 0 w 1584"/>
              <a:gd name="T5" fmla="*/ 1214 h 1215"/>
              <a:gd name="T6" fmla="*/ 1583 w 1584"/>
              <a:gd name="T7" fmla="*/ 0 h 1215"/>
            </a:gdLst>
            <a:ahLst/>
            <a:cxnLst>
              <a:cxn ang="0">
                <a:pos x="T0" y="T1"/>
              </a:cxn>
              <a:cxn ang="0">
                <a:pos x="T2" y="T3"/>
              </a:cxn>
              <a:cxn ang="0">
                <a:pos x="T4" y="T5"/>
              </a:cxn>
              <a:cxn ang="0">
                <a:pos x="T6" y="T7"/>
              </a:cxn>
            </a:cxnLst>
            <a:rect l="0" t="0" r="r" b="b"/>
            <a:pathLst>
              <a:path w="1584" h="1215">
                <a:moveTo>
                  <a:pt x="1583" y="0"/>
                </a:moveTo>
                <a:lnTo>
                  <a:pt x="0" y="0"/>
                </a:lnTo>
                <a:lnTo>
                  <a:pt x="0" y="1214"/>
                </a:lnTo>
                <a:lnTo>
                  <a:pt x="1583" y="0"/>
                </a:lnTo>
              </a:path>
            </a:pathLst>
          </a:custGeom>
          <a:solidFill>
            <a:schemeClr val="accent1"/>
          </a:solidFill>
          <a:ln>
            <a:noFill/>
          </a:ln>
          <a:effectLst/>
        </p:spPr>
        <p:txBody>
          <a:bodyPr wrap="none" anchor="ctr"/>
          <a:lstStyle/>
          <a:p>
            <a:endParaRPr lang="en-SV" sz="900"/>
          </a:p>
        </p:txBody>
      </p:sp>
      <p:grpSp>
        <p:nvGrpSpPr>
          <p:cNvPr id="4" name="Group 3">
            <a:extLst>
              <a:ext uri="{FF2B5EF4-FFF2-40B4-BE49-F238E27FC236}">
                <a16:creationId xmlns:a16="http://schemas.microsoft.com/office/drawing/2014/main" id="{3168E51B-0DE7-D045-9A76-529FDA37E876}"/>
              </a:ext>
            </a:extLst>
          </p:cNvPr>
          <p:cNvGrpSpPr/>
          <p:nvPr/>
        </p:nvGrpSpPr>
        <p:grpSpPr>
          <a:xfrm>
            <a:off x="7887046" y="3434070"/>
            <a:ext cx="1656540" cy="1855938"/>
            <a:chOff x="15537700" y="6099082"/>
            <a:chExt cx="3752309" cy="4203975"/>
          </a:xfrm>
          <a:solidFill>
            <a:schemeClr val="accent5"/>
          </a:solidFill>
        </p:grpSpPr>
        <p:sp>
          <p:nvSpPr>
            <p:cNvPr id="42" name="Freeform 4">
              <a:extLst>
                <a:ext uri="{FF2B5EF4-FFF2-40B4-BE49-F238E27FC236}">
                  <a16:creationId xmlns:a16="http://schemas.microsoft.com/office/drawing/2014/main" id="{5D8B7A78-F692-6A43-A1D0-D2175955502A}"/>
                </a:ext>
              </a:extLst>
            </p:cNvPr>
            <p:cNvSpPr>
              <a:spLocks noChangeArrowheads="1"/>
            </p:cNvSpPr>
            <p:nvPr/>
          </p:nvSpPr>
          <p:spPr bwMode="auto">
            <a:xfrm>
              <a:off x="17452072" y="9344134"/>
              <a:ext cx="1247296" cy="958923"/>
            </a:xfrm>
            <a:custGeom>
              <a:avLst/>
              <a:gdLst>
                <a:gd name="T0" fmla="*/ 1583 w 1584"/>
                <a:gd name="T1" fmla="*/ 0 h 1215"/>
                <a:gd name="T2" fmla="*/ 0 w 1584"/>
                <a:gd name="T3" fmla="*/ 0 h 1215"/>
                <a:gd name="T4" fmla="*/ 0 w 1584"/>
                <a:gd name="T5" fmla="*/ 1214 h 1215"/>
                <a:gd name="T6" fmla="*/ 1583 w 1584"/>
                <a:gd name="T7" fmla="*/ 0 h 1215"/>
              </a:gdLst>
              <a:ahLst/>
              <a:cxnLst>
                <a:cxn ang="0">
                  <a:pos x="T0" y="T1"/>
                </a:cxn>
                <a:cxn ang="0">
                  <a:pos x="T2" y="T3"/>
                </a:cxn>
                <a:cxn ang="0">
                  <a:pos x="T4" y="T5"/>
                </a:cxn>
                <a:cxn ang="0">
                  <a:pos x="T6" y="T7"/>
                </a:cxn>
              </a:cxnLst>
              <a:rect l="0" t="0" r="r" b="b"/>
              <a:pathLst>
                <a:path w="1584" h="1215">
                  <a:moveTo>
                    <a:pt x="1583" y="0"/>
                  </a:moveTo>
                  <a:lnTo>
                    <a:pt x="0" y="0"/>
                  </a:lnTo>
                  <a:lnTo>
                    <a:pt x="0" y="1214"/>
                  </a:lnTo>
                  <a:lnTo>
                    <a:pt x="1583"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43" name="Freeform 5">
              <a:extLst>
                <a:ext uri="{FF2B5EF4-FFF2-40B4-BE49-F238E27FC236}">
                  <a16:creationId xmlns:a16="http://schemas.microsoft.com/office/drawing/2014/main" id="{898B984B-74F0-2E46-8E46-F06ACFEF1336}"/>
                </a:ext>
              </a:extLst>
            </p:cNvPr>
            <p:cNvSpPr>
              <a:spLocks noChangeArrowheads="1"/>
            </p:cNvSpPr>
            <p:nvPr/>
          </p:nvSpPr>
          <p:spPr bwMode="auto">
            <a:xfrm>
              <a:off x="15537700" y="6099082"/>
              <a:ext cx="3752309" cy="3752309"/>
            </a:xfrm>
            <a:custGeom>
              <a:avLst/>
              <a:gdLst>
                <a:gd name="T0" fmla="*/ 2387 w 4762"/>
                <a:gd name="T1" fmla="*/ 4761 h 4762"/>
                <a:gd name="T2" fmla="*/ 2387 w 4762"/>
                <a:gd name="T3" fmla="*/ 4761 h 4762"/>
                <a:gd name="T4" fmla="*/ 0 w 4762"/>
                <a:gd name="T5" fmla="*/ 2388 h 4762"/>
                <a:gd name="T6" fmla="*/ 2387 w 4762"/>
                <a:gd name="T7" fmla="*/ 0 h 4762"/>
                <a:gd name="T8" fmla="*/ 4761 w 4762"/>
                <a:gd name="T9" fmla="*/ 2388 h 4762"/>
                <a:gd name="T10" fmla="*/ 2387 w 4762"/>
                <a:gd name="T11" fmla="*/ 4761 h 4762"/>
              </a:gdLst>
              <a:ahLst/>
              <a:cxnLst>
                <a:cxn ang="0">
                  <a:pos x="T0" y="T1"/>
                </a:cxn>
                <a:cxn ang="0">
                  <a:pos x="T2" y="T3"/>
                </a:cxn>
                <a:cxn ang="0">
                  <a:pos x="T4" y="T5"/>
                </a:cxn>
                <a:cxn ang="0">
                  <a:pos x="T6" y="T7"/>
                </a:cxn>
                <a:cxn ang="0">
                  <a:pos x="T8" y="T9"/>
                </a:cxn>
                <a:cxn ang="0">
                  <a:pos x="T10" y="T11"/>
                </a:cxn>
              </a:cxnLst>
              <a:rect l="0" t="0" r="r" b="b"/>
              <a:pathLst>
                <a:path w="4762" h="4762">
                  <a:moveTo>
                    <a:pt x="2387" y="4761"/>
                  </a:moveTo>
                  <a:lnTo>
                    <a:pt x="2387" y="4761"/>
                  </a:lnTo>
                  <a:cubicBezTo>
                    <a:pt x="1064" y="4761"/>
                    <a:pt x="0" y="3696"/>
                    <a:pt x="0" y="2388"/>
                  </a:cubicBezTo>
                  <a:cubicBezTo>
                    <a:pt x="0" y="1065"/>
                    <a:pt x="1064" y="0"/>
                    <a:pt x="2387" y="0"/>
                  </a:cubicBezTo>
                  <a:cubicBezTo>
                    <a:pt x="3697" y="0"/>
                    <a:pt x="4761" y="1065"/>
                    <a:pt x="4761" y="2388"/>
                  </a:cubicBezTo>
                  <a:cubicBezTo>
                    <a:pt x="4761" y="3696"/>
                    <a:pt x="3697" y="4761"/>
                    <a:pt x="2387" y="476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grpSp>
      <p:sp>
        <p:nvSpPr>
          <p:cNvPr id="46" name="Freeform 6">
            <a:extLst>
              <a:ext uri="{FF2B5EF4-FFF2-40B4-BE49-F238E27FC236}">
                <a16:creationId xmlns:a16="http://schemas.microsoft.com/office/drawing/2014/main" id="{59DCC2D0-20CA-F741-8065-6B642C443380}"/>
              </a:ext>
            </a:extLst>
          </p:cNvPr>
          <p:cNvSpPr>
            <a:spLocks noChangeArrowheads="1"/>
          </p:cNvSpPr>
          <p:nvPr/>
        </p:nvSpPr>
        <p:spPr bwMode="auto">
          <a:xfrm>
            <a:off x="8646293" y="6139752"/>
            <a:ext cx="190196" cy="194798"/>
          </a:xfrm>
          <a:custGeom>
            <a:avLst/>
            <a:gdLst>
              <a:gd name="T0" fmla="*/ 0 w 547"/>
              <a:gd name="T1" fmla="*/ 287 h 561"/>
              <a:gd name="T2" fmla="*/ 0 w 547"/>
              <a:gd name="T3" fmla="*/ 287 h 561"/>
              <a:gd name="T4" fmla="*/ 273 w 547"/>
              <a:gd name="T5" fmla="*/ 0 h 561"/>
              <a:gd name="T6" fmla="*/ 546 w 547"/>
              <a:gd name="T7" fmla="*/ 287 h 561"/>
              <a:gd name="T8" fmla="*/ 273 w 547"/>
              <a:gd name="T9" fmla="*/ 560 h 561"/>
              <a:gd name="T10" fmla="*/ 0 w 547"/>
              <a:gd name="T11" fmla="*/ 287 h 561"/>
            </a:gdLst>
            <a:ahLst/>
            <a:cxnLst>
              <a:cxn ang="0">
                <a:pos x="T0" y="T1"/>
              </a:cxn>
              <a:cxn ang="0">
                <a:pos x="T2" y="T3"/>
              </a:cxn>
              <a:cxn ang="0">
                <a:pos x="T4" y="T5"/>
              </a:cxn>
              <a:cxn ang="0">
                <a:pos x="T6" y="T7"/>
              </a:cxn>
              <a:cxn ang="0">
                <a:pos x="T8" y="T9"/>
              </a:cxn>
              <a:cxn ang="0">
                <a:pos x="T10" y="T11"/>
              </a:cxn>
            </a:cxnLst>
            <a:rect l="0" t="0" r="r" b="b"/>
            <a:pathLst>
              <a:path w="547" h="561">
                <a:moveTo>
                  <a:pt x="0" y="287"/>
                </a:moveTo>
                <a:lnTo>
                  <a:pt x="0" y="287"/>
                </a:lnTo>
                <a:cubicBezTo>
                  <a:pt x="0" y="137"/>
                  <a:pt x="123" y="0"/>
                  <a:pt x="273" y="0"/>
                </a:cubicBezTo>
                <a:cubicBezTo>
                  <a:pt x="423" y="0"/>
                  <a:pt x="546" y="137"/>
                  <a:pt x="546" y="287"/>
                </a:cubicBezTo>
                <a:cubicBezTo>
                  <a:pt x="546" y="437"/>
                  <a:pt x="423" y="560"/>
                  <a:pt x="273" y="560"/>
                </a:cubicBezTo>
                <a:cubicBezTo>
                  <a:pt x="123" y="560"/>
                  <a:pt x="0" y="437"/>
                  <a:pt x="0" y="287"/>
                </a:cubicBezTo>
              </a:path>
            </a:pathLst>
          </a:custGeom>
          <a:solidFill>
            <a:schemeClr val="accent5"/>
          </a:solidFill>
          <a:ln>
            <a:noFill/>
          </a:ln>
          <a:effectLst/>
        </p:spPr>
        <p:txBody>
          <a:bodyPr wrap="none" anchor="ctr"/>
          <a:lstStyle/>
          <a:p>
            <a:endParaRPr lang="en-SV" sz="900"/>
          </a:p>
        </p:txBody>
      </p:sp>
      <p:sp>
        <p:nvSpPr>
          <p:cNvPr id="47" name="Freeform 7">
            <a:extLst>
              <a:ext uri="{FF2B5EF4-FFF2-40B4-BE49-F238E27FC236}">
                <a16:creationId xmlns:a16="http://schemas.microsoft.com/office/drawing/2014/main" id="{229AC16A-F5A2-2447-BA35-7030455A0A07}"/>
              </a:ext>
            </a:extLst>
          </p:cNvPr>
          <p:cNvSpPr>
            <a:spLocks noChangeArrowheads="1"/>
          </p:cNvSpPr>
          <p:nvPr/>
        </p:nvSpPr>
        <p:spPr bwMode="auto">
          <a:xfrm>
            <a:off x="4965093" y="4406521"/>
            <a:ext cx="47549" cy="450947"/>
          </a:xfrm>
          <a:custGeom>
            <a:avLst/>
            <a:gdLst>
              <a:gd name="T0" fmla="*/ 68 w 138"/>
              <a:gd name="T1" fmla="*/ 1296 h 1297"/>
              <a:gd name="T2" fmla="*/ 68 w 138"/>
              <a:gd name="T3" fmla="*/ 1296 h 1297"/>
              <a:gd name="T4" fmla="*/ 0 w 138"/>
              <a:gd name="T5" fmla="*/ 1228 h 1297"/>
              <a:gd name="T6" fmla="*/ 0 w 138"/>
              <a:gd name="T7" fmla="*/ 1200 h 1297"/>
              <a:gd name="T8" fmla="*/ 68 w 138"/>
              <a:gd name="T9" fmla="*/ 1132 h 1297"/>
              <a:gd name="T10" fmla="*/ 137 w 138"/>
              <a:gd name="T11" fmla="*/ 1200 h 1297"/>
              <a:gd name="T12" fmla="*/ 137 w 138"/>
              <a:gd name="T13" fmla="*/ 1228 h 1297"/>
              <a:gd name="T14" fmla="*/ 68 w 138"/>
              <a:gd name="T15" fmla="*/ 1296 h 1297"/>
              <a:gd name="T16" fmla="*/ 68 w 138"/>
              <a:gd name="T17" fmla="*/ 928 h 1297"/>
              <a:gd name="T18" fmla="*/ 68 w 138"/>
              <a:gd name="T19" fmla="*/ 928 h 1297"/>
              <a:gd name="T20" fmla="*/ 0 w 138"/>
              <a:gd name="T21" fmla="*/ 859 h 1297"/>
              <a:gd name="T22" fmla="*/ 0 w 138"/>
              <a:gd name="T23" fmla="*/ 819 h 1297"/>
              <a:gd name="T24" fmla="*/ 68 w 138"/>
              <a:gd name="T25" fmla="*/ 750 h 1297"/>
              <a:gd name="T26" fmla="*/ 137 w 138"/>
              <a:gd name="T27" fmla="*/ 819 h 1297"/>
              <a:gd name="T28" fmla="*/ 137 w 138"/>
              <a:gd name="T29" fmla="*/ 859 h 1297"/>
              <a:gd name="T30" fmla="*/ 68 w 138"/>
              <a:gd name="T31" fmla="*/ 928 h 1297"/>
              <a:gd name="T32" fmla="*/ 68 w 138"/>
              <a:gd name="T33" fmla="*/ 546 h 1297"/>
              <a:gd name="T34" fmla="*/ 68 w 138"/>
              <a:gd name="T35" fmla="*/ 546 h 1297"/>
              <a:gd name="T36" fmla="*/ 0 w 138"/>
              <a:gd name="T37" fmla="*/ 477 h 1297"/>
              <a:gd name="T38" fmla="*/ 0 w 138"/>
              <a:gd name="T39" fmla="*/ 437 h 1297"/>
              <a:gd name="T40" fmla="*/ 68 w 138"/>
              <a:gd name="T41" fmla="*/ 368 h 1297"/>
              <a:gd name="T42" fmla="*/ 137 w 138"/>
              <a:gd name="T43" fmla="*/ 437 h 1297"/>
              <a:gd name="T44" fmla="*/ 137 w 138"/>
              <a:gd name="T45" fmla="*/ 477 h 1297"/>
              <a:gd name="T46" fmla="*/ 68 w 138"/>
              <a:gd name="T47" fmla="*/ 546 h 1297"/>
              <a:gd name="T48" fmla="*/ 68 w 138"/>
              <a:gd name="T49" fmla="*/ 164 h 1297"/>
              <a:gd name="T50" fmla="*/ 68 w 138"/>
              <a:gd name="T51" fmla="*/ 164 h 1297"/>
              <a:gd name="T52" fmla="*/ 0 w 138"/>
              <a:gd name="T53" fmla="*/ 95 h 1297"/>
              <a:gd name="T54" fmla="*/ 0 w 138"/>
              <a:gd name="T55" fmla="*/ 68 h 1297"/>
              <a:gd name="T56" fmla="*/ 68 w 138"/>
              <a:gd name="T57" fmla="*/ 0 h 1297"/>
              <a:gd name="T58" fmla="*/ 137 w 138"/>
              <a:gd name="T59" fmla="*/ 68 h 1297"/>
              <a:gd name="T60" fmla="*/ 137 w 138"/>
              <a:gd name="T61" fmla="*/ 95 h 1297"/>
              <a:gd name="T62" fmla="*/ 68 w 138"/>
              <a:gd name="T63" fmla="*/ 164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297">
                <a:moveTo>
                  <a:pt x="68" y="1296"/>
                </a:moveTo>
                <a:lnTo>
                  <a:pt x="68" y="1296"/>
                </a:lnTo>
                <a:cubicBezTo>
                  <a:pt x="28" y="1296"/>
                  <a:pt x="0" y="1269"/>
                  <a:pt x="0" y="1228"/>
                </a:cubicBezTo>
                <a:cubicBezTo>
                  <a:pt x="0" y="1200"/>
                  <a:pt x="0" y="1200"/>
                  <a:pt x="0" y="1200"/>
                </a:cubicBezTo>
                <a:cubicBezTo>
                  <a:pt x="0" y="1160"/>
                  <a:pt x="28" y="1132"/>
                  <a:pt x="68" y="1132"/>
                </a:cubicBezTo>
                <a:cubicBezTo>
                  <a:pt x="110" y="1132"/>
                  <a:pt x="137" y="1160"/>
                  <a:pt x="137" y="1200"/>
                </a:cubicBezTo>
                <a:cubicBezTo>
                  <a:pt x="137" y="1228"/>
                  <a:pt x="137" y="1228"/>
                  <a:pt x="137" y="1228"/>
                </a:cubicBezTo>
                <a:cubicBezTo>
                  <a:pt x="137" y="1269"/>
                  <a:pt x="110" y="1296"/>
                  <a:pt x="68" y="1296"/>
                </a:cubicBezTo>
                <a:close/>
                <a:moveTo>
                  <a:pt x="68" y="928"/>
                </a:moveTo>
                <a:lnTo>
                  <a:pt x="68" y="928"/>
                </a:lnTo>
                <a:cubicBezTo>
                  <a:pt x="28" y="928"/>
                  <a:pt x="0" y="887"/>
                  <a:pt x="0" y="859"/>
                </a:cubicBezTo>
                <a:cubicBezTo>
                  <a:pt x="0" y="819"/>
                  <a:pt x="0" y="819"/>
                  <a:pt x="0" y="819"/>
                </a:cubicBezTo>
                <a:cubicBezTo>
                  <a:pt x="0" y="778"/>
                  <a:pt x="28" y="750"/>
                  <a:pt x="68" y="750"/>
                </a:cubicBezTo>
                <a:cubicBezTo>
                  <a:pt x="110" y="750"/>
                  <a:pt x="137" y="778"/>
                  <a:pt x="137" y="819"/>
                </a:cubicBezTo>
                <a:cubicBezTo>
                  <a:pt x="137" y="859"/>
                  <a:pt x="137" y="859"/>
                  <a:pt x="137" y="859"/>
                </a:cubicBezTo>
                <a:cubicBezTo>
                  <a:pt x="137" y="887"/>
                  <a:pt x="110" y="928"/>
                  <a:pt x="68" y="928"/>
                </a:cubicBezTo>
                <a:close/>
                <a:moveTo>
                  <a:pt x="68" y="546"/>
                </a:moveTo>
                <a:lnTo>
                  <a:pt x="68" y="546"/>
                </a:lnTo>
                <a:cubicBezTo>
                  <a:pt x="28" y="546"/>
                  <a:pt x="0" y="518"/>
                  <a:pt x="0" y="477"/>
                </a:cubicBezTo>
                <a:cubicBezTo>
                  <a:pt x="0" y="437"/>
                  <a:pt x="0" y="437"/>
                  <a:pt x="0" y="437"/>
                </a:cubicBezTo>
                <a:cubicBezTo>
                  <a:pt x="0" y="409"/>
                  <a:pt x="28" y="368"/>
                  <a:pt x="68" y="368"/>
                </a:cubicBezTo>
                <a:cubicBezTo>
                  <a:pt x="110" y="368"/>
                  <a:pt x="137" y="409"/>
                  <a:pt x="137" y="437"/>
                </a:cubicBezTo>
                <a:cubicBezTo>
                  <a:pt x="137" y="477"/>
                  <a:pt x="137" y="477"/>
                  <a:pt x="137" y="477"/>
                </a:cubicBezTo>
                <a:cubicBezTo>
                  <a:pt x="137" y="518"/>
                  <a:pt x="110" y="546"/>
                  <a:pt x="68" y="546"/>
                </a:cubicBezTo>
                <a:close/>
                <a:moveTo>
                  <a:pt x="68" y="164"/>
                </a:moveTo>
                <a:lnTo>
                  <a:pt x="68" y="164"/>
                </a:lnTo>
                <a:cubicBezTo>
                  <a:pt x="28" y="164"/>
                  <a:pt x="0" y="136"/>
                  <a:pt x="0" y="95"/>
                </a:cubicBezTo>
                <a:cubicBezTo>
                  <a:pt x="0" y="68"/>
                  <a:pt x="0" y="68"/>
                  <a:pt x="0" y="68"/>
                </a:cubicBezTo>
                <a:cubicBezTo>
                  <a:pt x="0" y="27"/>
                  <a:pt x="28" y="0"/>
                  <a:pt x="68" y="0"/>
                </a:cubicBezTo>
                <a:cubicBezTo>
                  <a:pt x="110" y="0"/>
                  <a:pt x="137" y="27"/>
                  <a:pt x="137" y="68"/>
                </a:cubicBezTo>
                <a:cubicBezTo>
                  <a:pt x="137" y="95"/>
                  <a:pt x="137" y="95"/>
                  <a:pt x="137" y="95"/>
                </a:cubicBezTo>
                <a:cubicBezTo>
                  <a:pt x="137" y="136"/>
                  <a:pt x="110" y="164"/>
                  <a:pt x="68" y="164"/>
                </a:cubicBezTo>
                <a:close/>
              </a:path>
            </a:pathLst>
          </a:custGeom>
          <a:solidFill>
            <a:schemeClr val="accent4"/>
          </a:solidFill>
          <a:ln>
            <a:noFill/>
          </a:ln>
          <a:effectLst/>
        </p:spPr>
        <p:txBody>
          <a:bodyPr wrap="none" anchor="ctr"/>
          <a:lstStyle/>
          <a:p>
            <a:endParaRPr lang="en-SV" sz="900"/>
          </a:p>
        </p:txBody>
      </p:sp>
      <p:sp>
        <p:nvSpPr>
          <p:cNvPr id="48" name="Freeform 8">
            <a:extLst>
              <a:ext uri="{FF2B5EF4-FFF2-40B4-BE49-F238E27FC236}">
                <a16:creationId xmlns:a16="http://schemas.microsoft.com/office/drawing/2014/main" id="{9DA0779B-1DB2-634A-A569-4D9ED5F78667}"/>
              </a:ext>
            </a:extLst>
          </p:cNvPr>
          <p:cNvSpPr>
            <a:spLocks noChangeArrowheads="1"/>
          </p:cNvSpPr>
          <p:nvPr/>
        </p:nvSpPr>
        <p:spPr bwMode="auto">
          <a:xfrm>
            <a:off x="4908342" y="4915753"/>
            <a:ext cx="165654" cy="165654"/>
          </a:xfrm>
          <a:custGeom>
            <a:avLst/>
            <a:gdLst>
              <a:gd name="T0" fmla="*/ 0 w 478"/>
              <a:gd name="T1" fmla="*/ 245 h 478"/>
              <a:gd name="T2" fmla="*/ 0 w 478"/>
              <a:gd name="T3" fmla="*/ 245 h 478"/>
              <a:gd name="T4" fmla="*/ 231 w 478"/>
              <a:gd name="T5" fmla="*/ 0 h 478"/>
              <a:gd name="T6" fmla="*/ 477 w 478"/>
              <a:gd name="T7" fmla="*/ 245 h 478"/>
              <a:gd name="T8" fmla="*/ 231 w 478"/>
              <a:gd name="T9" fmla="*/ 477 h 478"/>
              <a:gd name="T10" fmla="*/ 0 w 478"/>
              <a:gd name="T11" fmla="*/ 245 h 478"/>
            </a:gdLst>
            <a:ahLst/>
            <a:cxnLst>
              <a:cxn ang="0">
                <a:pos x="T0" y="T1"/>
              </a:cxn>
              <a:cxn ang="0">
                <a:pos x="T2" y="T3"/>
              </a:cxn>
              <a:cxn ang="0">
                <a:pos x="T4" y="T5"/>
              </a:cxn>
              <a:cxn ang="0">
                <a:pos x="T6" y="T7"/>
              </a:cxn>
              <a:cxn ang="0">
                <a:pos x="T8" y="T9"/>
              </a:cxn>
              <a:cxn ang="0">
                <a:pos x="T10" y="T11"/>
              </a:cxn>
            </a:cxnLst>
            <a:rect l="0" t="0" r="r" b="b"/>
            <a:pathLst>
              <a:path w="478" h="478">
                <a:moveTo>
                  <a:pt x="0" y="245"/>
                </a:moveTo>
                <a:lnTo>
                  <a:pt x="0" y="245"/>
                </a:lnTo>
                <a:cubicBezTo>
                  <a:pt x="0" y="109"/>
                  <a:pt x="95" y="0"/>
                  <a:pt x="231" y="0"/>
                </a:cubicBezTo>
                <a:cubicBezTo>
                  <a:pt x="368" y="0"/>
                  <a:pt x="477" y="109"/>
                  <a:pt x="477" y="245"/>
                </a:cubicBezTo>
                <a:cubicBezTo>
                  <a:pt x="477" y="368"/>
                  <a:pt x="368" y="477"/>
                  <a:pt x="231" y="477"/>
                </a:cubicBezTo>
                <a:cubicBezTo>
                  <a:pt x="95" y="477"/>
                  <a:pt x="0" y="368"/>
                  <a:pt x="0" y="245"/>
                </a:cubicBezTo>
              </a:path>
            </a:pathLst>
          </a:custGeom>
          <a:solidFill>
            <a:schemeClr val="accent4"/>
          </a:solidFill>
          <a:ln>
            <a:noFill/>
          </a:ln>
          <a:effectLst/>
        </p:spPr>
        <p:txBody>
          <a:bodyPr wrap="none" anchor="ctr"/>
          <a:lstStyle/>
          <a:p>
            <a:endParaRPr lang="en-SV" sz="900"/>
          </a:p>
        </p:txBody>
      </p:sp>
      <p:sp>
        <p:nvSpPr>
          <p:cNvPr id="49" name="Freeform 9">
            <a:extLst>
              <a:ext uri="{FF2B5EF4-FFF2-40B4-BE49-F238E27FC236}">
                <a16:creationId xmlns:a16="http://schemas.microsoft.com/office/drawing/2014/main" id="{16F822EE-06CE-674B-9610-A2484C264356}"/>
              </a:ext>
            </a:extLst>
          </p:cNvPr>
          <p:cNvSpPr>
            <a:spLocks noChangeArrowheads="1"/>
          </p:cNvSpPr>
          <p:nvPr/>
        </p:nvSpPr>
        <p:spPr bwMode="auto">
          <a:xfrm>
            <a:off x="6649242" y="3506161"/>
            <a:ext cx="38347" cy="355849"/>
          </a:xfrm>
          <a:custGeom>
            <a:avLst/>
            <a:gdLst>
              <a:gd name="T0" fmla="*/ 55 w 110"/>
              <a:gd name="T1" fmla="*/ 1023 h 1024"/>
              <a:gd name="T2" fmla="*/ 55 w 110"/>
              <a:gd name="T3" fmla="*/ 1023 h 1024"/>
              <a:gd name="T4" fmla="*/ 0 w 110"/>
              <a:gd name="T5" fmla="*/ 969 h 1024"/>
              <a:gd name="T6" fmla="*/ 0 w 110"/>
              <a:gd name="T7" fmla="*/ 941 h 1024"/>
              <a:gd name="T8" fmla="*/ 55 w 110"/>
              <a:gd name="T9" fmla="*/ 887 h 1024"/>
              <a:gd name="T10" fmla="*/ 109 w 110"/>
              <a:gd name="T11" fmla="*/ 941 h 1024"/>
              <a:gd name="T12" fmla="*/ 109 w 110"/>
              <a:gd name="T13" fmla="*/ 969 h 1024"/>
              <a:gd name="T14" fmla="*/ 55 w 110"/>
              <a:gd name="T15" fmla="*/ 1023 h 1024"/>
              <a:gd name="T16" fmla="*/ 55 w 110"/>
              <a:gd name="T17" fmla="*/ 723 h 1024"/>
              <a:gd name="T18" fmla="*/ 55 w 110"/>
              <a:gd name="T19" fmla="*/ 723 h 1024"/>
              <a:gd name="T20" fmla="*/ 0 w 110"/>
              <a:gd name="T21" fmla="*/ 668 h 1024"/>
              <a:gd name="T22" fmla="*/ 0 w 110"/>
              <a:gd name="T23" fmla="*/ 641 h 1024"/>
              <a:gd name="T24" fmla="*/ 55 w 110"/>
              <a:gd name="T25" fmla="*/ 587 h 1024"/>
              <a:gd name="T26" fmla="*/ 109 w 110"/>
              <a:gd name="T27" fmla="*/ 641 h 1024"/>
              <a:gd name="T28" fmla="*/ 109 w 110"/>
              <a:gd name="T29" fmla="*/ 668 h 1024"/>
              <a:gd name="T30" fmla="*/ 55 w 110"/>
              <a:gd name="T31" fmla="*/ 723 h 1024"/>
              <a:gd name="T32" fmla="*/ 55 w 110"/>
              <a:gd name="T33" fmla="*/ 423 h 1024"/>
              <a:gd name="T34" fmla="*/ 55 w 110"/>
              <a:gd name="T35" fmla="*/ 423 h 1024"/>
              <a:gd name="T36" fmla="*/ 0 w 110"/>
              <a:gd name="T37" fmla="*/ 369 h 1024"/>
              <a:gd name="T38" fmla="*/ 0 w 110"/>
              <a:gd name="T39" fmla="*/ 341 h 1024"/>
              <a:gd name="T40" fmla="*/ 55 w 110"/>
              <a:gd name="T41" fmla="*/ 286 h 1024"/>
              <a:gd name="T42" fmla="*/ 109 w 110"/>
              <a:gd name="T43" fmla="*/ 341 h 1024"/>
              <a:gd name="T44" fmla="*/ 109 w 110"/>
              <a:gd name="T45" fmla="*/ 369 h 1024"/>
              <a:gd name="T46" fmla="*/ 55 w 110"/>
              <a:gd name="T47" fmla="*/ 423 h 1024"/>
              <a:gd name="T48" fmla="*/ 55 w 110"/>
              <a:gd name="T49" fmla="*/ 137 h 1024"/>
              <a:gd name="T50" fmla="*/ 55 w 110"/>
              <a:gd name="T51" fmla="*/ 137 h 1024"/>
              <a:gd name="T52" fmla="*/ 0 w 110"/>
              <a:gd name="T53" fmla="*/ 82 h 1024"/>
              <a:gd name="T54" fmla="*/ 0 w 110"/>
              <a:gd name="T55" fmla="*/ 55 h 1024"/>
              <a:gd name="T56" fmla="*/ 55 w 110"/>
              <a:gd name="T57" fmla="*/ 0 h 1024"/>
              <a:gd name="T58" fmla="*/ 109 w 110"/>
              <a:gd name="T59" fmla="*/ 55 h 1024"/>
              <a:gd name="T60" fmla="*/ 109 w 110"/>
              <a:gd name="T61" fmla="*/ 82 h 1024"/>
              <a:gd name="T62" fmla="*/ 55 w 110"/>
              <a:gd name="T63" fmla="*/ 137 h 1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0" h="1024">
                <a:moveTo>
                  <a:pt x="55" y="1023"/>
                </a:moveTo>
                <a:lnTo>
                  <a:pt x="55" y="1023"/>
                </a:lnTo>
                <a:cubicBezTo>
                  <a:pt x="27" y="1023"/>
                  <a:pt x="0" y="996"/>
                  <a:pt x="0" y="969"/>
                </a:cubicBezTo>
                <a:cubicBezTo>
                  <a:pt x="0" y="941"/>
                  <a:pt x="0" y="941"/>
                  <a:pt x="0" y="941"/>
                </a:cubicBezTo>
                <a:cubicBezTo>
                  <a:pt x="0" y="914"/>
                  <a:pt x="27" y="887"/>
                  <a:pt x="55" y="887"/>
                </a:cubicBezTo>
                <a:cubicBezTo>
                  <a:pt x="82" y="887"/>
                  <a:pt x="109" y="914"/>
                  <a:pt x="109" y="941"/>
                </a:cubicBezTo>
                <a:cubicBezTo>
                  <a:pt x="109" y="969"/>
                  <a:pt x="109" y="969"/>
                  <a:pt x="109" y="969"/>
                </a:cubicBezTo>
                <a:cubicBezTo>
                  <a:pt x="109" y="996"/>
                  <a:pt x="82" y="1023"/>
                  <a:pt x="55" y="1023"/>
                </a:cubicBezTo>
                <a:close/>
                <a:moveTo>
                  <a:pt x="55" y="723"/>
                </a:moveTo>
                <a:lnTo>
                  <a:pt x="55" y="723"/>
                </a:lnTo>
                <a:cubicBezTo>
                  <a:pt x="27" y="723"/>
                  <a:pt x="0" y="696"/>
                  <a:pt x="0" y="668"/>
                </a:cubicBezTo>
                <a:cubicBezTo>
                  <a:pt x="0" y="641"/>
                  <a:pt x="0" y="641"/>
                  <a:pt x="0" y="641"/>
                </a:cubicBezTo>
                <a:cubicBezTo>
                  <a:pt x="0" y="614"/>
                  <a:pt x="27" y="587"/>
                  <a:pt x="55" y="587"/>
                </a:cubicBezTo>
                <a:cubicBezTo>
                  <a:pt x="82" y="587"/>
                  <a:pt x="109" y="614"/>
                  <a:pt x="109" y="641"/>
                </a:cubicBezTo>
                <a:cubicBezTo>
                  <a:pt x="109" y="668"/>
                  <a:pt x="109" y="668"/>
                  <a:pt x="109" y="668"/>
                </a:cubicBezTo>
                <a:cubicBezTo>
                  <a:pt x="109" y="696"/>
                  <a:pt x="82" y="723"/>
                  <a:pt x="55" y="723"/>
                </a:cubicBezTo>
                <a:close/>
                <a:moveTo>
                  <a:pt x="55" y="423"/>
                </a:moveTo>
                <a:lnTo>
                  <a:pt x="55" y="423"/>
                </a:lnTo>
                <a:cubicBezTo>
                  <a:pt x="27" y="423"/>
                  <a:pt x="0" y="410"/>
                  <a:pt x="0" y="369"/>
                </a:cubicBezTo>
                <a:cubicBezTo>
                  <a:pt x="0" y="341"/>
                  <a:pt x="0" y="341"/>
                  <a:pt x="0" y="341"/>
                </a:cubicBezTo>
                <a:cubicBezTo>
                  <a:pt x="0" y="314"/>
                  <a:pt x="27" y="286"/>
                  <a:pt x="55" y="286"/>
                </a:cubicBezTo>
                <a:cubicBezTo>
                  <a:pt x="82" y="286"/>
                  <a:pt x="109" y="314"/>
                  <a:pt x="109" y="341"/>
                </a:cubicBezTo>
                <a:cubicBezTo>
                  <a:pt x="109" y="369"/>
                  <a:pt x="109" y="369"/>
                  <a:pt x="109" y="369"/>
                </a:cubicBezTo>
                <a:cubicBezTo>
                  <a:pt x="109" y="410"/>
                  <a:pt x="82" y="423"/>
                  <a:pt x="55" y="423"/>
                </a:cubicBezTo>
                <a:close/>
                <a:moveTo>
                  <a:pt x="55" y="137"/>
                </a:moveTo>
                <a:lnTo>
                  <a:pt x="55" y="137"/>
                </a:lnTo>
                <a:cubicBezTo>
                  <a:pt x="27" y="137"/>
                  <a:pt x="0" y="109"/>
                  <a:pt x="0" y="82"/>
                </a:cubicBezTo>
                <a:cubicBezTo>
                  <a:pt x="0" y="55"/>
                  <a:pt x="0" y="55"/>
                  <a:pt x="0" y="55"/>
                </a:cubicBezTo>
                <a:cubicBezTo>
                  <a:pt x="0" y="14"/>
                  <a:pt x="27" y="0"/>
                  <a:pt x="55" y="0"/>
                </a:cubicBezTo>
                <a:cubicBezTo>
                  <a:pt x="82" y="0"/>
                  <a:pt x="109" y="14"/>
                  <a:pt x="109" y="55"/>
                </a:cubicBezTo>
                <a:cubicBezTo>
                  <a:pt x="109" y="82"/>
                  <a:pt x="109" y="82"/>
                  <a:pt x="109" y="82"/>
                </a:cubicBezTo>
                <a:cubicBezTo>
                  <a:pt x="109" y="109"/>
                  <a:pt x="82" y="137"/>
                  <a:pt x="55" y="137"/>
                </a:cubicBezTo>
                <a:close/>
              </a:path>
            </a:pathLst>
          </a:custGeom>
          <a:solidFill>
            <a:schemeClr val="accent3"/>
          </a:solidFill>
          <a:ln>
            <a:noFill/>
          </a:ln>
          <a:effectLst/>
        </p:spPr>
        <p:txBody>
          <a:bodyPr wrap="none" anchor="ctr"/>
          <a:lstStyle/>
          <a:p>
            <a:endParaRPr lang="en-SV" sz="900"/>
          </a:p>
        </p:txBody>
      </p:sp>
      <p:sp>
        <p:nvSpPr>
          <p:cNvPr id="50" name="Freeform 10">
            <a:extLst>
              <a:ext uri="{FF2B5EF4-FFF2-40B4-BE49-F238E27FC236}">
                <a16:creationId xmlns:a16="http://schemas.microsoft.com/office/drawing/2014/main" id="{7C20F3B1-B25A-BC4B-A4C4-00159C987F59}"/>
              </a:ext>
            </a:extLst>
          </p:cNvPr>
          <p:cNvSpPr>
            <a:spLocks noChangeArrowheads="1"/>
          </p:cNvSpPr>
          <p:nvPr/>
        </p:nvSpPr>
        <p:spPr bwMode="auto">
          <a:xfrm>
            <a:off x="6601694" y="3889619"/>
            <a:ext cx="133443" cy="128842"/>
          </a:xfrm>
          <a:custGeom>
            <a:avLst/>
            <a:gdLst>
              <a:gd name="T0" fmla="*/ 0 w 383"/>
              <a:gd name="T1" fmla="*/ 191 h 369"/>
              <a:gd name="T2" fmla="*/ 0 w 383"/>
              <a:gd name="T3" fmla="*/ 191 h 369"/>
              <a:gd name="T4" fmla="*/ 191 w 383"/>
              <a:gd name="T5" fmla="*/ 0 h 369"/>
              <a:gd name="T6" fmla="*/ 382 w 383"/>
              <a:gd name="T7" fmla="*/ 191 h 369"/>
              <a:gd name="T8" fmla="*/ 191 w 383"/>
              <a:gd name="T9" fmla="*/ 368 h 369"/>
              <a:gd name="T10" fmla="*/ 0 w 383"/>
              <a:gd name="T11" fmla="*/ 191 h 369"/>
            </a:gdLst>
            <a:ahLst/>
            <a:cxnLst>
              <a:cxn ang="0">
                <a:pos x="T0" y="T1"/>
              </a:cxn>
              <a:cxn ang="0">
                <a:pos x="T2" y="T3"/>
              </a:cxn>
              <a:cxn ang="0">
                <a:pos x="T4" y="T5"/>
              </a:cxn>
              <a:cxn ang="0">
                <a:pos x="T6" y="T7"/>
              </a:cxn>
              <a:cxn ang="0">
                <a:pos x="T8" y="T9"/>
              </a:cxn>
              <a:cxn ang="0">
                <a:pos x="T10" y="T11"/>
              </a:cxn>
            </a:cxnLst>
            <a:rect l="0" t="0" r="r" b="b"/>
            <a:pathLst>
              <a:path w="383" h="369">
                <a:moveTo>
                  <a:pt x="0" y="191"/>
                </a:moveTo>
                <a:lnTo>
                  <a:pt x="0" y="191"/>
                </a:lnTo>
                <a:cubicBezTo>
                  <a:pt x="0" y="82"/>
                  <a:pt x="82" y="0"/>
                  <a:pt x="191" y="0"/>
                </a:cubicBezTo>
                <a:cubicBezTo>
                  <a:pt x="286" y="0"/>
                  <a:pt x="382" y="82"/>
                  <a:pt x="382" y="191"/>
                </a:cubicBezTo>
                <a:cubicBezTo>
                  <a:pt x="382" y="287"/>
                  <a:pt x="286" y="368"/>
                  <a:pt x="191" y="368"/>
                </a:cubicBezTo>
                <a:cubicBezTo>
                  <a:pt x="82" y="368"/>
                  <a:pt x="0" y="287"/>
                  <a:pt x="0" y="191"/>
                </a:cubicBezTo>
              </a:path>
            </a:pathLst>
          </a:custGeom>
          <a:solidFill>
            <a:schemeClr val="accent3"/>
          </a:solidFill>
          <a:ln>
            <a:noFill/>
          </a:ln>
          <a:effectLst/>
        </p:spPr>
        <p:txBody>
          <a:bodyPr wrap="none" anchor="ctr"/>
          <a:lstStyle/>
          <a:p>
            <a:endParaRPr lang="en-SV" sz="900"/>
          </a:p>
        </p:txBody>
      </p:sp>
      <p:sp>
        <p:nvSpPr>
          <p:cNvPr id="51" name="Freeform 11">
            <a:extLst>
              <a:ext uri="{FF2B5EF4-FFF2-40B4-BE49-F238E27FC236}">
                <a16:creationId xmlns:a16="http://schemas.microsoft.com/office/drawing/2014/main" id="{A03C9979-2772-2D48-BAD4-497CEBF5461E}"/>
              </a:ext>
            </a:extLst>
          </p:cNvPr>
          <p:cNvSpPr>
            <a:spLocks noChangeArrowheads="1"/>
          </p:cNvSpPr>
          <p:nvPr/>
        </p:nvSpPr>
        <p:spPr bwMode="auto">
          <a:xfrm>
            <a:off x="3598448" y="3349710"/>
            <a:ext cx="29143" cy="185593"/>
          </a:xfrm>
          <a:custGeom>
            <a:avLst/>
            <a:gdLst>
              <a:gd name="T0" fmla="*/ 41 w 82"/>
              <a:gd name="T1" fmla="*/ 532 h 533"/>
              <a:gd name="T2" fmla="*/ 41 w 82"/>
              <a:gd name="T3" fmla="*/ 532 h 533"/>
              <a:gd name="T4" fmla="*/ 0 w 82"/>
              <a:gd name="T5" fmla="*/ 491 h 533"/>
              <a:gd name="T6" fmla="*/ 0 w 82"/>
              <a:gd name="T7" fmla="*/ 464 h 533"/>
              <a:gd name="T8" fmla="*/ 41 w 82"/>
              <a:gd name="T9" fmla="*/ 423 h 533"/>
              <a:gd name="T10" fmla="*/ 81 w 82"/>
              <a:gd name="T11" fmla="*/ 464 h 533"/>
              <a:gd name="T12" fmla="*/ 81 w 82"/>
              <a:gd name="T13" fmla="*/ 491 h 533"/>
              <a:gd name="T14" fmla="*/ 41 w 82"/>
              <a:gd name="T15" fmla="*/ 532 h 533"/>
              <a:gd name="T16" fmla="*/ 41 w 82"/>
              <a:gd name="T17" fmla="*/ 300 h 533"/>
              <a:gd name="T18" fmla="*/ 41 w 82"/>
              <a:gd name="T19" fmla="*/ 300 h 533"/>
              <a:gd name="T20" fmla="*/ 0 w 82"/>
              <a:gd name="T21" fmla="*/ 259 h 533"/>
              <a:gd name="T22" fmla="*/ 0 w 82"/>
              <a:gd name="T23" fmla="*/ 232 h 533"/>
              <a:gd name="T24" fmla="*/ 41 w 82"/>
              <a:gd name="T25" fmla="*/ 191 h 533"/>
              <a:gd name="T26" fmla="*/ 81 w 82"/>
              <a:gd name="T27" fmla="*/ 232 h 533"/>
              <a:gd name="T28" fmla="*/ 81 w 82"/>
              <a:gd name="T29" fmla="*/ 259 h 533"/>
              <a:gd name="T30" fmla="*/ 41 w 82"/>
              <a:gd name="T31" fmla="*/ 300 h 533"/>
              <a:gd name="T32" fmla="*/ 41 w 82"/>
              <a:gd name="T33" fmla="*/ 109 h 533"/>
              <a:gd name="T34" fmla="*/ 41 w 82"/>
              <a:gd name="T35" fmla="*/ 109 h 533"/>
              <a:gd name="T36" fmla="*/ 0 w 82"/>
              <a:gd name="T37" fmla="*/ 68 h 533"/>
              <a:gd name="T38" fmla="*/ 0 w 82"/>
              <a:gd name="T39" fmla="*/ 41 h 533"/>
              <a:gd name="T40" fmla="*/ 41 w 82"/>
              <a:gd name="T41" fmla="*/ 0 h 533"/>
              <a:gd name="T42" fmla="*/ 81 w 82"/>
              <a:gd name="T43" fmla="*/ 41 h 533"/>
              <a:gd name="T44" fmla="*/ 81 w 82"/>
              <a:gd name="T45" fmla="*/ 68 h 533"/>
              <a:gd name="T46" fmla="*/ 41 w 82"/>
              <a:gd name="T47" fmla="*/ 109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533">
                <a:moveTo>
                  <a:pt x="41" y="532"/>
                </a:moveTo>
                <a:lnTo>
                  <a:pt x="41" y="532"/>
                </a:lnTo>
                <a:cubicBezTo>
                  <a:pt x="13" y="532"/>
                  <a:pt x="0" y="518"/>
                  <a:pt x="0" y="491"/>
                </a:cubicBezTo>
                <a:cubicBezTo>
                  <a:pt x="0" y="464"/>
                  <a:pt x="0" y="464"/>
                  <a:pt x="0" y="464"/>
                </a:cubicBezTo>
                <a:cubicBezTo>
                  <a:pt x="0" y="450"/>
                  <a:pt x="13" y="423"/>
                  <a:pt x="41" y="423"/>
                </a:cubicBezTo>
                <a:cubicBezTo>
                  <a:pt x="68" y="423"/>
                  <a:pt x="81" y="450"/>
                  <a:pt x="81" y="464"/>
                </a:cubicBezTo>
                <a:cubicBezTo>
                  <a:pt x="81" y="491"/>
                  <a:pt x="81" y="491"/>
                  <a:pt x="81" y="491"/>
                </a:cubicBezTo>
                <a:cubicBezTo>
                  <a:pt x="81" y="518"/>
                  <a:pt x="68" y="532"/>
                  <a:pt x="41" y="532"/>
                </a:cubicBezTo>
                <a:close/>
                <a:moveTo>
                  <a:pt x="41" y="300"/>
                </a:moveTo>
                <a:lnTo>
                  <a:pt x="41" y="300"/>
                </a:lnTo>
                <a:cubicBezTo>
                  <a:pt x="13" y="300"/>
                  <a:pt x="0" y="286"/>
                  <a:pt x="0" y="259"/>
                </a:cubicBezTo>
                <a:cubicBezTo>
                  <a:pt x="0" y="232"/>
                  <a:pt x="0" y="232"/>
                  <a:pt x="0" y="232"/>
                </a:cubicBezTo>
                <a:cubicBezTo>
                  <a:pt x="0" y="218"/>
                  <a:pt x="13" y="191"/>
                  <a:pt x="41" y="191"/>
                </a:cubicBezTo>
                <a:cubicBezTo>
                  <a:pt x="68" y="191"/>
                  <a:pt x="81" y="218"/>
                  <a:pt x="81" y="232"/>
                </a:cubicBezTo>
                <a:cubicBezTo>
                  <a:pt x="81" y="259"/>
                  <a:pt x="81" y="259"/>
                  <a:pt x="81" y="259"/>
                </a:cubicBezTo>
                <a:cubicBezTo>
                  <a:pt x="81" y="286"/>
                  <a:pt x="68" y="300"/>
                  <a:pt x="41" y="300"/>
                </a:cubicBezTo>
                <a:close/>
                <a:moveTo>
                  <a:pt x="41" y="109"/>
                </a:moveTo>
                <a:lnTo>
                  <a:pt x="41" y="109"/>
                </a:lnTo>
                <a:cubicBezTo>
                  <a:pt x="13" y="109"/>
                  <a:pt x="0" y="82"/>
                  <a:pt x="0" y="68"/>
                </a:cubicBezTo>
                <a:cubicBezTo>
                  <a:pt x="0" y="41"/>
                  <a:pt x="0" y="41"/>
                  <a:pt x="0" y="41"/>
                </a:cubicBezTo>
                <a:cubicBezTo>
                  <a:pt x="0" y="14"/>
                  <a:pt x="13" y="0"/>
                  <a:pt x="41" y="0"/>
                </a:cubicBezTo>
                <a:cubicBezTo>
                  <a:pt x="68" y="0"/>
                  <a:pt x="81" y="14"/>
                  <a:pt x="81" y="41"/>
                </a:cubicBezTo>
                <a:cubicBezTo>
                  <a:pt x="81" y="68"/>
                  <a:pt x="81" y="68"/>
                  <a:pt x="81" y="68"/>
                </a:cubicBezTo>
                <a:cubicBezTo>
                  <a:pt x="81" y="82"/>
                  <a:pt x="68" y="109"/>
                  <a:pt x="41" y="109"/>
                </a:cubicBezTo>
                <a:close/>
              </a:path>
            </a:pathLst>
          </a:custGeom>
          <a:solidFill>
            <a:schemeClr val="accent2"/>
          </a:solidFill>
          <a:ln>
            <a:noFill/>
          </a:ln>
          <a:effectLst/>
        </p:spPr>
        <p:txBody>
          <a:bodyPr wrap="none" anchor="ctr"/>
          <a:lstStyle/>
          <a:p>
            <a:endParaRPr lang="en-SV" sz="900"/>
          </a:p>
        </p:txBody>
      </p:sp>
      <p:sp>
        <p:nvSpPr>
          <p:cNvPr id="52" name="Freeform 12">
            <a:extLst>
              <a:ext uri="{FF2B5EF4-FFF2-40B4-BE49-F238E27FC236}">
                <a16:creationId xmlns:a16="http://schemas.microsoft.com/office/drawing/2014/main" id="{B1C06CF9-D62B-0840-9919-175AC9876E53}"/>
              </a:ext>
            </a:extLst>
          </p:cNvPr>
          <p:cNvSpPr>
            <a:spLocks noChangeArrowheads="1"/>
          </p:cNvSpPr>
          <p:nvPr/>
        </p:nvSpPr>
        <p:spPr bwMode="auto">
          <a:xfrm>
            <a:off x="3564704" y="3477018"/>
            <a:ext cx="95098" cy="95098"/>
          </a:xfrm>
          <a:custGeom>
            <a:avLst/>
            <a:gdLst>
              <a:gd name="T0" fmla="*/ 0 w 274"/>
              <a:gd name="T1" fmla="*/ 137 h 274"/>
              <a:gd name="T2" fmla="*/ 0 w 274"/>
              <a:gd name="T3" fmla="*/ 137 h 274"/>
              <a:gd name="T4" fmla="*/ 137 w 274"/>
              <a:gd name="T5" fmla="*/ 0 h 274"/>
              <a:gd name="T6" fmla="*/ 273 w 274"/>
              <a:gd name="T7" fmla="*/ 137 h 274"/>
              <a:gd name="T8" fmla="*/ 137 w 274"/>
              <a:gd name="T9" fmla="*/ 273 h 274"/>
              <a:gd name="T10" fmla="*/ 0 w 274"/>
              <a:gd name="T11" fmla="*/ 137 h 274"/>
            </a:gdLst>
            <a:ahLst/>
            <a:cxnLst>
              <a:cxn ang="0">
                <a:pos x="T0" y="T1"/>
              </a:cxn>
              <a:cxn ang="0">
                <a:pos x="T2" y="T3"/>
              </a:cxn>
              <a:cxn ang="0">
                <a:pos x="T4" y="T5"/>
              </a:cxn>
              <a:cxn ang="0">
                <a:pos x="T6" y="T7"/>
              </a:cxn>
              <a:cxn ang="0">
                <a:pos x="T8" y="T9"/>
              </a:cxn>
              <a:cxn ang="0">
                <a:pos x="T10" y="T11"/>
              </a:cxn>
            </a:cxnLst>
            <a:rect l="0" t="0" r="r" b="b"/>
            <a:pathLst>
              <a:path w="274" h="274">
                <a:moveTo>
                  <a:pt x="0" y="137"/>
                </a:moveTo>
                <a:lnTo>
                  <a:pt x="0" y="137"/>
                </a:lnTo>
                <a:cubicBezTo>
                  <a:pt x="0" y="69"/>
                  <a:pt x="55" y="0"/>
                  <a:pt x="137" y="0"/>
                </a:cubicBezTo>
                <a:cubicBezTo>
                  <a:pt x="205" y="0"/>
                  <a:pt x="273" y="69"/>
                  <a:pt x="273" y="137"/>
                </a:cubicBezTo>
                <a:cubicBezTo>
                  <a:pt x="273" y="219"/>
                  <a:pt x="205" y="273"/>
                  <a:pt x="137" y="273"/>
                </a:cubicBezTo>
                <a:cubicBezTo>
                  <a:pt x="55" y="273"/>
                  <a:pt x="0" y="219"/>
                  <a:pt x="0" y="137"/>
                </a:cubicBezTo>
              </a:path>
            </a:pathLst>
          </a:custGeom>
          <a:solidFill>
            <a:schemeClr val="accent2"/>
          </a:solidFill>
          <a:ln>
            <a:noFill/>
          </a:ln>
          <a:effectLst/>
        </p:spPr>
        <p:txBody>
          <a:bodyPr wrap="none" anchor="ctr"/>
          <a:lstStyle/>
          <a:p>
            <a:endParaRPr lang="en-SV" sz="900"/>
          </a:p>
        </p:txBody>
      </p:sp>
      <p:sp>
        <p:nvSpPr>
          <p:cNvPr id="57" name="Freeform 13">
            <a:extLst>
              <a:ext uri="{FF2B5EF4-FFF2-40B4-BE49-F238E27FC236}">
                <a16:creationId xmlns:a16="http://schemas.microsoft.com/office/drawing/2014/main" id="{B4D0AAFB-7D42-724E-BBB1-28A172630D25}"/>
              </a:ext>
            </a:extLst>
          </p:cNvPr>
          <p:cNvSpPr>
            <a:spLocks noChangeArrowheads="1"/>
          </p:cNvSpPr>
          <p:nvPr/>
        </p:nvSpPr>
        <p:spPr bwMode="auto">
          <a:xfrm>
            <a:off x="2913633" y="2652818"/>
            <a:ext cx="24542" cy="76692"/>
          </a:xfrm>
          <a:custGeom>
            <a:avLst/>
            <a:gdLst>
              <a:gd name="T0" fmla="*/ 27 w 69"/>
              <a:gd name="T1" fmla="*/ 218 h 219"/>
              <a:gd name="T2" fmla="*/ 27 w 69"/>
              <a:gd name="T3" fmla="*/ 218 h 219"/>
              <a:gd name="T4" fmla="*/ 0 w 69"/>
              <a:gd name="T5" fmla="*/ 191 h 219"/>
              <a:gd name="T6" fmla="*/ 0 w 69"/>
              <a:gd name="T7" fmla="*/ 177 h 219"/>
              <a:gd name="T8" fmla="*/ 27 w 69"/>
              <a:gd name="T9" fmla="*/ 136 h 219"/>
              <a:gd name="T10" fmla="*/ 68 w 69"/>
              <a:gd name="T11" fmla="*/ 177 h 219"/>
              <a:gd name="T12" fmla="*/ 68 w 69"/>
              <a:gd name="T13" fmla="*/ 191 h 219"/>
              <a:gd name="T14" fmla="*/ 27 w 69"/>
              <a:gd name="T15" fmla="*/ 218 h 219"/>
              <a:gd name="T16" fmla="*/ 27 w 69"/>
              <a:gd name="T17" fmla="*/ 82 h 219"/>
              <a:gd name="T18" fmla="*/ 27 w 69"/>
              <a:gd name="T19" fmla="*/ 82 h 219"/>
              <a:gd name="T20" fmla="*/ 0 w 69"/>
              <a:gd name="T21" fmla="*/ 54 h 219"/>
              <a:gd name="T22" fmla="*/ 0 w 69"/>
              <a:gd name="T23" fmla="*/ 41 h 219"/>
              <a:gd name="T24" fmla="*/ 27 w 69"/>
              <a:gd name="T25" fmla="*/ 0 h 219"/>
              <a:gd name="T26" fmla="*/ 68 w 69"/>
              <a:gd name="T27" fmla="*/ 41 h 219"/>
              <a:gd name="T28" fmla="*/ 68 w 69"/>
              <a:gd name="T29" fmla="*/ 54 h 219"/>
              <a:gd name="T30" fmla="*/ 27 w 69"/>
              <a:gd name="T31" fmla="*/ 82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9" h="219">
                <a:moveTo>
                  <a:pt x="27" y="218"/>
                </a:moveTo>
                <a:lnTo>
                  <a:pt x="27" y="218"/>
                </a:lnTo>
                <a:cubicBezTo>
                  <a:pt x="13" y="218"/>
                  <a:pt x="0" y="205"/>
                  <a:pt x="0" y="191"/>
                </a:cubicBezTo>
                <a:cubicBezTo>
                  <a:pt x="0" y="177"/>
                  <a:pt x="0" y="177"/>
                  <a:pt x="0" y="177"/>
                </a:cubicBezTo>
                <a:cubicBezTo>
                  <a:pt x="0" y="150"/>
                  <a:pt x="13" y="136"/>
                  <a:pt x="27" y="136"/>
                </a:cubicBezTo>
                <a:cubicBezTo>
                  <a:pt x="54" y="136"/>
                  <a:pt x="68" y="150"/>
                  <a:pt x="68" y="177"/>
                </a:cubicBezTo>
                <a:cubicBezTo>
                  <a:pt x="68" y="191"/>
                  <a:pt x="68" y="191"/>
                  <a:pt x="68" y="191"/>
                </a:cubicBezTo>
                <a:cubicBezTo>
                  <a:pt x="68" y="205"/>
                  <a:pt x="54" y="218"/>
                  <a:pt x="27" y="218"/>
                </a:cubicBezTo>
                <a:close/>
                <a:moveTo>
                  <a:pt x="27" y="82"/>
                </a:moveTo>
                <a:lnTo>
                  <a:pt x="27" y="82"/>
                </a:lnTo>
                <a:cubicBezTo>
                  <a:pt x="13" y="82"/>
                  <a:pt x="0" y="68"/>
                  <a:pt x="0" y="54"/>
                </a:cubicBezTo>
                <a:cubicBezTo>
                  <a:pt x="0" y="41"/>
                  <a:pt x="0" y="41"/>
                  <a:pt x="0" y="41"/>
                </a:cubicBezTo>
                <a:cubicBezTo>
                  <a:pt x="0" y="14"/>
                  <a:pt x="13" y="0"/>
                  <a:pt x="27" y="0"/>
                </a:cubicBezTo>
                <a:cubicBezTo>
                  <a:pt x="54" y="0"/>
                  <a:pt x="68" y="14"/>
                  <a:pt x="68" y="41"/>
                </a:cubicBezTo>
                <a:cubicBezTo>
                  <a:pt x="68" y="54"/>
                  <a:pt x="68" y="54"/>
                  <a:pt x="68" y="54"/>
                </a:cubicBezTo>
                <a:cubicBezTo>
                  <a:pt x="68" y="68"/>
                  <a:pt x="54" y="82"/>
                  <a:pt x="27" y="82"/>
                </a:cubicBezTo>
                <a:close/>
              </a:path>
            </a:pathLst>
          </a:custGeom>
          <a:solidFill>
            <a:schemeClr val="accent1"/>
          </a:solidFill>
          <a:ln>
            <a:noFill/>
          </a:ln>
          <a:effectLst/>
        </p:spPr>
        <p:txBody>
          <a:bodyPr wrap="none" anchor="ctr"/>
          <a:lstStyle/>
          <a:p>
            <a:endParaRPr lang="en-SV" sz="900"/>
          </a:p>
        </p:txBody>
      </p:sp>
      <p:sp>
        <p:nvSpPr>
          <p:cNvPr id="58" name="Freeform 14">
            <a:extLst>
              <a:ext uri="{FF2B5EF4-FFF2-40B4-BE49-F238E27FC236}">
                <a16:creationId xmlns:a16="http://schemas.microsoft.com/office/drawing/2014/main" id="{129CA5EE-54CF-B342-BF49-3F2465180D0B}"/>
              </a:ext>
            </a:extLst>
          </p:cNvPr>
          <p:cNvSpPr>
            <a:spLocks noChangeArrowheads="1"/>
          </p:cNvSpPr>
          <p:nvPr/>
        </p:nvSpPr>
        <p:spPr bwMode="auto">
          <a:xfrm>
            <a:off x="2884489" y="2743314"/>
            <a:ext cx="76692" cy="76692"/>
          </a:xfrm>
          <a:custGeom>
            <a:avLst/>
            <a:gdLst>
              <a:gd name="T0" fmla="*/ 0 w 219"/>
              <a:gd name="T1" fmla="*/ 109 h 219"/>
              <a:gd name="T2" fmla="*/ 0 w 219"/>
              <a:gd name="T3" fmla="*/ 109 h 219"/>
              <a:gd name="T4" fmla="*/ 109 w 219"/>
              <a:gd name="T5" fmla="*/ 0 h 219"/>
              <a:gd name="T6" fmla="*/ 218 w 219"/>
              <a:gd name="T7" fmla="*/ 109 h 219"/>
              <a:gd name="T8" fmla="*/ 109 w 219"/>
              <a:gd name="T9" fmla="*/ 218 h 219"/>
              <a:gd name="T10" fmla="*/ 0 w 219"/>
              <a:gd name="T11" fmla="*/ 109 h 219"/>
            </a:gdLst>
            <a:ahLst/>
            <a:cxnLst>
              <a:cxn ang="0">
                <a:pos x="T0" y="T1"/>
              </a:cxn>
              <a:cxn ang="0">
                <a:pos x="T2" y="T3"/>
              </a:cxn>
              <a:cxn ang="0">
                <a:pos x="T4" y="T5"/>
              </a:cxn>
              <a:cxn ang="0">
                <a:pos x="T6" y="T7"/>
              </a:cxn>
              <a:cxn ang="0">
                <a:pos x="T8" y="T9"/>
              </a:cxn>
              <a:cxn ang="0">
                <a:pos x="T10" y="T11"/>
              </a:cxn>
            </a:cxnLst>
            <a:rect l="0" t="0" r="r" b="b"/>
            <a:pathLst>
              <a:path w="219" h="219">
                <a:moveTo>
                  <a:pt x="0" y="109"/>
                </a:moveTo>
                <a:lnTo>
                  <a:pt x="0" y="109"/>
                </a:lnTo>
                <a:cubicBezTo>
                  <a:pt x="0" y="41"/>
                  <a:pt x="54" y="0"/>
                  <a:pt x="109" y="0"/>
                </a:cubicBezTo>
                <a:cubicBezTo>
                  <a:pt x="177" y="0"/>
                  <a:pt x="218" y="41"/>
                  <a:pt x="218" y="109"/>
                </a:cubicBezTo>
                <a:cubicBezTo>
                  <a:pt x="218" y="164"/>
                  <a:pt x="177" y="218"/>
                  <a:pt x="109" y="218"/>
                </a:cubicBezTo>
                <a:cubicBezTo>
                  <a:pt x="54" y="218"/>
                  <a:pt x="0" y="164"/>
                  <a:pt x="0" y="109"/>
                </a:cubicBezTo>
              </a:path>
            </a:pathLst>
          </a:custGeom>
          <a:solidFill>
            <a:schemeClr val="accent1"/>
          </a:solidFill>
          <a:ln>
            <a:noFill/>
          </a:ln>
          <a:effectLst/>
        </p:spPr>
        <p:txBody>
          <a:bodyPr wrap="none" anchor="ctr"/>
          <a:lstStyle/>
          <a:p>
            <a:endParaRPr lang="en-SV" sz="900"/>
          </a:p>
        </p:txBody>
      </p:sp>
      <p:grpSp>
        <p:nvGrpSpPr>
          <p:cNvPr id="93" name="Group 92">
            <a:extLst>
              <a:ext uri="{FF2B5EF4-FFF2-40B4-BE49-F238E27FC236}">
                <a16:creationId xmlns:a16="http://schemas.microsoft.com/office/drawing/2014/main" id="{81048CD8-E19E-6B44-91F9-BFC756194D6E}"/>
              </a:ext>
            </a:extLst>
          </p:cNvPr>
          <p:cNvGrpSpPr/>
          <p:nvPr/>
        </p:nvGrpSpPr>
        <p:grpSpPr>
          <a:xfrm>
            <a:off x="4354524" y="3019365"/>
            <a:ext cx="1161624" cy="1301448"/>
            <a:chOff x="15537700" y="6099082"/>
            <a:chExt cx="3752309" cy="4203975"/>
          </a:xfrm>
          <a:solidFill>
            <a:schemeClr val="accent4"/>
          </a:solidFill>
        </p:grpSpPr>
        <p:sp>
          <p:nvSpPr>
            <p:cNvPr id="94" name="Freeform 4">
              <a:extLst>
                <a:ext uri="{FF2B5EF4-FFF2-40B4-BE49-F238E27FC236}">
                  <a16:creationId xmlns:a16="http://schemas.microsoft.com/office/drawing/2014/main" id="{022A23D7-D81F-FC4A-8197-DF788881B19E}"/>
                </a:ext>
              </a:extLst>
            </p:cNvPr>
            <p:cNvSpPr>
              <a:spLocks noChangeArrowheads="1"/>
            </p:cNvSpPr>
            <p:nvPr/>
          </p:nvSpPr>
          <p:spPr bwMode="auto">
            <a:xfrm>
              <a:off x="17452072" y="9344134"/>
              <a:ext cx="1247296" cy="958923"/>
            </a:xfrm>
            <a:custGeom>
              <a:avLst/>
              <a:gdLst>
                <a:gd name="T0" fmla="*/ 1583 w 1584"/>
                <a:gd name="T1" fmla="*/ 0 h 1215"/>
                <a:gd name="T2" fmla="*/ 0 w 1584"/>
                <a:gd name="T3" fmla="*/ 0 h 1215"/>
                <a:gd name="T4" fmla="*/ 0 w 1584"/>
                <a:gd name="T5" fmla="*/ 1214 h 1215"/>
                <a:gd name="T6" fmla="*/ 1583 w 1584"/>
                <a:gd name="T7" fmla="*/ 0 h 1215"/>
              </a:gdLst>
              <a:ahLst/>
              <a:cxnLst>
                <a:cxn ang="0">
                  <a:pos x="T0" y="T1"/>
                </a:cxn>
                <a:cxn ang="0">
                  <a:pos x="T2" y="T3"/>
                </a:cxn>
                <a:cxn ang="0">
                  <a:pos x="T4" y="T5"/>
                </a:cxn>
                <a:cxn ang="0">
                  <a:pos x="T6" y="T7"/>
                </a:cxn>
              </a:cxnLst>
              <a:rect l="0" t="0" r="r" b="b"/>
              <a:pathLst>
                <a:path w="1584" h="1215">
                  <a:moveTo>
                    <a:pt x="1583" y="0"/>
                  </a:moveTo>
                  <a:lnTo>
                    <a:pt x="0" y="0"/>
                  </a:lnTo>
                  <a:lnTo>
                    <a:pt x="0" y="1214"/>
                  </a:lnTo>
                  <a:lnTo>
                    <a:pt x="1583"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95" name="Freeform 5">
              <a:extLst>
                <a:ext uri="{FF2B5EF4-FFF2-40B4-BE49-F238E27FC236}">
                  <a16:creationId xmlns:a16="http://schemas.microsoft.com/office/drawing/2014/main" id="{32E4A790-BF68-DA47-8F0A-F95F1E3D3C5E}"/>
                </a:ext>
              </a:extLst>
            </p:cNvPr>
            <p:cNvSpPr>
              <a:spLocks noChangeArrowheads="1"/>
            </p:cNvSpPr>
            <p:nvPr/>
          </p:nvSpPr>
          <p:spPr bwMode="auto">
            <a:xfrm>
              <a:off x="15537700" y="6099082"/>
              <a:ext cx="3752309" cy="3752309"/>
            </a:xfrm>
            <a:custGeom>
              <a:avLst/>
              <a:gdLst>
                <a:gd name="T0" fmla="*/ 2387 w 4762"/>
                <a:gd name="T1" fmla="*/ 4761 h 4762"/>
                <a:gd name="T2" fmla="*/ 2387 w 4762"/>
                <a:gd name="T3" fmla="*/ 4761 h 4762"/>
                <a:gd name="T4" fmla="*/ 0 w 4762"/>
                <a:gd name="T5" fmla="*/ 2388 h 4762"/>
                <a:gd name="T6" fmla="*/ 2387 w 4762"/>
                <a:gd name="T7" fmla="*/ 0 h 4762"/>
                <a:gd name="T8" fmla="*/ 4761 w 4762"/>
                <a:gd name="T9" fmla="*/ 2388 h 4762"/>
                <a:gd name="T10" fmla="*/ 2387 w 4762"/>
                <a:gd name="T11" fmla="*/ 4761 h 4762"/>
              </a:gdLst>
              <a:ahLst/>
              <a:cxnLst>
                <a:cxn ang="0">
                  <a:pos x="T0" y="T1"/>
                </a:cxn>
                <a:cxn ang="0">
                  <a:pos x="T2" y="T3"/>
                </a:cxn>
                <a:cxn ang="0">
                  <a:pos x="T4" y="T5"/>
                </a:cxn>
                <a:cxn ang="0">
                  <a:pos x="T6" y="T7"/>
                </a:cxn>
                <a:cxn ang="0">
                  <a:pos x="T8" y="T9"/>
                </a:cxn>
                <a:cxn ang="0">
                  <a:pos x="T10" y="T11"/>
                </a:cxn>
              </a:cxnLst>
              <a:rect l="0" t="0" r="r" b="b"/>
              <a:pathLst>
                <a:path w="4762" h="4762">
                  <a:moveTo>
                    <a:pt x="2387" y="4761"/>
                  </a:moveTo>
                  <a:lnTo>
                    <a:pt x="2387" y="4761"/>
                  </a:lnTo>
                  <a:cubicBezTo>
                    <a:pt x="1064" y="4761"/>
                    <a:pt x="0" y="3696"/>
                    <a:pt x="0" y="2388"/>
                  </a:cubicBezTo>
                  <a:cubicBezTo>
                    <a:pt x="0" y="1065"/>
                    <a:pt x="1064" y="0"/>
                    <a:pt x="2387" y="0"/>
                  </a:cubicBezTo>
                  <a:cubicBezTo>
                    <a:pt x="3697" y="0"/>
                    <a:pt x="4761" y="1065"/>
                    <a:pt x="4761" y="2388"/>
                  </a:cubicBezTo>
                  <a:cubicBezTo>
                    <a:pt x="4761" y="3696"/>
                    <a:pt x="3697" y="4761"/>
                    <a:pt x="2387" y="476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grpSp>
      <p:grpSp>
        <p:nvGrpSpPr>
          <p:cNvPr id="96" name="Group 95">
            <a:extLst>
              <a:ext uri="{FF2B5EF4-FFF2-40B4-BE49-F238E27FC236}">
                <a16:creationId xmlns:a16="http://schemas.microsoft.com/office/drawing/2014/main" id="{8C16D1D4-A04F-7341-B1DA-419D8AFEDF9F}"/>
              </a:ext>
            </a:extLst>
          </p:cNvPr>
          <p:cNvGrpSpPr/>
          <p:nvPr/>
        </p:nvGrpSpPr>
        <p:grpSpPr>
          <a:xfrm>
            <a:off x="6239146" y="2565114"/>
            <a:ext cx="764975" cy="857055"/>
            <a:chOff x="15537700" y="6099082"/>
            <a:chExt cx="3752309" cy="4203975"/>
          </a:xfrm>
          <a:solidFill>
            <a:schemeClr val="accent3"/>
          </a:solidFill>
        </p:grpSpPr>
        <p:sp>
          <p:nvSpPr>
            <p:cNvPr id="97" name="Freeform 4">
              <a:extLst>
                <a:ext uri="{FF2B5EF4-FFF2-40B4-BE49-F238E27FC236}">
                  <a16:creationId xmlns:a16="http://schemas.microsoft.com/office/drawing/2014/main" id="{04DB8597-1328-1D4E-9C47-8EE6B93914CA}"/>
                </a:ext>
              </a:extLst>
            </p:cNvPr>
            <p:cNvSpPr>
              <a:spLocks noChangeArrowheads="1"/>
            </p:cNvSpPr>
            <p:nvPr/>
          </p:nvSpPr>
          <p:spPr bwMode="auto">
            <a:xfrm>
              <a:off x="17452072" y="9344134"/>
              <a:ext cx="1247296" cy="958923"/>
            </a:xfrm>
            <a:custGeom>
              <a:avLst/>
              <a:gdLst>
                <a:gd name="T0" fmla="*/ 1583 w 1584"/>
                <a:gd name="T1" fmla="*/ 0 h 1215"/>
                <a:gd name="T2" fmla="*/ 0 w 1584"/>
                <a:gd name="T3" fmla="*/ 0 h 1215"/>
                <a:gd name="T4" fmla="*/ 0 w 1584"/>
                <a:gd name="T5" fmla="*/ 1214 h 1215"/>
                <a:gd name="T6" fmla="*/ 1583 w 1584"/>
                <a:gd name="T7" fmla="*/ 0 h 1215"/>
              </a:gdLst>
              <a:ahLst/>
              <a:cxnLst>
                <a:cxn ang="0">
                  <a:pos x="T0" y="T1"/>
                </a:cxn>
                <a:cxn ang="0">
                  <a:pos x="T2" y="T3"/>
                </a:cxn>
                <a:cxn ang="0">
                  <a:pos x="T4" y="T5"/>
                </a:cxn>
                <a:cxn ang="0">
                  <a:pos x="T6" y="T7"/>
                </a:cxn>
              </a:cxnLst>
              <a:rect l="0" t="0" r="r" b="b"/>
              <a:pathLst>
                <a:path w="1584" h="1215">
                  <a:moveTo>
                    <a:pt x="1583" y="0"/>
                  </a:moveTo>
                  <a:lnTo>
                    <a:pt x="0" y="0"/>
                  </a:lnTo>
                  <a:lnTo>
                    <a:pt x="0" y="1214"/>
                  </a:lnTo>
                  <a:lnTo>
                    <a:pt x="1583"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98" name="Freeform 5">
              <a:extLst>
                <a:ext uri="{FF2B5EF4-FFF2-40B4-BE49-F238E27FC236}">
                  <a16:creationId xmlns:a16="http://schemas.microsoft.com/office/drawing/2014/main" id="{0261DFC2-81DE-3249-A70A-2268C1B7D9C7}"/>
                </a:ext>
              </a:extLst>
            </p:cNvPr>
            <p:cNvSpPr>
              <a:spLocks noChangeArrowheads="1"/>
            </p:cNvSpPr>
            <p:nvPr/>
          </p:nvSpPr>
          <p:spPr bwMode="auto">
            <a:xfrm>
              <a:off x="15537700" y="6099082"/>
              <a:ext cx="3752309" cy="3752309"/>
            </a:xfrm>
            <a:custGeom>
              <a:avLst/>
              <a:gdLst>
                <a:gd name="T0" fmla="*/ 2387 w 4762"/>
                <a:gd name="T1" fmla="*/ 4761 h 4762"/>
                <a:gd name="T2" fmla="*/ 2387 w 4762"/>
                <a:gd name="T3" fmla="*/ 4761 h 4762"/>
                <a:gd name="T4" fmla="*/ 0 w 4762"/>
                <a:gd name="T5" fmla="*/ 2388 h 4762"/>
                <a:gd name="T6" fmla="*/ 2387 w 4762"/>
                <a:gd name="T7" fmla="*/ 0 h 4762"/>
                <a:gd name="T8" fmla="*/ 4761 w 4762"/>
                <a:gd name="T9" fmla="*/ 2388 h 4762"/>
                <a:gd name="T10" fmla="*/ 2387 w 4762"/>
                <a:gd name="T11" fmla="*/ 4761 h 4762"/>
              </a:gdLst>
              <a:ahLst/>
              <a:cxnLst>
                <a:cxn ang="0">
                  <a:pos x="T0" y="T1"/>
                </a:cxn>
                <a:cxn ang="0">
                  <a:pos x="T2" y="T3"/>
                </a:cxn>
                <a:cxn ang="0">
                  <a:pos x="T4" y="T5"/>
                </a:cxn>
                <a:cxn ang="0">
                  <a:pos x="T6" y="T7"/>
                </a:cxn>
                <a:cxn ang="0">
                  <a:pos x="T8" y="T9"/>
                </a:cxn>
                <a:cxn ang="0">
                  <a:pos x="T10" y="T11"/>
                </a:cxn>
              </a:cxnLst>
              <a:rect l="0" t="0" r="r" b="b"/>
              <a:pathLst>
                <a:path w="4762" h="4762">
                  <a:moveTo>
                    <a:pt x="2387" y="4761"/>
                  </a:moveTo>
                  <a:lnTo>
                    <a:pt x="2387" y="4761"/>
                  </a:lnTo>
                  <a:cubicBezTo>
                    <a:pt x="1064" y="4761"/>
                    <a:pt x="0" y="3696"/>
                    <a:pt x="0" y="2388"/>
                  </a:cubicBezTo>
                  <a:cubicBezTo>
                    <a:pt x="0" y="1065"/>
                    <a:pt x="1064" y="0"/>
                    <a:pt x="2387" y="0"/>
                  </a:cubicBezTo>
                  <a:cubicBezTo>
                    <a:pt x="3697" y="0"/>
                    <a:pt x="4761" y="1065"/>
                    <a:pt x="4761" y="2388"/>
                  </a:cubicBezTo>
                  <a:cubicBezTo>
                    <a:pt x="4761" y="3696"/>
                    <a:pt x="3697" y="4761"/>
                    <a:pt x="2387" y="476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grpSp>
      <p:grpSp>
        <p:nvGrpSpPr>
          <p:cNvPr id="99" name="Group 98">
            <a:extLst>
              <a:ext uri="{FF2B5EF4-FFF2-40B4-BE49-F238E27FC236}">
                <a16:creationId xmlns:a16="http://schemas.microsoft.com/office/drawing/2014/main" id="{913AB5B0-4399-8F41-B682-EE9BA877F645}"/>
              </a:ext>
            </a:extLst>
          </p:cNvPr>
          <p:cNvGrpSpPr/>
          <p:nvPr/>
        </p:nvGrpSpPr>
        <p:grpSpPr>
          <a:xfrm>
            <a:off x="3308197" y="2592385"/>
            <a:ext cx="615375" cy="689447"/>
            <a:chOff x="15537700" y="6099082"/>
            <a:chExt cx="3752309" cy="4203975"/>
          </a:xfrm>
          <a:solidFill>
            <a:schemeClr val="accent2"/>
          </a:solidFill>
        </p:grpSpPr>
        <p:sp>
          <p:nvSpPr>
            <p:cNvPr id="100" name="Freeform 4">
              <a:extLst>
                <a:ext uri="{FF2B5EF4-FFF2-40B4-BE49-F238E27FC236}">
                  <a16:creationId xmlns:a16="http://schemas.microsoft.com/office/drawing/2014/main" id="{968D4BB7-291B-224F-B161-E2AABFB51C3B}"/>
                </a:ext>
              </a:extLst>
            </p:cNvPr>
            <p:cNvSpPr>
              <a:spLocks noChangeArrowheads="1"/>
            </p:cNvSpPr>
            <p:nvPr/>
          </p:nvSpPr>
          <p:spPr bwMode="auto">
            <a:xfrm>
              <a:off x="17452072" y="9344134"/>
              <a:ext cx="1247296" cy="958923"/>
            </a:xfrm>
            <a:custGeom>
              <a:avLst/>
              <a:gdLst>
                <a:gd name="T0" fmla="*/ 1583 w 1584"/>
                <a:gd name="T1" fmla="*/ 0 h 1215"/>
                <a:gd name="T2" fmla="*/ 0 w 1584"/>
                <a:gd name="T3" fmla="*/ 0 h 1215"/>
                <a:gd name="T4" fmla="*/ 0 w 1584"/>
                <a:gd name="T5" fmla="*/ 1214 h 1215"/>
                <a:gd name="T6" fmla="*/ 1583 w 1584"/>
                <a:gd name="T7" fmla="*/ 0 h 1215"/>
              </a:gdLst>
              <a:ahLst/>
              <a:cxnLst>
                <a:cxn ang="0">
                  <a:pos x="T0" y="T1"/>
                </a:cxn>
                <a:cxn ang="0">
                  <a:pos x="T2" y="T3"/>
                </a:cxn>
                <a:cxn ang="0">
                  <a:pos x="T4" y="T5"/>
                </a:cxn>
                <a:cxn ang="0">
                  <a:pos x="T6" y="T7"/>
                </a:cxn>
              </a:cxnLst>
              <a:rect l="0" t="0" r="r" b="b"/>
              <a:pathLst>
                <a:path w="1584" h="1215">
                  <a:moveTo>
                    <a:pt x="1583" y="0"/>
                  </a:moveTo>
                  <a:lnTo>
                    <a:pt x="0" y="0"/>
                  </a:lnTo>
                  <a:lnTo>
                    <a:pt x="0" y="1214"/>
                  </a:lnTo>
                  <a:lnTo>
                    <a:pt x="1583"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01" name="Freeform 5">
              <a:extLst>
                <a:ext uri="{FF2B5EF4-FFF2-40B4-BE49-F238E27FC236}">
                  <a16:creationId xmlns:a16="http://schemas.microsoft.com/office/drawing/2014/main" id="{46B982A0-FDD5-1540-9E9A-399EEE0A1E76}"/>
                </a:ext>
              </a:extLst>
            </p:cNvPr>
            <p:cNvSpPr>
              <a:spLocks noChangeArrowheads="1"/>
            </p:cNvSpPr>
            <p:nvPr/>
          </p:nvSpPr>
          <p:spPr bwMode="auto">
            <a:xfrm>
              <a:off x="15537700" y="6099082"/>
              <a:ext cx="3752309" cy="3752309"/>
            </a:xfrm>
            <a:custGeom>
              <a:avLst/>
              <a:gdLst>
                <a:gd name="T0" fmla="*/ 2387 w 4762"/>
                <a:gd name="T1" fmla="*/ 4761 h 4762"/>
                <a:gd name="T2" fmla="*/ 2387 w 4762"/>
                <a:gd name="T3" fmla="*/ 4761 h 4762"/>
                <a:gd name="T4" fmla="*/ 0 w 4762"/>
                <a:gd name="T5" fmla="*/ 2388 h 4762"/>
                <a:gd name="T6" fmla="*/ 2387 w 4762"/>
                <a:gd name="T7" fmla="*/ 0 h 4762"/>
                <a:gd name="T8" fmla="*/ 4761 w 4762"/>
                <a:gd name="T9" fmla="*/ 2388 h 4762"/>
                <a:gd name="T10" fmla="*/ 2387 w 4762"/>
                <a:gd name="T11" fmla="*/ 4761 h 4762"/>
              </a:gdLst>
              <a:ahLst/>
              <a:cxnLst>
                <a:cxn ang="0">
                  <a:pos x="T0" y="T1"/>
                </a:cxn>
                <a:cxn ang="0">
                  <a:pos x="T2" y="T3"/>
                </a:cxn>
                <a:cxn ang="0">
                  <a:pos x="T4" y="T5"/>
                </a:cxn>
                <a:cxn ang="0">
                  <a:pos x="T6" y="T7"/>
                </a:cxn>
                <a:cxn ang="0">
                  <a:pos x="T8" y="T9"/>
                </a:cxn>
                <a:cxn ang="0">
                  <a:pos x="T10" y="T11"/>
                </a:cxn>
              </a:cxnLst>
              <a:rect l="0" t="0" r="r" b="b"/>
              <a:pathLst>
                <a:path w="4762" h="4762">
                  <a:moveTo>
                    <a:pt x="2387" y="4761"/>
                  </a:moveTo>
                  <a:lnTo>
                    <a:pt x="2387" y="4761"/>
                  </a:lnTo>
                  <a:cubicBezTo>
                    <a:pt x="1064" y="4761"/>
                    <a:pt x="0" y="3696"/>
                    <a:pt x="0" y="2388"/>
                  </a:cubicBezTo>
                  <a:cubicBezTo>
                    <a:pt x="0" y="1065"/>
                    <a:pt x="1064" y="0"/>
                    <a:pt x="2387" y="0"/>
                  </a:cubicBezTo>
                  <a:cubicBezTo>
                    <a:pt x="3697" y="0"/>
                    <a:pt x="4761" y="1065"/>
                    <a:pt x="4761" y="2388"/>
                  </a:cubicBezTo>
                  <a:cubicBezTo>
                    <a:pt x="4761" y="3696"/>
                    <a:pt x="3697" y="4761"/>
                    <a:pt x="2387" y="476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grpSp>
      <p:grpSp>
        <p:nvGrpSpPr>
          <p:cNvPr id="102" name="Group 101">
            <a:extLst>
              <a:ext uri="{FF2B5EF4-FFF2-40B4-BE49-F238E27FC236}">
                <a16:creationId xmlns:a16="http://schemas.microsoft.com/office/drawing/2014/main" id="{BA9998D2-A12B-AE43-A90D-EA0168A8F1C2}"/>
              </a:ext>
            </a:extLst>
          </p:cNvPr>
          <p:cNvGrpSpPr/>
          <p:nvPr/>
        </p:nvGrpSpPr>
        <p:grpSpPr>
          <a:xfrm>
            <a:off x="2648414" y="2030370"/>
            <a:ext cx="506543" cy="567516"/>
            <a:chOff x="15537700" y="6099082"/>
            <a:chExt cx="3752309" cy="4203975"/>
          </a:xfrm>
          <a:solidFill>
            <a:schemeClr val="accent1"/>
          </a:solidFill>
        </p:grpSpPr>
        <p:sp>
          <p:nvSpPr>
            <p:cNvPr id="103" name="Freeform 4">
              <a:extLst>
                <a:ext uri="{FF2B5EF4-FFF2-40B4-BE49-F238E27FC236}">
                  <a16:creationId xmlns:a16="http://schemas.microsoft.com/office/drawing/2014/main" id="{6B649596-0EEF-904C-B9AA-FA5876300F04}"/>
                </a:ext>
              </a:extLst>
            </p:cNvPr>
            <p:cNvSpPr>
              <a:spLocks noChangeArrowheads="1"/>
            </p:cNvSpPr>
            <p:nvPr/>
          </p:nvSpPr>
          <p:spPr bwMode="auto">
            <a:xfrm>
              <a:off x="17452072" y="9344134"/>
              <a:ext cx="1247296" cy="958923"/>
            </a:xfrm>
            <a:custGeom>
              <a:avLst/>
              <a:gdLst>
                <a:gd name="T0" fmla="*/ 1583 w 1584"/>
                <a:gd name="T1" fmla="*/ 0 h 1215"/>
                <a:gd name="T2" fmla="*/ 0 w 1584"/>
                <a:gd name="T3" fmla="*/ 0 h 1215"/>
                <a:gd name="T4" fmla="*/ 0 w 1584"/>
                <a:gd name="T5" fmla="*/ 1214 h 1215"/>
                <a:gd name="T6" fmla="*/ 1583 w 1584"/>
                <a:gd name="T7" fmla="*/ 0 h 1215"/>
              </a:gdLst>
              <a:ahLst/>
              <a:cxnLst>
                <a:cxn ang="0">
                  <a:pos x="T0" y="T1"/>
                </a:cxn>
                <a:cxn ang="0">
                  <a:pos x="T2" y="T3"/>
                </a:cxn>
                <a:cxn ang="0">
                  <a:pos x="T4" y="T5"/>
                </a:cxn>
                <a:cxn ang="0">
                  <a:pos x="T6" y="T7"/>
                </a:cxn>
              </a:cxnLst>
              <a:rect l="0" t="0" r="r" b="b"/>
              <a:pathLst>
                <a:path w="1584" h="1215">
                  <a:moveTo>
                    <a:pt x="1583" y="0"/>
                  </a:moveTo>
                  <a:lnTo>
                    <a:pt x="0" y="0"/>
                  </a:lnTo>
                  <a:lnTo>
                    <a:pt x="0" y="1214"/>
                  </a:lnTo>
                  <a:lnTo>
                    <a:pt x="1583"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sp>
          <p:nvSpPr>
            <p:cNvPr id="104" name="Freeform 5">
              <a:extLst>
                <a:ext uri="{FF2B5EF4-FFF2-40B4-BE49-F238E27FC236}">
                  <a16:creationId xmlns:a16="http://schemas.microsoft.com/office/drawing/2014/main" id="{08528F40-D48E-5D45-9EC9-76024FD67642}"/>
                </a:ext>
              </a:extLst>
            </p:cNvPr>
            <p:cNvSpPr>
              <a:spLocks noChangeArrowheads="1"/>
            </p:cNvSpPr>
            <p:nvPr/>
          </p:nvSpPr>
          <p:spPr bwMode="auto">
            <a:xfrm>
              <a:off x="15537700" y="6099082"/>
              <a:ext cx="3752309" cy="3752309"/>
            </a:xfrm>
            <a:custGeom>
              <a:avLst/>
              <a:gdLst>
                <a:gd name="T0" fmla="*/ 2387 w 4762"/>
                <a:gd name="T1" fmla="*/ 4761 h 4762"/>
                <a:gd name="T2" fmla="*/ 2387 w 4762"/>
                <a:gd name="T3" fmla="*/ 4761 h 4762"/>
                <a:gd name="T4" fmla="*/ 0 w 4762"/>
                <a:gd name="T5" fmla="*/ 2388 h 4762"/>
                <a:gd name="T6" fmla="*/ 2387 w 4762"/>
                <a:gd name="T7" fmla="*/ 0 h 4762"/>
                <a:gd name="T8" fmla="*/ 4761 w 4762"/>
                <a:gd name="T9" fmla="*/ 2388 h 4762"/>
                <a:gd name="T10" fmla="*/ 2387 w 4762"/>
                <a:gd name="T11" fmla="*/ 4761 h 4762"/>
              </a:gdLst>
              <a:ahLst/>
              <a:cxnLst>
                <a:cxn ang="0">
                  <a:pos x="T0" y="T1"/>
                </a:cxn>
                <a:cxn ang="0">
                  <a:pos x="T2" y="T3"/>
                </a:cxn>
                <a:cxn ang="0">
                  <a:pos x="T4" y="T5"/>
                </a:cxn>
                <a:cxn ang="0">
                  <a:pos x="T6" y="T7"/>
                </a:cxn>
                <a:cxn ang="0">
                  <a:pos x="T8" y="T9"/>
                </a:cxn>
                <a:cxn ang="0">
                  <a:pos x="T10" y="T11"/>
                </a:cxn>
              </a:cxnLst>
              <a:rect l="0" t="0" r="r" b="b"/>
              <a:pathLst>
                <a:path w="4762" h="4762">
                  <a:moveTo>
                    <a:pt x="2387" y="4761"/>
                  </a:moveTo>
                  <a:lnTo>
                    <a:pt x="2387" y="4761"/>
                  </a:lnTo>
                  <a:cubicBezTo>
                    <a:pt x="1064" y="4761"/>
                    <a:pt x="0" y="3696"/>
                    <a:pt x="0" y="2388"/>
                  </a:cubicBezTo>
                  <a:cubicBezTo>
                    <a:pt x="0" y="1065"/>
                    <a:pt x="1064" y="0"/>
                    <a:pt x="2387" y="0"/>
                  </a:cubicBezTo>
                  <a:cubicBezTo>
                    <a:pt x="3697" y="0"/>
                    <a:pt x="4761" y="1065"/>
                    <a:pt x="4761" y="2388"/>
                  </a:cubicBezTo>
                  <a:cubicBezTo>
                    <a:pt x="4761" y="3696"/>
                    <a:pt x="3697" y="4761"/>
                    <a:pt x="2387" y="476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900"/>
            </a:p>
          </p:txBody>
        </p:sp>
      </p:grpSp>
      <p:sp>
        <p:nvSpPr>
          <p:cNvPr id="105" name="TextBox 104">
            <a:extLst>
              <a:ext uri="{FF2B5EF4-FFF2-40B4-BE49-F238E27FC236}">
                <a16:creationId xmlns:a16="http://schemas.microsoft.com/office/drawing/2014/main" id="{11A3F024-A120-9A45-8E54-C3B6FE85BAAF}"/>
              </a:ext>
            </a:extLst>
          </p:cNvPr>
          <p:cNvSpPr txBox="1"/>
          <p:nvPr/>
        </p:nvSpPr>
        <p:spPr>
          <a:xfrm>
            <a:off x="9652497" y="3928398"/>
            <a:ext cx="1445376" cy="830997"/>
          </a:xfrm>
          <a:prstGeom prst="rect">
            <a:avLst/>
          </a:prstGeom>
          <a:noFill/>
        </p:spPr>
        <p:txBody>
          <a:bodyPr wrap="square" rtlCol="0">
            <a:spAutoFit/>
          </a:bodyPr>
          <a:lstStyle/>
          <a:p>
            <a:r>
              <a:rPr lang="en-US" sz="1600" dirty="0">
                <a:latin typeface="Lato Light" panose="020F0502020204030203" pitchFamily="34" charset="0"/>
                <a:ea typeface="Lato Light" panose="020F0502020204030203" pitchFamily="34" charset="0"/>
                <a:cs typeface="Lato Light" panose="020F0502020204030203" pitchFamily="34" charset="0"/>
              </a:rPr>
              <a:t>Write your paragraph here</a:t>
            </a:r>
          </a:p>
        </p:txBody>
      </p:sp>
      <p:sp>
        <p:nvSpPr>
          <p:cNvPr id="106" name="TextBox 105">
            <a:extLst>
              <a:ext uri="{FF2B5EF4-FFF2-40B4-BE49-F238E27FC236}">
                <a16:creationId xmlns:a16="http://schemas.microsoft.com/office/drawing/2014/main" id="{791E689C-F247-C842-90C4-821796489798}"/>
              </a:ext>
            </a:extLst>
          </p:cNvPr>
          <p:cNvSpPr txBox="1"/>
          <p:nvPr/>
        </p:nvSpPr>
        <p:spPr>
          <a:xfrm>
            <a:off x="7091715" y="2529088"/>
            <a:ext cx="1445376" cy="830997"/>
          </a:xfrm>
          <a:prstGeom prst="rect">
            <a:avLst/>
          </a:prstGeom>
          <a:noFill/>
        </p:spPr>
        <p:txBody>
          <a:bodyPr wrap="square" rtlCol="0">
            <a:spAutoFit/>
          </a:bodyPr>
          <a:lstStyle/>
          <a:p>
            <a:r>
              <a:rPr lang="en-US" sz="1600" dirty="0">
                <a:latin typeface="Lato Light" panose="020F0502020204030203" pitchFamily="34" charset="0"/>
                <a:ea typeface="Lato Light" panose="020F0502020204030203" pitchFamily="34" charset="0"/>
                <a:cs typeface="Lato Light" panose="020F0502020204030203" pitchFamily="34" charset="0"/>
              </a:rPr>
              <a:t>Write your paragraph here</a:t>
            </a:r>
          </a:p>
        </p:txBody>
      </p:sp>
      <p:sp>
        <p:nvSpPr>
          <p:cNvPr id="107" name="TextBox 106">
            <a:extLst>
              <a:ext uri="{FF2B5EF4-FFF2-40B4-BE49-F238E27FC236}">
                <a16:creationId xmlns:a16="http://schemas.microsoft.com/office/drawing/2014/main" id="{EC34D836-6F21-E54F-BFBE-853368027151}"/>
              </a:ext>
            </a:extLst>
          </p:cNvPr>
          <p:cNvSpPr txBox="1"/>
          <p:nvPr/>
        </p:nvSpPr>
        <p:spPr>
          <a:xfrm>
            <a:off x="2865798" y="3858485"/>
            <a:ext cx="1608991" cy="584775"/>
          </a:xfrm>
          <a:prstGeom prst="rect">
            <a:avLst/>
          </a:prstGeom>
          <a:noFill/>
        </p:spPr>
        <p:txBody>
          <a:bodyPr wrap="square" rtlCol="0">
            <a:spAutoFit/>
          </a:bodyPr>
          <a:lstStyle/>
          <a:p>
            <a:pPr algn="r"/>
            <a:r>
              <a:rPr lang="en-US" sz="1600" dirty="0">
                <a:latin typeface="Lato Light" panose="020F0502020204030203" pitchFamily="34" charset="0"/>
                <a:ea typeface="Lato Light" panose="020F0502020204030203" pitchFamily="34" charset="0"/>
                <a:cs typeface="Lato Light" panose="020F0502020204030203" pitchFamily="34" charset="0"/>
              </a:rPr>
              <a:t>Write your paragraph here</a:t>
            </a:r>
          </a:p>
        </p:txBody>
      </p:sp>
      <p:sp>
        <p:nvSpPr>
          <p:cNvPr id="108" name="TextBox 107">
            <a:extLst>
              <a:ext uri="{FF2B5EF4-FFF2-40B4-BE49-F238E27FC236}">
                <a16:creationId xmlns:a16="http://schemas.microsoft.com/office/drawing/2014/main" id="{BBB66B75-3056-FB45-A17B-60A9B6CDFF69}"/>
              </a:ext>
            </a:extLst>
          </p:cNvPr>
          <p:cNvSpPr txBox="1"/>
          <p:nvPr/>
        </p:nvSpPr>
        <p:spPr>
          <a:xfrm>
            <a:off x="3938651" y="2250012"/>
            <a:ext cx="1445376" cy="830997"/>
          </a:xfrm>
          <a:prstGeom prst="rect">
            <a:avLst/>
          </a:prstGeom>
          <a:noFill/>
        </p:spPr>
        <p:txBody>
          <a:bodyPr wrap="square" rtlCol="0">
            <a:spAutoFit/>
          </a:bodyPr>
          <a:lstStyle/>
          <a:p>
            <a:r>
              <a:rPr lang="en-US" sz="1600" dirty="0">
                <a:latin typeface="Lato Light" panose="020F0502020204030203" pitchFamily="34" charset="0"/>
                <a:ea typeface="Lato Light" panose="020F0502020204030203" pitchFamily="34" charset="0"/>
                <a:cs typeface="Lato Light" panose="020F0502020204030203" pitchFamily="34" charset="0"/>
              </a:rPr>
              <a:t>Write your paragraph here</a:t>
            </a:r>
          </a:p>
        </p:txBody>
      </p:sp>
      <p:sp>
        <p:nvSpPr>
          <p:cNvPr id="109" name="TextBox 108">
            <a:extLst>
              <a:ext uri="{FF2B5EF4-FFF2-40B4-BE49-F238E27FC236}">
                <a16:creationId xmlns:a16="http://schemas.microsoft.com/office/drawing/2014/main" id="{4AD9988E-D285-B84A-9D26-96BB0760507B}"/>
              </a:ext>
            </a:extLst>
          </p:cNvPr>
          <p:cNvSpPr txBox="1"/>
          <p:nvPr/>
        </p:nvSpPr>
        <p:spPr>
          <a:xfrm>
            <a:off x="1003591" y="2020634"/>
            <a:ext cx="1608991" cy="584775"/>
          </a:xfrm>
          <a:prstGeom prst="rect">
            <a:avLst/>
          </a:prstGeom>
          <a:noFill/>
        </p:spPr>
        <p:txBody>
          <a:bodyPr wrap="square" rtlCol="0">
            <a:spAutoFit/>
          </a:bodyPr>
          <a:lstStyle/>
          <a:p>
            <a:pPr algn="r"/>
            <a:r>
              <a:rPr lang="en-US" sz="1600" dirty="0">
                <a:latin typeface="Lato Light" panose="020F0502020204030203" pitchFamily="34" charset="0"/>
                <a:ea typeface="Lato Light" panose="020F0502020204030203" pitchFamily="34" charset="0"/>
                <a:cs typeface="Lato Light" panose="020F0502020204030203" pitchFamily="34" charset="0"/>
              </a:rPr>
              <a:t>Write your paragraph here</a:t>
            </a:r>
          </a:p>
        </p:txBody>
      </p:sp>
      <p:sp>
        <p:nvSpPr>
          <p:cNvPr id="110" name="Rectangle 109">
            <a:extLst>
              <a:ext uri="{FF2B5EF4-FFF2-40B4-BE49-F238E27FC236}">
                <a16:creationId xmlns:a16="http://schemas.microsoft.com/office/drawing/2014/main" id="{E7FAB53E-0B26-9E49-A011-B75D35ACA846}"/>
              </a:ext>
            </a:extLst>
          </p:cNvPr>
          <p:cNvSpPr/>
          <p:nvPr/>
        </p:nvSpPr>
        <p:spPr>
          <a:xfrm>
            <a:off x="8274393" y="4083355"/>
            <a:ext cx="957990" cy="230832"/>
          </a:xfrm>
          <a:prstGeom prst="rect">
            <a:avLst/>
          </a:prstGeom>
        </p:spPr>
        <p:txBody>
          <a:bodyPr wrap="square">
            <a:spAutoFit/>
          </a:bodyPr>
          <a:lstStyle/>
          <a:p>
            <a:pPr algn="ctr"/>
            <a:r>
              <a:rPr lang="en-US" sz="900" b="1" dirty="0">
                <a:solidFill>
                  <a:schemeClr val="bg1"/>
                </a:solidFill>
                <a:latin typeface="Poppins SemiBold" pitchFamily="2" charset="77"/>
                <a:ea typeface="Roboto Medium" panose="02000000000000000000" pitchFamily="2" charset="0"/>
                <a:cs typeface="Montserrat" charset="0"/>
              </a:rPr>
              <a:t>2020</a:t>
            </a:r>
            <a:endParaRPr lang="en-US" sz="2700" b="1" dirty="0">
              <a:solidFill>
                <a:schemeClr val="bg1"/>
              </a:solidFill>
              <a:latin typeface="Poppins SemiBold" pitchFamily="2" charset="77"/>
              <a:ea typeface="Roboto Medium" panose="02000000000000000000" pitchFamily="2" charset="0"/>
              <a:cs typeface="Montserrat" charset="0"/>
            </a:endParaRPr>
          </a:p>
        </p:txBody>
      </p:sp>
      <p:sp>
        <p:nvSpPr>
          <p:cNvPr id="111" name="Rectangle 110">
            <a:extLst>
              <a:ext uri="{FF2B5EF4-FFF2-40B4-BE49-F238E27FC236}">
                <a16:creationId xmlns:a16="http://schemas.microsoft.com/office/drawing/2014/main" id="{DDAF2EE8-EB1B-1C43-B920-15560B615CCE}"/>
              </a:ext>
            </a:extLst>
          </p:cNvPr>
          <p:cNvSpPr/>
          <p:nvPr/>
        </p:nvSpPr>
        <p:spPr>
          <a:xfrm>
            <a:off x="4455720" y="3432191"/>
            <a:ext cx="957990" cy="230832"/>
          </a:xfrm>
          <a:prstGeom prst="rect">
            <a:avLst/>
          </a:prstGeom>
        </p:spPr>
        <p:txBody>
          <a:bodyPr wrap="square">
            <a:spAutoFit/>
          </a:bodyPr>
          <a:lstStyle/>
          <a:p>
            <a:pPr algn="ctr"/>
            <a:r>
              <a:rPr lang="en-US" sz="900" b="1" dirty="0">
                <a:solidFill>
                  <a:schemeClr val="bg1"/>
                </a:solidFill>
                <a:latin typeface="Poppins SemiBold" pitchFamily="2" charset="77"/>
                <a:ea typeface="Roboto Medium" panose="02000000000000000000" pitchFamily="2" charset="0"/>
                <a:cs typeface="Montserrat" charset="0"/>
              </a:rPr>
              <a:t>2019</a:t>
            </a:r>
            <a:endParaRPr lang="en-US" sz="2700" b="1" dirty="0">
              <a:solidFill>
                <a:schemeClr val="bg1"/>
              </a:solidFill>
              <a:latin typeface="Poppins SemiBold" pitchFamily="2" charset="77"/>
              <a:ea typeface="Roboto Medium" panose="02000000000000000000" pitchFamily="2" charset="0"/>
              <a:cs typeface="Montserrat" charset="0"/>
            </a:endParaRPr>
          </a:p>
        </p:txBody>
      </p:sp>
      <p:sp>
        <p:nvSpPr>
          <p:cNvPr id="112" name="Rectangle 111">
            <a:extLst>
              <a:ext uri="{FF2B5EF4-FFF2-40B4-BE49-F238E27FC236}">
                <a16:creationId xmlns:a16="http://schemas.microsoft.com/office/drawing/2014/main" id="{71687642-5591-2843-926A-98C6E2CA7189}"/>
              </a:ext>
            </a:extLst>
          </p:cNvPr>
          <p:cNvSpPr/>
          <p:nvPr/>
        </p:nvSpPr>
        <p:spPr>
          <a:xfrm>
            <a:off x="6132120" y="2781027"/>
            <a:ext cx="957990" cy="230832"/>
          </a:xfrm>
          <a:prstGeom prst="rect">
            <a:avLst/>
          </a:prstGeom>
        </p:spPr>
        <p:txBody>
          <a:bodyPr wrap="square">
            <a:spAutoFit/>
          </a:bodyPr>
          <a:lstStyle/>
          <a:p>
            <a:pPr algn="ctr"/>
            <a:r>
              <a:rPr lang="en-US" sz="900" b="1" dirty="0">
                <a:solidFill>
                  <a:schemeClr val="bg1"/>
                </a:solidFill>
                <a:latin typeface="Poppins SemiBold" pitchFamily="2" charset="77"/>
                <a:ea typeface="Roboto Medium" panose="02000000000000000000" pitchFamily="2" charset="0"/>
                <a:cs typeface="Montserrat" charset="0"/>
              </a:rPr>
              <a:t>2018</a:t>
            </a:r>
            <a:endParaRPr lang="en-US" sz="2700" b="1" dirty="0">
              <a:solidFill>
                <a:schemeClr val="bg1"/>
              </a:solidFill>
              <a:latin typeface="Poppins SemiBold" pitchFamily="2" charset="77"/>
              <a:ea typeface="Roboto Medium" panose="02000000000000000000" pitchFamily="2" charset="0"/>
              <a:cs typeface="Montserrat" charset="0"/>
            </a:endParaRPr>
          </a:p>
        </p:txBody>
      </p:sp>
      <p:sp>
        <p:nvSpPr>
          <p:cNvPr id="113" name="Rectangle 112">
            <a:extLst>
              <a:ext uri="{FF2B5EF4-FFF2-40B4-BE49-F238E27FC236}">
                <a16:creationId xmlns:a16="http://schemas.microsoft.com/office/drawing/2014/main" id="{62A4B7FE-2454-5344-9F54-D3FDB48768A9}"/>
              </a:ext>
            </a:extLst>
          </p:cNvPr>
          <p:cNvSpPr/>
          <p:nvPr/>
        </p:nvSpPr>
        <p:spPr>
          <a:xfrm>
            <a:off x="3125684" y="2767173"/>
            <a:ext cx="957990" cy="307777"/>
          </a:xfrm>
          <a:prstGeom prst="rect">
            <a:avLst/>
          </a:prstGeom>
        </p:spPr>
        <p:txBody>
          <a:bodyPr wrap="square">
            <a:spAutoFit/>
          </a:bodyPr>
          <a:lstStyle/>
          <a:p>
            <a:pPr algn="ctr"/>
            <a:r>
              <a:rPr lang="en-US" sz="1400" b="1" dirty="0">
                <a:solidFill>
                  <a:schemeClr val="bg1"/>
                </a:solidFill>
                <a:latin typeface="Poppins SemiBold" pitchFamily="2" charset="77"/>
                <a:ea typeface="Roboto Medium" panose="02000000000000000000" pitchFamily="2" charset="0"/>
                <a:cs typeface="Montserrat" charset="0"/>
              </a:rPr>
              <a:t>2017</a:t>
            </a:r>
          </a:p>
        </p:txBody>
      </p:sp>
      <p:sp>
        <p:nvSpPr>
          <p:cNvPr id="114" name="Rectangle 113">
            <a:extLst>
              <a:ext uri="{FF2B5EF4-FFF2-40B4-BE49-F238E27FC236}">
                <a16:creationId xmlns:a16="http://schemas.microsoft.com/office/drawing/2014/main" id="{8AFF6F41-9A5D-964B-B9B3-711B43840478}"/>
              </a:ext>
            </a:extLst>
          </p:cNvPr>
          <p:cNvSpPr/>
          <p:nvPr/>
        </p:nvSpPr>
        <p:spPr>
          <a:xfrm>
            <a:off x="2417947" y="2157573"/>
            <a:ext cx="957990" cy="307777"/>
          </a:xfrm>
          <a:prstGeom prst="rect">
            <a:avLst/>
          </a:prstGeom>
        </p:spPr>
        <p:txBody>
          <a:bodyPr wrap="square">
            <a:spAutoFit/>
          </a:bodyPr>
          <a:lstStyle/>
          <a:p>
            <a:pPr algn="ctr"/>
            <a:r>
              <a:rPr lang="en-US" sz="1400" b="1" dirty="0">
                <a:solidFill>
                  <a:schemeClr val="bg1"/>
                </a:solidFill>
                <a:latin typeface="Poppins SemiBold" pitchFamily="2" charset="77"/>
                <a:ea typeface="Roboto Medium" panose="02000000000000000000" pitchFamily="2" charset="0"/>
                <a:cs typeface="Montserrat" charset="0"/>
              </a:rPr>
              <a:t>2016</a:t>
            </a:r>
          </a:p>
        </p:txBody>
      </p:sp>
    </p:spTree>
    <p:extLst>
      <p:ext uri="{BB962C8B-B14F-4D97-AF65-F5344CB8AC3E}">
        <p14:creationId xmlns:p14="http://schemas.microsoft.com/office/powerpoint/2010/main" val="12629218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CF906EB4-F5D8-C74B-91BF-E052ACE98BC6}"/>
              </a:ext>
            </a:extLst>
          </p:cNvPr>
          <p:cNvSpPr/>
          <p:nvPr/>
        </p:nvSpPr>
        <p:spPr>
          <a:xfrm>
            <a:off x="1335742" y="2126470"/>
            <a:ext cx="4668163" cy="200394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2" name="Rectangle 51">
            <a:extLst>
              <a:ext uri="{FF2B5EF4-FFF2-40B4-BE49-F238E27FC236}">
                <a16:creationId xmlns:a16="http://schemas.microsoft.com/office/drawing/2014/main" id="{62291D3B-0259-1E45-8613-74C882888791}"/>
              </a:ext>
            </a:extLst>
          </p:cNvPr>
          <p:cNvSpPr/>
          <p:nvPr/>
        </p:nvSpPr>
        <p:spPr>
          <a:xfrm>
            <a:off x="6188096" y="2126470"/>
            <a:ext cx="4668163" cy="200394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43" name="Grupo 349">
            <a:extLst>
              <a:ext uri="{FF2B5EF4-FFF2-40B4-BE49-F238E27FC236}">
                <a16:creationId xmlns:a16="http://schemas.microsoft.com/office/drawing/2014/main" id="{348927B2-11EF-9B43-8F14-3C6D5FC962C2}"/>
              </a:ext>
            </a:extLst>
          </p:cNvPr>
          <p:cNvGrpSpPr/>
          <p:nvPr/>
        </p:nvGrpSpPr>
        <p:grpSpPr>
          <a:xfrm>
            <a:off x="1335742" y="511095"/>
            <a:ext cx="9520518" cy="911393"/>
            <a:chOff x="2668308" y="861425"/>
            <a:chExt cx="19041035" cy="1822785"/>
          </a:xfrm>
        </p:grpSpPr>
        <p:sp>
          <p:nvSpPr>
            <p:cNvPr id="44" name="CuadroTexto 350">
              <a:extLst>
                <a:ext uri="{FF2B5EF4-FFF2-40B4-BE49-F238E27FC236}">
                  <a16:creationId xmlns:a16="http://schemas.microsoft.com/office/drawing/2014/main" id="{EB85846B-B4DD-D346-BE0C-37F878C3F360}"/>
                </a:ext>
              </a:extLst>
            </p:cNvPr>
            <p:cNvSpPr txBox="1"/>
            <p:nvPr/>
          </p:nvSpPr>
          <p:spPr>
            <a:xfrm>
              <a:off x="7834782" y="861425"/>
              <a:ext cx="8708154" cy="1415771"/>
            </a:xfrm>
            <a:prstGeom prst="rect">
              <a:avLst/>
            </a:prstGeom>
            <a:noFill/>
          </p:spPr>
          <p:txBody>
            <a:bodyPr wrap="none" rtlCol="0">
              <a:spAutoFit/>
            </a:bodyPr>
            <a:lstStyle/>
            <a:p>
              <a:pPr algn="ctr"/>
              <a:r>
                <a:rPr lang="en-US" sz="4000" b="1" dirty="0">
                  <a:solidFill>
                    <a:schemeClr val="tx2"/>
                  </a:solidFill>
                  <a:latin typeface="Poppins" pitchFamily="2" charset="77"/>
                  <a:ea typeface="Lato Heavy" charset="0"/>
                  <a:cs typeface="Poppins" pitchFamily="2" charset="77"/>
                </a:rPr>
                <a:t>KPI Dashboards</a:t>
              </a:r>
            </a:p>
          </p:txBody>
        </p:sp>
        <p:sp>
          <p:nvSpPr>
            <p:cNvPr id="45" name="CuadroTexto 351">
              <a:extLst>
                <a:ext uri="{FF2B5EF4-FFF2-40B4-BE49-F238E27FC236}">
                  <a16:creationId xmlns:a16="http://schemas.microsoft.com/office/drawing/2014/main" id="{14CCF53B-4E8A-804A-9EAC-C1FF6A3EC7E9}"/>
                </a:ext>
              </a:extLst>
            </p:cNvPr>
            <p:cNvSpPr txBox="1"/>
            <p:nvPr/>
          </p:nvSpPr>
          <p:spPr>
            <a:xfrm>
              <a:off x="2668308" y="2222546"/>
              <a:ext cx="19041035" cy="461664"/>
            </a:xfrm>
            <a:prstGeom prst="rect">
              <a:avLst/>
            </a:prstGeom>
            <a:noFill/>
          </p:spPr>
          <p:txBody>
            <a:bodyPr wrap="square" rtlCol="0">
              <a:spAutoFit/>
            </a:bodyPr>
            <a:lstStyle/>
            <a:p>
              <a:pPr algn="ctr"/>
              <a:r>
                <a:rPr lang="en-US" sz="900" dirty="0">
                  <a:latin typeface="Lato Light" panose="020F0502020204030203" pitchFamily="34" charset="0"/>
                  <a:ea typeface="Lato Light" panose="020F0502020204030203" pitchFamily="34" charset="0"/>
                  <a:cs typeface="Lato Light" panose="020F0502020204030203" pitchFamily="34" charset="0"/>
                </a:rPr>
                <a:t>Marketing is the study and management of exchange relationships. Marketing is the business process of creating relationships with and satisfying customers.</a:t>
              </a:r>
            </a:p>
          </p:txBody>
        </p:sp>
      </p:grpSp>
      <p:sp>
        <p:nvSpPr>
          <p:cNvPr id="49" name="Rectangle 48">
            <a:extLst>
              <a:ext uri="{FF2B5EF4-FFF2-40B4-BE49-F238E27FC236}">
                <a16:creationId xmlns:a16="http://schemas.microsoft.com/office/drawing/2014/main" id="{233C56C8-9343-3347-A5DF-3981CA192370}"/>
              </a:ext>
            </a:extLst>
          </p:cNvPr>
          <p:cNvSpPr/>
          <p:nvPr/>
        </p:nvSpPr>
        <p:spPr>
          <a:xfrm>
            <a:off x="1599938" y="2799280"/>
            <a:ext cx="1126130" cy="369332"/>
          </a:xfrm>
          <a:prstGeom prst="rect">
            <a:avLst/>
          </a:prstGeom>
        </p:spPr>
        <p:txBody>
          <a:bodyPr wrap="square">
            <a:spAutoFit/>
          </a:bodyPr>
          <a:lstStyle/>
          <a:p>
            <a:r>
              <a:rPr lang="en-US" sz="900" dirty="0">
                <a:solidFill>
                  <a:schemeClr val="tx2"/>
                </a:solidFill>
                <a:latin typeface="Roboto Medium" panose="02000000000000000000" pitchFamily="2" charset="0"/>
                <a:ea typeface="Roboto Medium" panose="02000000000000000000" pitchFamily="2" charset="0"/>
                <a:cs typeface="Montserrat" charset="0"/>
              </a:rPr>
              <a:t>Software </a:t>
            </a:r>
          </a:p>
          <a:p>
            <a:r>
              <a:rPr lang="en-US" sz="900" dirty="0">
                <a:solidFill>
                  <a:schemeClr val="tx2"/>
                </a:solidFill>
                <a:latin typeface="Roboto Medium" panose="02000000000000000000" pitchFamily="2" charset="0"/>
                <a:ea typeface="Roboto Medium" panose="02000000000000000000" pitchFamily="2" charset="0"/>
                <a:cs typeface="Montserrat" charset="0"/>
              </a:rPr>
              <a:t>Sales</a:t>
            </a:r>
            <a:endParaRPr lang="en-US" sz="2700" dirty="0">
              <a:solidFill>
                <a:schemeClr val="tx2"/>
              </a:solidFill>
              <a:latin typeface="Roboto Medium" panose="02000000000000000000" pitchFamily="2" charset="0"/>
              <a:ea typeface="Roboto Medium" panose="02000000000000000000" pitchFamily="2" charset="0"/>
              <a:cs typeface="Montserrat" charset="0"/>
            </a:endParaRPr>
          </a:p>
        </p:txBody>
      </p:sp>
      <p:graphicFrame>
        <p:nvGraphicFramePr>
          <p:cNvPr id="50" name="Chart 49">
            <a:extLst>
              <a:ext uri="{FF2B5EF4-FFF2-40B4-BE49-F238E27FC236}">
                <a16:creationId xmlns:a16="http://schemas.microsoft.com/office/drawing/2014/main" id="{956F809B-CB3C-8345-A963-A2BFE724BF1B}"/>
              </a:ext>
            </a:extLst>
          </p:cNvPr>
          <p:cNvGraphicFramePr/>
          <p:nvPr/>
        </p:nvGraphicFramePr>
        <p:xfrm>
          <a:off x="2932546" y="2251038"/>
          <a:ext cx="2802912" cy="173735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71A24AE1-556A-4549-9F0B-1251F97A289B}"/>
              </a:ext>
            </a:extLst>
          </p:cNvPr>
          <p:cNvGraphicFramePr/>
          <p:nvPr/>
        </p:nvGraphicFramePr>
        <p:xfrm>
          <a:off x="7784901" y="2231354"/>
          <a:ext cx="2806620" cy="1751577"/>
        </p:xfrm>
        <a:graphic>
          <a:graphicData uri="http://schemas.openxmlformats.org/drawingml/2006/chart">
            <c:chart xmlns:c="http://schemas.openxmlformats.org/drawingml/2006/chart" xmlns:r="http://schemas.openxmlformats.org/officeDocument/2006/relationships" r:id="rId4"/>
          </a:graphicData>
        </a:graphic>
      </p:graphicFrame>
      <p:sp>
        <p:nvSpPr>
          <p:cNvPr id="54" name="Rectangle 53">
            <a:extLst>
              <a:ext uri="{FF2B5EF4-FFF2-40B4-BE49-F238E27FC236}">
                <a16:creationId xmlns:a16="http://schemas.microsoft.com/office/drawing/2014/main" id="{F8064662-C9F3-C443-A0C2-B18C9A026A65}"/>
              </a:ext>
            </a:extLst>
          </p:cNvPr>
          <p:cNvSpPr/>
          <p:nvPr/>
        </p:nvSpPr>
        <p:spPr>
          <a:xfrm>
            <a:off x="6415585" y="2930810"/>
            <a:ext cx="1126130" cy="230832"/>
          </a:xfrm>
          <a:prstGeom prst="rect">
            <a:avLst/>
          </a:prstGeom>
        </p:spPr>
        <p:txBody>
          <a:bodyPr wrap="square">
            <a:spAutoFit/>
          </a:bodyPr>
          <a:lstStyle/>
          <a:p>
            <a:r>
              <a:rPr lang="en-US" sz="900" dirty="0">
                <a:solidFill>
                  <a:schemeClr val="tx2"/>
                </a:solidFill>
                <a:latin typeface="Roboto Medium" panose="02000000000000000000" pitchFamily="2" charset="0"/>
                <a:ea typeface="Roboto Medium" panose="02000000000000000000" pitchFamily="2" charset="0"/>
                <a:cs typeface="Montserrat" charset="0"/>
              </a:rPr>
              <a:t>Overview</a:t>
            </a:r>
            <a:endParaRPr lang="en-US" sz="2700" dirty="0">
              <a:solidFill>
                <a:schemeClr val="tx2"/>
              </a:solidFill>
              <a:latin typeface="Roboto Medium" panose="02000000000000000000" pitchFamily="2" charset="0"/>
              <a:ea typeface="Roboto Medium" panose="02000000000000000000" pitchFamily="2" charset="0"/>
              <a:cs typeface="Montserrat" charset="0"/>
            </a:endParaRPr>
          </a:p>
        </p:txBody>
      </p:sp>
      <p:sp>
        <p:nvSpPr>
          <p:cNvPr id="38" name="Rectangle 37">
            <a:extLst>
              <a:ext uri="{FF2B5EF4-FFF2-40B4-BE49-F238E27FC236}">
                <a16:creationId xmlns:a16="http://schemas.microsoft.com/office/drawing/2014/main" id="{B603553C-BF35-2949-9CFF-5EC73CE1159B}"/>
              </a:ext>
            </a:extLst>
          </p:cNvPr>
          <p:cNvSpPr/>
          <p:nvPr/>
        </p:nvSpPr>
        <p:spPr>
          <a:xfrm>
            <a:off x="1335742" y="4364045"/>
            <a:ext cx="4668163" cy="200394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0" name="Rectangle 39">
            <a:extLst>
              <a:ext uri="{FF2B5EF4-FFF2-40B4-BE49-F238E27FC236}">
                <a16:creationId xmlns:a16="http://schemas.microsoft.com/office/drawing/2014/main" id="{06718F7C-1F00-D34D-AD01-08C4C57C5754}"/>
              </a:ext>
            </a:extLst>
          </p:cNvPr>
          <p:cNvSpPr/>
          <p:nvPr/>
        </p:nvSpPr>
        <p:spPr>
          <a:xfrm>
            <a:off x="6188096" y="4364045"/>
            <a:ext cx="4668163" cy="200394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1" name="Rectangle 40">
            <a:extLst>
              <a:ext uri="{FF2B5EF4-FFF2-40B4-BE49-F238E27FC236}">
                <a16:creationId xmlns:a16="http://schemas.microsoft.com/office/drawing/2014/main" id="{7A88812A-4F21-A940-907B-66D62B353EA1}"/>
              </a:ext>
            </a:extLst>
          </p:cNvPr>
          <p:cNvSpPr/>
          <p:nvPr/>
        </p:nvSpPr>
        <p:spPr>
          <a:xfrm>
            <a:off x="1599938" y="5036855"/>
            <a:ext cx="1126130" cy="369332"/>
          </a:xfrm>
          <a:prstGeom prst="rect">
            <a:avLst/>
          </a:prstGeom>
        </p:spPr>
        <p:txBody>
          <a:bodyPr wrap="square">
            <a:spAutoFit/>
          </a:bodyPr>
          <a:lstStyle/>
          <a:p>
            <a:r>
              <a:rPr lang="en-US" sz="900" dirty="0">
                <a:solidFill>
                  <a:schemeClr val="tx2"/>
                </a:solidFill>
                <a:latin typeface="Roboto Medium" panose="02000000000000000000" pitchFamily="2" charset="0"/>
                <a:ea typeface="Roboto Medium" panose="02000000000000000000" pitchFamily="2" charset="0"/>
                <a:cs typeface="Montserrat" charset="0"/>
              </a:rPr>
              <a:t>Build </a:t>
            </a:r>
          </a:p>
          <a:p>
            <a:r>
              <a:rPr lang="en-US" sz="900" dirty="0">
                <a:solidFill>
                  <a:schemeClr val="tx2"/>
                </a:solidFill>
                <a:latin typeface="Roboto Medium" panose="02000000000000000000" pitchFamily="2" charset="0"/>
                <a:ea typeface="Roboto Medium" panose="02000000000000000000" pitchFamily="2" charset="0"/>
                <a:cs typeface="Montserrat" charset="0"/>
              </a:rPr>
              <a:t>Status</a:t>
            </a:r>
            <a:endParaRPr lang="en-US" sz="2700" dirty="0">
              <a:solidFill>
                <a:schemeClr val="tx2"/>
              </a:solidFill>
              <a:latin typeface="Roboto Medium" panose="02000000000000000000" pitchFamily="2" charset="0"/>
              <a:ea typeface="Roboto Medium" panose="02000000000000000000" pitchFamily="2" charset="0"/>
              <a:cs typeface="Montserrat" charset="0"/>
            </a:endParaRPr>
          </a:p>
        </p:txBody>
      </p:sp>
      <p:sp>
        <p:nvSpPr>
          <p:cNvPr id="51" name="Rectangle 50">
            <a:extLst>
              <a:ext uri="{FF2B5EF4-FFF2-40B4-BE49-F238E27FC236}">
                <a16:creationId xmlns:a16="http://schemas.microsoft.com/office/drawing/2014/main" id="{DFC1AB38-C7D1-6A4E-9018-31CB9C5C6A60}"/>
              </a:ext>
            </a:extLst>
          </p:cNvPr>
          <p:cNvSpPr/>
          <p:nvPr/>
        </p:nvSpPr>
        <p:spPr>
          <a:xfrm>
            <a:off x="6415585" y="5168385"/>
            <a:ext cx="1288447" cy="230832"/>
          </a:xfrm>
          <a:prstGeom prst="rect">
            <a:avLst/>
          </a:prstGeom>
        </p:spPr>
        <p:txBody>
          <a:bodyPr wrap="square">
            <a:spAutoFit/>
          </a:bodyPr>
          <a:lstStyle/>
          <a:p>
            <a:r>
              <a:rPr lang="en-US" sz="900" dirty="0">
                <a:solidFill>
                  <a:schemeClr val="tx2"/>
                </a:solidFill>
                <a:latin typeface="Roboto Medium" panose="02000000000000000000" pitchFamily="2" charset="0"/>
                <a:ea typeface="Roboto Medium" panose="02000000000000000000" pitchFamily="2" charset="0"/>
                <a:cs typeface="Montserrat" charset="0"/>
              </a:rPr>
              <a:t>Attendance</a:t>
            </a:r>
            <a:endParaRPr lang="en-US" sz="2700" dirty="0">
              <a:solidFill>
                <a:schemeClr val="tx2"/>
              </a:solidFill>
              <a:latin typeface="Roboto Medium" panose="02000000000000000000" pitchFamily="2" charset="0"/>
              <a:ea typeface="Roboto Medium" panose="02000000000000000000" pitchFamily="2" charset="0"/>
              <a:cs typeface="Montserrat" charset="0"/>
            </a:endParaRPr>
          </a:p>
        </p:txBody>
      </p:sp>
      <p:graphicFrame>
        <p:nvGraphicFramePr>
          <p:cNvPr id="55" name="Chart 54">
            <a:extLst>
              <a:ext uri="{FF2B5EF4-FFF2-40B4-BE49-F238E27FC236}">
                <a16:creationId xmlns:a16="http://schemas.microsoft.com/office/drawing/2014/main" id="{A99E4395-91E9-734A-9035-8A09B1A36740}"/>
              </a:ext>
            </a:extLst>
          </p:cNvPr>
          <p:cNvGraphicFramePr/>
          <p:nvPr/>
        </p:nvGraphicFramePr>
        <p:xfrm>
          <a:off x="2998750" y="4616959"/>
          <a:ext cx="2710464" cy="150516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6" name="Chart 55">
            <a:extLst>
              <a:ext uri="{FF2B5EF4-FFF2-40B4-BE49-F238E27FC236}">
                <a16:creationId xmlns:a16="http://schemas.microsoft.com/office/drawing/2014/main" id="{46EEDAAE-1E43-8648-A92F-B6E8D0080611}"/>
              </a:ext>
            </a:extLst>
          </p:cNvPr>
          <p:cNvGraphicFramePr/>
          <p:nvPr/>
        </p:nvGraphicFramePr>
        <p:xfrm>
          <a:off x="7888223" y="4465065"/>
          <a:ext cx="2621528" cy="1747685"/>
        </p:xfrm>
        <a:graphic>
          <a:graphicData uri="http://schemas.openxmlformats.org/drawingml/2006/chart">
            <c:chart xmlns:c="http://schemas.openxmlformats.org/drawingml/2006/chart" xmlns:r="http://schemas.openxmlformats.org/officeDocument/2006/relationships" r:id="rId6"/>
          </a:graphicData>
        </a:graphic>
      </p:graphicFrame>
      <p:sp>
        <p:nvSpPr>
          <p:cNvPr id="57" name="TextBox 56">
            <a:extLst>
              <a:ext uri="{FF2B5EF4-FFF2-40B4-BE49-F238E27FC236}">
                <a16:creationId xmlns:a16="http://schemas.microsoft.com/office/drawing/2014/main" id="{93F7887C-E925-2F49-87C6-6B265DA74197}"/>
              </a:ext>
            </a:extLst>
          </p:cNvPr>
          <p:cNvSpPr txBox="1"/>
          <p:nvPr/>
        </p:nvSpPr>
        <p:spPr>
          <a:xfrm>
            <a:off x="8493696" y="5050368"/>
            <a:ext cx="1426359" cy="553998"/>
          </a:xfrm>
          <a:prstGeom prst="rect">
            <a:avLst/>
          </a:prstGeom>
          <a:noFill/>
        </p:spPr>
        <p:txBody>
          <a:bodyPr wrap="square" rtlCol="0">
            <a:spAutoFit/>
          </a:bodyPr>
          <a:lstStyle/>
          <a:p>
            <a:pPr algn="ctr"/>
            <a:r>
              <a:rPr lang="en-US" sz="3000" dirty="0">
                <a:solidFill>
                  <a:schemeClr val="tx2"/>
                </a:solidFill>
                <a:latin typeface="Roboto" pitchFamily="2" charset="0"/>
                <a:ea typeface="Roboto" pitchFamily="2" charset="0"/>
                <a:cs typeface="Poppins Medium" pitchFamily="2" charset="77"/>
              </a:rPr>
              <a:t>35%</a:t>
            </a:r>
          </a:p>
        </p:txBody>
      </p:sp>
    </p:spTree>
    <p:extLst>
      <p:ext uri="{BB962C8B-B14F-4D97-AF65-F5344CB8AC3E}">
        <p14:creationId xmlns:p14="http://schemas.microsoft.com/office/powerpoint/2010/main" val="64107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573301"/>
            <a:ext cx="3632200" cy="507831"/>
          </a:xfrm>
        </p:spPr>
        <p:txBody>
          <a:bodyPr/>
          <a:lstStyle/>
          <a:p>
            <a:r>
              <a:rPr lang="en-US" dirty="0" err="1"/>
              <a:t>Altoria</a:t>
            </a:r>
            <a:r>
              <a:rPr lang="en-US" dirty="0"/>
              <a:t> Solutions</a:t>
            </a:r>
            <a:endParaRPr lang="uk-UA" dirty="0">
              <a:solidFill>
                <a:schemeClr val="accent1"/>
              </a:solidFill>
            </a:endParaRPr>
          </a:p>
        </p:txBody>
      </p:sp>
      <p:grpSp>
        <p:nvGrpSpPr>
          <p:cNvPr id="4" name="Group 3"/>
          <p:cNvGrpSpPr/>
          <p:nvPr/>
        </p:nvGrpSpPr>
        <p:grpSpPr>
          <a:xfrm>
            <a:off x="1327150" y="1905000"/>
            <a:ext cx="2654301" cy="1629537"/>
            <a:chOff x="1990725" y="2857500"/>
            <a:chExt cx="3981451" cy="2444305"/>
          </a:xfrm>
        </p:grpSpPr>
        <p:sp>
          <p:nvSpPr>
            <p:cNvPr id="17" name="TextBox 16"/>
            <p:cNvSpPr txBox="1"/>
            <p:nvPr/>
          </p:nvSpPr>
          <p:spPr>
            <a:xfrm>
              <a:off x="1990725" y="4547946"/>
              <a:ext cx="3981450" cy="753859"/>
            </a:xfrm>
            <a:prstGeom prst="rect">
              <a:avLst/>
            </a:prstGeom>
            <a:noFill/>
          </p:spPr>
          <p:txBody>
            <a:bodyPr wrap="square" rtlCol="0">
              <a:spAutoFit/>
            </a:bodyPr>
            <a:lstStyle/>
            <a:p>
              <a:pPr algn="ctr"/>
              <a:r>
                <a:rPr lang="en-US" sz="1333">
                  <a:solidFill>
                    <a:schemeClr val="tx2"/>
                  </a:solidFill>
                </a:rPr>
                <a:t>lorem ipsum dolor sit amet, consectetuer adipiscing elit. </a:t>
              </a:r>
              <a:endParaRPr lang="uk-UA" sz="1333">
                <a:solidFill>
                  <a:schemeClr val="tx2"/>
                </a:solidFill>
              </a:endParaRPr>
            </a:p>
          </p:txBody>
        </p:sp>
        <p:sp>
          <p:nvSpPr>
            <p:cNvPr id="18" name="TextBox 17"/>
            <p:cNvSpPr txBox="1"/>
            <p:nvPr/>
          </p:nvSpPr>
          <p:spPr>
            <a:xfrm>
              <a:off x="1990726" y="3810343"/>
              <a:ext cx="3981450" cy="692497"/>
            </a:xfrm>
            <a:prstGeom prst="rect">
              <a:avLst/>
            </a:prstGeom>
            <a:noFill/>
          </p:spPr>
          <p:txBody>
            <a:bodyPr wrap="square" rtlCol="0">
              <a:spAutoFit/>
            </a:bodyPr>
            <a:lstStyle/>
            <a:p>
              <a:pPr algn="ctr"/>
              <a:r>
                <a:rPr lang="en-US" sz="2400">
                  <a:solidFill>
                    <a:schemeClr val="accent1"/>
                  </a:solidFill>
                  <a:latin typeface="+mj-lt"/>
                </a:rPr>
                <a:t>brand id</a:t>
              </a:r>
              <a:endParaRPr lang="uk-UA" sz="2400">
                <a:solidFill>
                  <a:schemeClr val="accent1"/>
                </a:solidFill>
                <a:latin typeface="+mj-lt"/>
              </a:endParaRPr>
            </a:p>
          </p:txBody>
        </p:sp>
        <p:sp>
          <p:nvSpPr>
            <p:cNvPr id="22" name="Freeform 431"/>
            <p:cNvSpPr>
              <a:spLocks noEditPoints="1"/>
            </p:cNvSpPr>
            <p:nvPr/>
          </p:nvSpPr>
          <p:spPr bwMode="auto">
            <a:xfrm>
              <a:off x="3736383" y="2857500"/>
              <a:ext cx="578442" cy="719138"/>
            </a:xfrm>
            <a:custGeom>
              <a:avLst/>
              <a:gdLst>
                <a:gd name="T0" fmla="*/ 32 w 144"/>
                <a:gd name="T1" fmla="*/ 140 h 176"/>
                <a:gd name="T2" fmla="*/ 40 w 144"/>
                <a:gd name="T3" fmla="*/ 140 h 176"/>
                <a:gd name="T4" fmla="*/ 40 w 144"/>
                <a:gd name="T5" fmla="*/ 88 h 176"/>
                <a:gd name="T6" fmla="*/ 40 w 144"/>
                <a:gd name="T7" fmla="*/ 104 h 176"/>
                <a:gd name="T8" fmla="*/ 40 w 144"/>
                <a:gd name="T9" fmla="*/ 88 h 176"/>
                <a:gd name="T10" fmla="*/ 112 w 144"/>
                <a:gd name="T11" fmla="*/ 100 h 176"/>
                <a:gd name="T12" fmla="*/ 120 w 144"/>
                <a:gd name="T13" fmla="*/ 100 h 176"/>
                <a:gd name="T14" fmla="*/ 112 w 144"/>
                <a:gd name="T15" fmla="*/ 24 h 176"/>
                <a:gd name="T16" fmla="*/ 128 w 144"/>
                <a:gd name="T17" fmla="*/ 16 h 176"/>
                <a:gd name="T18" fmla="*/ 120 w 144"/>
                <a:gd name="T19" fmla="*/ 0 h 176"/>
                <a:gd name="T20" fmla="*/ 16 w 144"/>
                <a:gd name="T21" fmla="*/ 8 h 176"/>
                <a:gd name="T22" fmla="*/ 24 w 144"/>
                <a:gd name="T23" fmla="*/ 24 h 176"/>
                <a:gd name="T24" fmla="*/ 0 w 144"/>
                <a:gd name="T25" fmla="*/ 128 h 176"/>
                <a:gd name="T26" fmla="*/ 96 w 144"/>
                <a:gd name="T27" fmla="*/ 176 h 176"/>
                <a:gd name="T28" fmla="*/ 112 w 144"/>
                <a:gd name="T29" fmla="*/ 24 h 176"/>
                <a:gd name="T30" fmla="*/ 120 w 144"/>
                <a:gd name="T31" fmla="*/ 8 h 176"/>
                <a:gd name="T32" fmla="*/ 24 w 144"/>
                <a:gd name="T33" fmla="*/ 16 h 176"/>
                <a:gd name="T34" fmla="*/ 40 w 144"/>
                <a:gd name="T35" fmla="*/ 24 h 176"/>
                <a:gd name="T36" fmla="*/ 115 w 144"/>
                <a:gd name="T37" fmla="*/ 66 h 176"/>
                <a:gd name="T38" fmla="*/ 30 w 144"/>
                <a:gd name="T39" fmla="*/ 64 h 176"/>
                <a:gd name="T40" fmla="*/ 96 w 144"/>
                <a:gd name="T41" fmla="*/ 168 h 176"/>
                <a:gd name="T42" fmla="*/ 8 w 144"/>
                <a:gd name="T43" fmla="*/ 128 h 176"/>
                <a:gd name="T44" fmla="*/ 25 w 144"/>
                <a:gd name="T45" fmla="*/ 74 h 176"/>
                <a:gd name="T46" fmla="*/ 87 w 144"/>
                <a:gd name="T47" fmla="*/ 84 h 176"/>
                <a:gd name="T48" fmla="*/ 122 w 144"/>
                <a:gd name="T49" fmla="*/ 80 h 176"/>
                <a:gd name="T50" fmla="*/ 96 w 144"/>
                <a:gd name="T51" fmla="*/ 168 h 176"/>
                <a:gd name="T52" fmla="*/ 96 w 144"/>
                <a:gd name="T53" fmla="*/ 120 h 176"/>
                <a:gd name="T54" fmla="*/ 112 w 144"/>
                <a:gd name="T55" fmla="*/ 120 h 176"/>
                <a:gd name="T56" fmla="*/ 68 w 144"/>
                <a:gd name="T57" fmla="*/ 112 h 176"/>
                <a:gd name="T58" fmla="*/ 68 w 144"/>
                <a:gd name="T59" fmla="*/ 136 h 176"/>
                <a:gd name="T60" fmla="*/ 68 w 144"/>
                <a:gd name="T61" fmla="*/ 112 h 176"/>
                <a:gd name="T62" fmla="*/ 64 w 144"/>
                <a:gd name="T63" fmla="*/ 124 h 176"/>
                <a:gd name="T64" fmla="*/ 72 w 144"/>
                <a:gd name="T65" fmla="*/ 124 h 176"/>
                <a:gd name="T66" fmla="*/ 92 w 144"/>
                <a:gd name="T67" fmla="*/ 152 h 176"/>
                <a:gd name="T68" fmla="*/ 92 w 144"/>
                <a:gd name="T69" fmla="*/ 160 h 176"/>
                <a:gd name="T70" fmla="*/ 92 w 144"/>
                <a:gd name="T7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4" h="176">
                  <a:moveTo>
                    <a:pt x="36" y="136"/>
                  </a:moveTo>
                  <a:cubicBezTo>
                    <a:pt x="34" y="136"/>
                    <a:pt x="32" y="138"/>
                    <a:pt x="32" y="140"/>
                  </a:cubicBezTo>
                  <a:cubicBezTo>
                    <a:pt x="32" y="142"/>
                    <a:pt x="34" y="144"/>
                    <a:pt x="36" y="144"/>
                  </a:cubicBezTo>
                  <a:cubicBezTo>
                    <a:pt x="38" y="144"/>
                    <a:pt x="40" y="142"/>
                    <a:pt x="40" y="140"/>
                  </a:cubicBezTo>
                  <a:cubicBezTo>
                    <a:pt x="40" y="138"/>
                    <a:pt x="38" y="136"/>
                    <a:pt x="36" y="136"/>
                  </a:cubicBezTo>
                  <a:moveTo>
                    <a:pt x="40" y="88"/>
                  </a:moveTo>
                  <a:cubicBezTo>
                    <a:pt x="36" y="88"/>
                    <a:pt x="32" y="92"/>
                    <a:pt x="32" y="96"/>
                  </a:cubicBezTo>
                  <a:cubicBezTo>
                    <a:pt x="32" y="100"/>
                    <a:pt x="36" y="104"/>
                    <a:pt x="40" y="104"/>
                  </a:cubicBezTo>
                  <a:cubicBezTo>
                    <a:pt x="44" y="104"/>
                    <a:pt x="48" y="100"/>
                    <a:pt x="48" y="96"/>
                  </a:cubicBezTo>
                  <a:cubicBezTo>
                    <a:pt x="48" y="92"/>
                    <a:pt x="44" y="88"/>
                    <a:pt x="40" y="88"/>
                  </a:cubicBezTo>
                  <a:moveTo>
                    <a:pt x="116" y="96"/>
                  </a:moveTo>
                  <a:cubicBezTo>
                    <a:pt x="114" y="96"/>
                    <a:pt x="112" y="98"/>
                    <a:pt x="112" y="100"/>
                  </a:cubicBezTo>
                  <a:cubicBezTo>
                    <a:pt x="112" y="102"/>
                    <a:pt x="114" y="104"/>
                    <a:pt x="116" y="104"/>
                  </a:cubicBezTo>
                  <a:cubicBezTo>
                    <a:pt x="118" y="104"/>
                    <a:pt x="120" y="102"/>
                    <a:pt x="120" y="100"/>
                  </a:cubicBezTo>
                  <a:cubicBezTo>
                    <a:pt x="120" y="98"/>
                    <a:pt x="118" y="96"/>
                    <a:pt x="116" y="96"/>
                  </a:cubicBezTo>
                  <a:moveTo>
                    <a:pt x="112" y="24"/>
                  </a:moveTo>
                  <a:cubicBezTo>
                    <a:pt x="120" y="24"/>
                    <a:pt x="120" y="24"/>
                    <a:pt x="120" y="24"/>
                  </a:cubicBezTo>
                  <a:cubicBezTo>
                    <a:pt x="124" y="24"/>
                    <a:pt x="128" y="20"/>
                    <a:pt x="128" y="16"/>
                  </a:cubicBezTo>
                  <a:cubicBezTo>
                    <a:pt x="128" y="8"/>
                    <a:pt x="128" y="8"/>
                    <a:pt x="128" y="8"/>
                  </a:cubicBezTo>
                  <a:cubicBezTo>
                    <a:pt x="128" y="4"/>
                    <a:pt x="124" y="0"/>
                    <a:pt x="120" y="0"/>
                  </a:cubicBezTo>
                  <a:cubicBezTo>
                    <a:pt x="24" y="0"/>
                    <a:pt x="24" y="0"/>
                    <a:pt x="24" y="0"/>
                  </a:cubicBezTo>
                  <a:cubicBezTo>
                    <a:pt x="20" y="0"/>
                    <a:pt x="16" y="4"/>
                    <a:pt x="16" y="8"/>
                  </a:cubicBezTo>
                  <a:cubicBezTo>
                    <a:pt x="16" y="16"/>
                    <a:pt x="16" y="16"/>
                    <a:pt x="16" y="16"/>
                  </a:cubicBezTo>
                  <a:cubicBezTo>
                    <a:pt x="16" y="20"/>
                    <a:pt x="20" y="24"/>
                    <a:pt x="24" y="24"/>
                  </a:cubicBezTo>
                  <a:cubicBezTo>
                    <a:pt x="32" y="24"/>
                    <a:pt x="32" y="24"/>
                    <a:pt x="32" y="24"/>
                  </a:cubicBezTo>
                  <a:cubicBezTo>
                    <a:pt x="29" y="73"/>
                    <a:pt x="0" y="82"/>
                    <a:pt x="0" y="128"/>
                  </a:cubicBezTo>
                  <a:cubicBezTo>
                    <a:pt x="0" y="155"/>
                    <a:pt x="21" y="176"/>
                    <a:pt x="48" y="176"/>
                  </a:cubicBezTo>
                  <a:cubicBezTo>
                    <a:pt x="96" y="176"/>
                    <a:pt x="96" y="176"/>
                    <a:pt x="96" y="176"/>
                  </a:cubicBezTo>
                  <a:cubicBezTo>
                    <a:pt x="123" y="176"/>
                    <a:pt x="144" y="155"/>
                    <a:pt x="144" y="128"/>
                  </a:cubicBezTo>
                  <a:cubicBezTo>
                    <a:pt x="144" y="82"/>
                    <a:pt x="115" y="73"/>
                    <a:pt x="112" y="24"/>
                  </a:cubicBezTo>
                  <a:moveTo>
                    <a:pt x="24" y="8"/>
                  </a:moveTo>
                  <a:cubicBezTo>
                    <a:pt x="120" y="8"/>
                    <a:pt x="120" y="8"/>
                    <a:pt x="120" y="8"/>
                  </a:cubicBezTo>
                  <a:cubicBezTo>
                    <a:pt x="120" y="16"/>
                    <a:pt x="120" y="16"/>
                    <a:pt x="120" y="16"/>
                  </a:cubicBezTo>
                  <a:cubicBezTo>
                    <a:pt x="24" y="16"/>
                    <a:pt x="24" y="16"/>
                    <a:pt x="24" y="16"/>
                  </a:cubicBezTo>
                  <a:lnTo>
                    <a:pt x="24" y="8"/>
                  </a:lnTo>
                  <a:close/>
                  <a:moveTo>
                    <a:pt x="40" y="24"/>
                  </a:moveTo>
                  <a:cubicBezTo>
                    <a:pt x="104" y="24"/>
                    <a:pt x="104" y="24"/>
                    <a:pt x="104" y="24"/>
                  </a:cubicBezTo>
                  <a:cubicBezTo>
                    <a:pt x="105" y="42"/>
                    <a:pt x="110" y="55"/>
                    <a:pt x="115" y="66"/>
                  </a:cubicBezTo>
                  <a:cubicBezTo>
                    <a:pt x="109" y="71"/>
                    <a:pt x="90" y="83"/>
                    <a:pt x="69" y="71"/>
                  </a:cubicBezTo>
                  <a:cubicBezTo>
                    <a:pt x="53" y="62"/>
                    <a:pt x="39" y="63"/>
                    <a:pt x="30" y="64"/>
                  </a:cubicBezTo>
                  <a:cubicBezTo>
                    <a:pt x="35" y="54"/>
                    <a:pt x="39" y="41"/>
                    <a:pt x="40" y="24"/>
                  </a:cubicBezTo>
                  <a:moveTo>
                    <a:pt x="96" y="168"/>
                  </a:moveTo>
                  <a:cubicBezTo>
                    <a:pt x="48" y="168"/>
                    <a:pt x="48" y="168"/>
                    <a:pt x="48" y="168"/>
                  </a:cubicBezTo>
                  <a:cubicBezTo>
                    <a:pt x="26" y="168"/>
                    <a:pt x="8" y="150"/>
                    <a:pt x="8" y="128"/>
                  </a:cubicBezTo>
                  <a:cubicBezTo>
                    <a:pt x="8" y="107"/>
                    <a:pt x="15" y="95"/>
                    <a:pt x="22" y="80"/>
                  </a:cubicBezTo>
                  <a:cubicBezTo>
                    <a:pt x="23" y="79"/>
                    <a:pt x="24" y="77"/>
                    <a:pt x="25" y="74"/>
                  </a:cubicBezTo>
                  <a:cubicBezTo>
                    <a:pt x="26" y="74"/>
                    <a:pt x="43" y="65"/>
                    <a:pt x="65" y="78"/>
                  </a:cubicBezTo>
                  <a:cubicBezTo>
                    <a:pt x="73" y="83"/>
                    <a:pt x="80" y="84"/>
                    <a:pt x="87" y="84"/>
                  </a:cubicBezTo>
                  <a:cubicBezTo>
                    <a:pt x="101" y="84"/>
                    <a:pt x="112" y="78"/>
                    <a:pt x="118" y="73"/>
                  </a:cubicBezTo>
                  <a:cubicBezTo>
                    <a:pt x="119" y="76"/>
                    <a:pt x="121" y="78"/>
                    <a:pt x="122" y="80"/>
                  </a:cubicBezTo>
                  <a:cubicBezTo>
                    <a:pt x="129" y="95"/>
                    <a:pt x="136" y="107"/>
                    <a:pt x="136" y="128"/>
                  </a:cubicBezTo>
                  <a:cubicBezTo>
                    <a:pt x="136" y="150"/>
                    <a:pt x="118" y="168"/>
                    <a:pt x="96" y="168"/>
                  </a:cubicBezTo>
                  <a:moveTo>
                    <a:pt x="104" y="112"/>
                  </a:moveTo>
                  <a:cubicBezTo>
                    <a:pt x="100" y="112"/>
                    <a:pt x="96" y="116"/>
                    <a:pt x="96" y="120"/>
                  </a:cubicBezTo>
                  <a:cubicBezTo>
                    <a:pt x="96" y="124"/>
                    <a:pt x="100" y="128"/>
                    <a:pt x="104" y="128"/>
                  </a:cubicBezTo>
                  <a:cubicBezTo>
                    <a:pt x="108" y="128"/>
                    <a:pt x="112" y="124"/>
                    <a:pt x="112" y="120"/>
                  </a:cubicBezTo>
                  <a:cubicBezTo>
                    <a:pt x="112" y="116"/>
                    <a:pt x="108" y="112"/>
                    <a:pt x="104" y="112"/>
                  </a:cubicBezTo>
                  <a:moveTo>
                    <a:pt x="68" y="112"/>
                  </a:moveTo>
                  <a:cubicBezTo>
                    <a:pt x="61" y="112"/>
                    <a:pt x="56" y="117"/>
                    <a:pt x="56" y="124"/>
                  </a:cubicBezTo>
                  <a:cubicBezTo>
                    <a:pt x="56" y="131"/>
                    <a:pt x="61" y="136"/>
                    <a:pt x="68" y="136"/>
                  </a:cubicBezTo>
                  <a:cubicBezTo>
                    <a:pt x="75" y="136"/>
                    <a:pt x="80" y="131"/>
                    <a:pt x="80" y="124"/>
                  </a:cubicBezTo>
                  <a:cubicBezTo>
                    <a:pt x="80" y="117"/>
                    <a:pt x="75" y="112"/>
                    <a:pt x="68" y="112"/>
                  </a:cubicBezTo>
                  <a:moveTo>
                    <a:pt x="68" y="128"/>
                  </a:moveTo>
                  <a:cubicBezTo>
                    <a:pt x="66" y="128"/>
                    <a:pt x="64" y="126"/>
                    <a:pt x="64" y="124"/>
                  </a:cubicBezTo>
                  <a:cubicBezTo>
                    <a:pt x="64" y="122"/>
                    <a:pt x="66" y="120"/>
                    <a:pt x="68" y="120"/>
                  </a:cubicBezTo>
                  <a:cubicBezTo>
                    <a:pt x="70" y="120"/>
                    <a:pt x="72" y="122"/>
                    <a:pt x="72" y="124"/>
                  </a:cubicBezTo>
                  <a:cubicBezTo>
                    <a:pt x="72" y="126"/>
                    <a:pt x="70" y="128"/>
                    <a:pt x="68" y="128"/>
                  </a:cubicBezTo>
                  <a:moveTo>
                    <a:pt x="92" y="152"/>
                  </a:moveTo>
                  <a:cubicBezTo>
                    <a:pt x="90" y="152"/>
                    <a:pt x="88" y="154"/>
                    <a:pt x="88" y="156"/>
                  </a:cubicBezTo>
                  <a:cubicBezTo>
                    <a:pt x="88" y="158"/>
                    <a:pt x="90" y="160"/>
                    <a:pt x="92" y="160"/>
                  </a:cubicBezTo>
                  <a:cubicBezTo>
                    <a:pt x="94" y="160"/>
                    <a:pt x="96" y="158"/>
                    <a:pt x="96" y="156"/>
                  </a:cubicBezTo>
                  <a:cubicBezTo>
                    <a:pt x="96" y="154"/>
                    <a:pt x="94" y="152"/>
                    <a:pt x="92" y="152"/>
                  </a:cubicBezTo>
                </a:path>
              </a:pathLst>
            </a:custGeom>
            <a:solidFill>
              <a:schemeClr val="tx2"/>
            </a:solidFill>
            <a:ln>
              <a:noFill/>
            </a:ln>
          </p:spPr>
          <p:txBody>
            <a:bodyPr vert="horz" wrap="square" lIns="60960" tIns="30480" rIns="60960" bIns="30480" numCol="1" anchor="t" anchorCtr="0" compatLnSpc="1">
              <a:prstTxWarp prst="textNoShape">
                <a:avLst/>
              </a:prstTxWarp>
            </a:bodyPr>
            <a:lstStyle/>
            <a:p>
              <a:endParaRPr lang="uk-UA" sz="1200"/>
            </a:p>
          </p:txBody>
        </p:sp>
      </p:grpSp>
      <p:grpSp>
        <p:nvGrpSpPr>
          <p:cNvPr id="5" name="Group 4"/>
          <p:cNvGrpSpPr/>
          <p:nvPr/>
        </p:nvGrpSpPr>
        <p:grpSpPr>
          <a:xfrm>
            <a:off x="4768850" y="1905000"/>
            <a:ext cx="2654301" cy="1629537"/>
            <a:chOff x="7153275" y="2857500"/>
            <a:chExt cx="3981451" cy="2444305"/>
          </a:xfrm>
        </p:grpSpPr>
        <p:sp>
          <p:nvSpPr>
            <p:cNvPr id="26" name="TextBox 25"/>
            <p:cNvSpPr txBox="1"/>
            <p:nvPr/>
          </p:nvSpPr>
          <p:spPr>
            <a:xfrm>
              <a:off x="7153275" y="4547946"/>
              <a:ext cx="3981450" cy="753859"/>
            </a:xfrm>
            <a:prstGeom prst="rect">
              <a:avLst/>
            </a:prstGeom>
            <a:noFill/>
          </p:spPr>
          <p:txBody>
            <a:bodyPr wrap="square" rtlCol="0">
              <a:spAutoFit/>
            </a:bodyPr>
            <a:lstStyle/>
            <a:p>
              <a:pPr algn="ctr"/>
              <a:r>
                <a:rPr lang="en-US" sz="1333">
                  <a:solidFill>
                    <a:schemeClr val="tx2"/>
                  </a:solidFill>
                </a:rPr>
                <a:t>lorem ipsum dolor sit amet, consectetuer adipiscing elit. </a:t>
              </a:r>
              <a:endParaRPr lang="uk-UA" sz="1333">
                <a:solidFill>
                  <a:schemeClr val="tx2"/>
                </a:solidFill>
              </a:endParaRPr>
            </a:p>
          </p:txBody>
        </p:sp>
        <p:sp>
          <p:nvSpPr>
            <p:cNvPr id="28" name="TextBox 27"/>
            <p:cNvSpPr txBox="1"/>
            <p:nvPr/>
          </p:nvSpPr>
          <p:spPr>
            <a:xfrm>
              <a:off x="7153276" y="3810343"/>
              <a:ext cx="3981450" cy="692497"/>
            </a:xfrm>
            <a:prstGeom prst="rect">
              <a:avLst/>
            </a:prstGeom>
            <a:noFill/>
          </p:spPr>
          <p:txBody>
            <a:bodyPr wrap="square" rtlCol="0">
              <a:spAutoFit/>
            </a:bodyPr>
            <a:lstStyle/>
            <a:p>
              <a:pPr algn="ctr"/>
              <a:r>
                <a:rPr lang="en-US" sz="2400">
                  <a:solidFill>
                    <a:schemeClr val="accent1"/>
                  </a:solidFill>
                  <a:latin typeface="+mj-lt"/>
                </a:rPr>
                <a:t>startup support</a:t>
              </a:r>
              <a:endParaRPr lang="uk-UA" sz="2400">
                <a:solidFill>
                  <a:schemeClr val="accent1"/>
                </a:solidFill>
                <a:latin typeface="+mj-lt"/>
              </a:endParaRPr>
            </a:p>
          </p:txBody>
        </p:sp>
        <p:sp>
          <p:nvSpPr>
            <p:cNvPr id="32" name="Freeform 465"/>
            <p:cNvSpPr>
              <a:spLocks noEditPoints="1"/>
            </p:cNvSpPr>
            <p:nvPr/>
          </p:nvSpPr>
          <p:spPr bwMode="auto">
            <a:xfrm>
              <a:off x="8765387" y="2857500"/>
              <a:ext cx="757226" cy="725004"/>
            </a:xfrm>
            <a:custGeom>
              <a:avLst/>
              <a:gdLst>
                <a:gd name="T0" fmla="*/ 168 w 180"/>
                <a:gd name="T1" fmla="*/ 0 h 176"/>
                <a:gd name="T2" fmla="*/ 55 w 180"/>
                <a:gd name="T3" fmla="*/ 64 h 176"/>
                <a:gd name="T4" fmla="*/ 40 w 180"/>
                <a:gd name="T5" fmla="*/ 98 h 176"/>
                <a:gd name="T6" fmla="*/ 72 w 180"/>
                <a:gd name="T7" fmla="*/ 136 h 176"/>
                <a:gd name="T8" fmla="*/ 89 w 180"/>
                <a:gd name="T9" fmla="*/ 166 h 176"/>
                <a:gd name="T10" fmla="*/ 140 w 180"/>
                <a:gd name="T11" fmla="*/ 92 h 176"/>
                <a:gd name="T12" fmla="*/ 104 w 180"/>
                <a:gd name="T13" fmla="*/ 119 h 176"/>
                <a:gd name="T14" fmla="*/ 85 w 180"/>
                <a:gd name="T15" fmla="*/ 131 h 176"/>
                <a:gd name="T16" fmla="*/ 77 w 180"/>
                <a:gd name="T17" fmla="*/ 128 h 176"/>
                <a:gd name="T18" fmla="*/ 55 w 180"/>
                <a:gd name="T19" fmla="*/ 121 h 176"/>
                <a:gd name="T20" fmla="*/ 45 w 180"/>
                <a:gd name="T21" fmla="*/ 91 h 176"/>
                <a:gd name="T22" fmla="*/ 57 w 180"/>
                <a:gd name="T23" fmla="*/ 72 h 176"/>
                <a:gd name="T24" fmla="*/ 104 w 180"/>
                <a:gd name="T25" fmla="*/ 118 h 176"/>
                <a:gd name="T26" fmla="*/ 134 w 180"/>
                <a:gd name="T27" fmla="*/ 87 h 176"/>
                <a:gd name="T28" fmla="*/ 110 w 180"/>
                <a:gd name="T29" fmla="*/ 112 h 176"/>
                <a:gd name="T30" fmla="*/ 82 w 180"/>
                <a:gd name="T31" fmla="*/ 49 h 176"/>
                <a:gd name="T32" fmla="*/ 168 w 180"/>
                <a:gd name="T33" fmla="*/ 8 h 176"/>
                <a:gd name="T34" fmla="*/ 31 w 180"/>
                <a:gd name="T35" fmla="*/ 98 h 176"/>
                <a:gd name="T36" fmla="*/ 78 w 180"/>
                <a:gd name="T37" fmla="*/ 145 h 176"/>
                <a:gd name="T38" fmla="*/ 31 w 180"/>
                <a:gd name="T39" fmla="*/ 98 h 176"/>
                <a:gd name="T40" fmla="*/ 29 w 180"/>
                <a:gd name="T41" fmla="*/ 125 h 176"/>
                <a:gd name="T42" fmla="*/ 51 w 180"/>
                <a:gd name="T43" fmla="*/ 147 h 176"/>
                <a:gd name="T44" fmla="*/ 84 w 180"/>
                <a:gd name="T45" fmla="*/ 64 h 176"/>
                <a:gd name="T46" fmla="*/ 84 w 180"/>
                <a:gd name="T47" fmla="*/ 72 h 176"/>
                <a:gd name="T48" fmla="*/ 84 w 180"/>
                <a:gd name="T49" fmla="*/ 64 h 176"/>
                <a:gd name="T50" fmla="*/ 112 w 180"/>
                <a:gd name="T51" fmla="*/ 92 h 176"/>
                <a:gd name="T52" fmla="*/ 104 w 180"/>
                <a:gd name="T53" fmla="*/ 92 h 176"/>
                <a:gd name="T54" fmla="*/ 132 w 180"/>
                <a:gd name="T55" fmla="*/ 56 h 176"/>
                <a:gd name="T56" fmla="*/ 132 w 180"/>
                <a:gd name="T57" fmla="*/ 32 h 176"/>
                <a:gd name="T58" fmla="*/ 132 w 180"/>
                <a:gd name="T59" fmla="*/ 56 h 176"/>
                <a:gd name="T60" fmla="*/ 136 w 180"/>
                <a:gd name="T61" fmla="*/ 44 h 176"/>
                <a:gd name="T62" fmla="*/ 128 w 180"/>
                <a:gd name="T63" fmla="*/ 44 h 176"/>
                <a:gd name="T64" fmla="*/ 96 w 180"/>
                <a:gd name="T65" fmla="*/ 84 h 176"/>
                <a:gd name="T66" fmla="*/ 96 w 180"/>
                <a:gd name="T67" fmla="*/ 76 h 176"/>
                <a:gd name="T68" fmla="*/ 96 w 180"/>
                <a:gd name="T69"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0" h="176">
                  <a:moveTo>
                    <a:pt x="175" y="1"/>
                  </a:moveTo>
                  <a:cubicBezTo>
                    <a:pt x="174" y="0"/>
                    <a:pt x="171" y="0"/>
                    <a:pt x="168" y="0"/>
                  </a:cubicBezTo>
                  <a:cubicBezTo>
                    <a:pt x="151" y="0"/>
                    <a:pt x="107" y="12"/>
                    <a:pt x="84" y="36"/>
                  </a:cubicBezTo>
                  <a:cubicBezTo>
                    <a:pt x="78" y="41"/>
                    <a:pt x="60" y="58"/>
                    <a:pt x="55" y="64"/>
                  </a:cubicBezTo>
                  <a:cubicBezTo>
                    <a:pt x="41" y="68"/>
                    <a:pt x="21" y="76"/>
                    <a:pt x="10" y="87"/>
                  </a:cubicBezTo>
                  <a:cubicBezTo>
                    <a:pt x="10" y="87"/>
                    <a:pt x="24" y="87"/>
                    <a:pt x="40" y="98"/>
                  </a:cubicBezTo>
                  <a:cubicBezTo>
                    <a:pt x="38" y="107"/>
                    <a:pt x="41" y="118"/>
                    <a:pt x="50" y="126"/>
                  </a:cubicBezTo>
                  <a:cubicBezTo>
                    <a:pt x="56" y="133"/>
                    <a:pt x="64" y="136"/>
                    <a:pt x="72" y="136"/>
                  </a:cubicBezTo>
                  <a:cubicBezTo>
                    <a:pt x="74" y="136"/>
                    <a:pt x="76" y="136"/>
                    <a:pt x="79" y="136"/>
                  </a:cubicBezTo>
                  <a:cubicBezTo>
                    <a:pt x="89" y="152"/>
                    <a:pt x="89" y="166"/>
                    <a:pt x="89" y="166"/>
                  </a:cubicBezTo>
                  <a:cubicBezTo>
                    <a:pt x="100" y="155"/>
                    <a:pt x="108" y="135"/>
                    <a:pt x="112" y="121"/>
                  </a:cubicBezTo>
                  <a:cubicBezTo>
                    <a:pt x="118" y="116"/>
                    <a:pt x="135" y="98"/>
                    <a:pt x="140" y="92"/>
                  </a:cubicBezTo>
                  <a:cubicBezTo>
                    <a:pt x="168" y="64"/>
                    <a:pt x="180" y="7"/>
                    <a:pt x="175" y="1"/>
                  </a:cubicBezTo>
                  <a:moveTo>
                    <a:pt x="104" y="119"/>
                  </a:moveTo>
                  <a:cubicBezTo>
                    <a:pt x="101" y="129"/>
                    <a:pt x="97" y="139"/>
                    <a:pt x="93" y="147"/>
                  </a:cubicBezTo>
                  <a:cubicBezTo>
                    <a:pt x="91" y="142"/>
                    <a:pt x="89" y="137"/>
                    <a:pt x="85" y="131"/>
                  </a:cubicBezTo>
                  <a:cubicBezTo>
                    <a:pt x="84" y="129"/>
                    <a:pt x="81" y="128"/>
                    <a:pt x="79" y="128"/>
                  </a:cubicBezTo>
                  <a:cubicBezTo>
                    <a:pt x="78" y="128"/>
                    <a:pt x="77" y="128"/>
                    <a:pt x="77" y="128"/>
                  </a:cubicBezTo>
                  <a:cubicBezTo>
                    <a:pt x="75" y="128"/>
                    <a:pt x="73" y="128"/>
                    <a:pt x="72" y="128"/>
                  </a:cubicBezTo>
                  <a:cubicBezTo>
                    <a:pt x="66" y="128"/>
                    <a:pt x="60" y="126"/>
                    <a:pt x="55" y="121"/>
                  </a:cubicBezTo>
                  <a:cubicBezTo>
                    <a:pt x="49" y="114"/>
                    <a:pt x="46" y="107"/>
                    <a:pt x="48" y="99"/>
                  </a:cubicBezTo>
                  <a:cubicBezTo>
                    <a:pt x="49" y="96"/>
                    <a:pt x="48" y="93"/>
                    <a:pt x="45" y="91"/>
                  </a:cubicBezTo>
                  <a:cubicBezTo>
                    <a:pt x="39" y="87"/>
                    <a:pt x="34" y="85"/>
                    <a:pt x="29" y="83"/>
                  </a:cubicBezTo>
                  <a:cubicBezTo>
                    <a:pt x="37" y="79"/>
                    <a:pt x="47" y="75"/>
                    <a:pt x="57" y="72"/>
                  </a:cubicBezTo>
                  <a:cubicBezTo>
                    <a:pt x="58" y="72"/>
                    <a:pt x="58" y="72"/>
                    <a:pt x="58" y="72"/>
                  </a:cubicBezTo>
                  <a:cubicBezTo>
                    <a:pt x="104" y="118"/>
                    <a:pt x="104" y="118"/>
                    <a:pt x="104" y="118"/>
                  </a:cubicBezTo>
                  <a:cubicBezTo>
                    <a:pt x="104" y="118"/>
                    <a:pt x="104" y="118"/>
                    <a:pt x="104" y="119"/>
                  </a:cubicBezTo>
                  <a:moveTo>
                    <a:pt x="134" y="87"/>
                  </a:moveTo>
                  <a:cubicBezTo>
                    <a:pt x="133" y="88"/>
                    <a:pt x="130" y="91"/>
                    <a:pt x="128" y="94"/>
                  </a:cubicBezTo>
                  <a:cubicBezTo>
                    <a:pt x="122" y="99"/>
                    <a:pt x="114" y="108"/>
                    <a:pt x="110" y="112"/>
                  </a:cubicBezTo>
                  <a:cubicBezTo>
                    <a:pt x="64" y="66"/>
                    <a:pt x="64" y="66"/>
                    <a:pt x="64" y="66"/>
                  </a:cubicBezTo>
                  <a:cubicBezTo>
                    <a:pt x="68" y="62"/>
                    <a:pt x="77" y="54"/>
                    <a:pt x="82" y="49"/>
                  </a:cubicBezTo>
                  <a:cubicBezTo>
                    <a:pt x="85" y="46"/>
                    <a:pt x="88" y="43"/>
                    <a:pt x="89" y="42"/>
                  </a:cubicBezTo>
                  <a:cubicBezTo>
                    <a:pt x="111" y="20"/>
                    <a:pt x="152" y="8"/>
                    <a:pt x="168" y="8"/>
                  </a:cubicBezTo>
                  <a:cubicBezTo>
                    <a:pt x="168" y="21"/>
                    <a:pt x="157" y="64"/>
                    <a:pt x="134" y="87"/>
                  </a:cubicBezTo>
                  <a:moveTo>
                    <a:pt x="31" y="98"/>
                  </a:moveTo>
                  <a:cubicBezTo>
                    <a:pt x="0" y="176"/>
                    <a:pt x="0" y="176"/>
                    <a:pt x="0" y="176"/>
                  </a:cubicBezTo>
                  <a:cubicBezTo>
                    <a:pt x="78" y="145"/>
                    <a:pt x="78" y="145"/>
                    <a:pt x="78" y="145"/>
                  </a:cubicBezTo>
                  <a:cubicBezTo>
                    <a:pt x="76" y="145"/>
                    <a:pt x="75" y="145"/>
                    <a:pt x="74" y="145"/>
                  </a:cubicBezTo>
                  <a:cubicBezTo>
                    <a:pt x="50" y="145"/>
                    <a:pt x="28" y="122"/>
                    <a:pt x="31" y="98"/>
                  </a:cubicBezTo>
                  <a:moveTo>
                    <a:pt x="14" y="162"/>
                  </a:moveTo>
                  <a:cubicBezTo>
                    <a:pt x="29" y="125"/>
                    <a:pt x="29" y="125"/>
                    <a:pt x="29" y="125"/>
                  </a:cubicBezTo>
                  <a:cubicBezTo>
                    <a:pt x="31" y="129"/>
                    <a:pt x="33" y="132"/>
                    <a:pt x="36" y="136"/>
                  </a:cubicBezTo>
                  <a:cubicBezTo>
                    <a:pt x="40" y="140"/>
                    <a:pt x="45" y="144"/>
                    <a:pt x="51" y="147"/>
                  </a:cubicBezTo>
                  <a:lnTo>
                    <a:pt x="14" y="162"/>
                  </a:lnTo>
                  <a:close/>
                  <a:moveTo>
                    <a:pt x="84" y="64"/>
                  </a:moveTo>
                  <a:cubicBezTo>
                    <a:pt x="82" y="64"/>
                    <a:pt x="80" y="66"/>
                    <a:pt x="80" y="68"/>
                  </a:cubicBezTo>
                  <a:cubicBezTo>
                    <a:pt x="80" y="70"/>
                    <a:pt x="82" y="72"/>
                    <a:pt x="84" y="72"/>
                  </a:cubicBezTo>
                  <a:cubicBezTo>
                    <a:pt x="86" y="72"/>
                    <a:pt x="88" y="70"/>
                    <a:pt x="88" y="68"/>
                  </a:cubicBezTo>
                  <a:cubicBezTo>
                    <a:pt x="88" y="66"/>
                    <a:pt x="86" y="64"/>
                    <a:pt x="84" y="64"/>
                  </a:cubicBezTo>
                  <a:moveTo>
                    <a:pt x="108" y="96"/>
                  </a:moveTo>
                  <a:cubicBezTo>
                    <a:pt x="110" y="96"/>
                    <a:pt x="112" y="94"/>
                    <a:pt x="112" y="92"/>
                  </a:cubicBezTo>
                  <a:cubicBezTo>
                    <a:pt x="112" y="90"/>
                    <a:pt x="110" y="88"/>
                    <a:pt x="108" y="88"/>
                  </a:cubicBezTo>
                  <a:cubicBezTo>
                    <a:pt x="106" y="88"/>
                    <a:pt x="104" y="90"/>
                    <a:pt x="104" y="92"/>
                  </a:cubicBezTo>
                  <a:cubicBezTo>
                    <a:pt x="104" y="94"/>
                    <a:pt x="106" y="96"/>
                    <a:pt x="108" y="96"/>
                  </a:cubicBezTo>
                  <a:moveTo>
                    <a:pt x="132" y="56"/>
                  </a:moveTo>
                  <a:cubicBezTo>
                    <a:pt x="139" y="56"/>
                    <a:pt x="144" y="51"/>
                    <a:pt x="144" y="44"/>
                  </a:cubicBezTo>
                  <a:cubicBezTo>
                    <a:pt x="144" y="37"/>
                    <a:pt x="139" y="32"/>
                    <a:pt x="132" y="32"/>
                  </a:cubicBezTo>
                  <a:cubicBezTo>
                    <a:pt x="125" y="32"/>
                    <a:pt x="120" y="37"/>
                    <a:pt x="120" y="44"/>
                  </a:cubicBezTo>
                  <a:cubicBezTo>
                    <a:pt x="120" y="51"/>
                    <a:pt x="125" y="56"/>
                    <a:pt x="132" y="56"/>
                  </a:cubicBezTo>
                  <a:moveTo>
                    <a:pt x="132" y="40"/>
                  </a:moveTo>
                  <a:cubicBezTo>
                    <a:pt x="134" y="40"/>
                    <a:pt x="136" y="42"/>
                    <a:pt x="136" y="44"/>
                  </a:cubicBezTo>
                  <a:cubicBezTo>
                    <a:pt x="136" y="46"/>
                    <a:pt x="134" y="48"/>
                    <a:pt x="132" y="48"/>
                  </a:cubicBezTo>
                  <a:cubicBezTo>
                    <a:pt x="130" y="48"/>
                    <a:pt x="128" y="46"/>
                    <a:pt x="128" y="44"/>
                  </a:cubicBezTo>
                  <a:cubicBezTo>
                    <a:pt x="128" y="42"/>
                    <a:pt x="130" y="40"/>
                    <a:pt x="132" y="40"/>
                  </a:cubicBezTo>
                  <a:moveTo>
                    <a:pt x="96" y="84"/>
                  </a:moveTo>
                  <a:cubicBezTo>
                    <a:pt x="98" y="84"/>
                    <a:pt x="100" y="82"/>
                    <a:pt x="100" y="80"/>
                  </a:cubicBezTo>
                  <a:cubicBezTo>
                    <a:pt x="100" y="78"/>
                    <a:pt x="98" y="76"/>
                    <a:pt x="96" y="76"/>
                  </a:cubicBezTo>
                  <a:cubicBezTo>
                    <a:pt x="94" y="76"/>
                    <a:pt x="92" y="78"/>
                    <a:pt x="92" y="80"/>
                  </a:cubicBezTo>
                  <a:cubicBezTo>
                    <a:pt x="92" y="82"/>
                    <a:pt x="94" y="84"/>
                    <a:pt x="96" y="84"/>
                  </a:cubicBezTo>
                </a:path>
              </a:pathLst>
            </a:custGeom>
            <a:solidFill>
              <a:schemeClr val="tx2"/>
            </a:solidFill>
            <a:ln>
              <a:noFill/>
            </a:ln>
          </p:spPr>
          <p:txBody>
            <a:bodyPr vert="horz" wrap="square" lIns="60960" tIns="30480" rIns="60960" bIns="30480" numCol="1" anchor="t" anchorCtr="0" compatLnSpc="1">
              <a:prstTxWarp prst="textNoShape">
                <a:avLst/>
              </a:prstTxWarp>
            </a:bodyPr>
            <a:lstStyle/>
            <a:p>
              <a:endParaRPr lang="uk-UA" sz="1200"/>
            </a:p>
          </p:txBody>
        </p:sp>
      </p:grpSp>
      <p:grpSp>
        <p:nvGrpSpPr>
          <p:cNvPr id="6" name="Group 5"/>
          <p:cNvGrpSpPr/>
          <p:nvPr/>
        </p:nvGrpSpPr>
        <p:grpSpPr>
          <a:xfrm>
            <a:off x="8210550" y="1905000"/>
            <a:ext cx="2654300" cy="1629537"/>
            <a:chOff x="12315825" y="2857500"/>
            <a:chExt cx="3981450" cy="2444305"/>
          </a:xfrm>
        </p:grpSpPr>
        <p:sp>
          <p:nvSpPr>
            <p:cNvPr id="34" name="TextBox 33"/>
            <p:cNvSpPr txBox="1"/>
            <p:nvPr/>
          </p:nvSpPr>
          <p:spPr>
            <a:xfrm>
              <a:off x="12315825" y="4547946"/>
              <a:ext cx="3981450" cy="753859"/>
            </a:xfrm>
            <a:prstGeom prst="rect">
              <a:avLst/>
            </a:prstGeom>
            <a:noFill/>
          </p:spPr>
          <p:txBody>
            <a:bodyPr wrap="square" rtlCol="0">
              <a:spAutoFit/>
            </a:bodyPr>
            <a:lstStyle/>
            <a:p>
              <a:pPr algn="ctr"/>
              <a:r>
                <a:rPr lang="en-US" sz="1333">
                  <a:solidFill>
                    <a:schemeClr val="tx2"/>
                  </a:solidFill>
                </a:rPr>
                <a:t>lorem ipsum dolor sit amet, consectetuer adipiscing elit. </a:t>
              </a:r>
              <a:endParaRPr lang="uk-UA" sz="1333">
                <a:solidFill>
                  <a:schemeClr val="tx2"/>
                </a:solidFill>
              </a:endParaRPr>
            </a:p>
          </p:txBody>
        </p:sp>
        <p:sp>
          <p:nvSpPr>
            <p:cNvPr id="35" name="TextBox 34"/>
            <p:cNvSpPr txBox="1"/>
            <p:nvPr/>
          </p:nvSpPr>
          <p:spPr>
            <a:xfrm>
              <a:off x="12973052" y="3810343"/>
              <a:ext cx="2666999" cy="692497"/>
            </a:xfrm>
            <a:prstGeom prst="rect">
              <a:avLst/>
            </a:prstGeom>
            <a:noFill/>
          </p:spPr>
          <p:txBody>
            <a:bodyPr wrap="square" rtlCol="0">
              <a:spAutoFit/>
            </a:bodyPr>
            <a:lstStyle/>
            <a:p>
              <a:pPr algn="ctr"/>
              <a:r>
                <a:rPr lang="en-US" sz="2400">
                  <a:solidFill>
                    <a:schemeClr val="accent1"/>
                  </a:solidFill>
                  <a:latin typeface="+mj-lt"/>
                </a:rPr>
                <a:t>call center</a:t>
              </a:r>
              <a:endParaRPr lang="uk-UA" sz="2400">
                <a:solidFill>
                  <a:schemeClr val="accent1"/>
                </a:solidFill>
                <a:latin typeface="+mj-lt"/>
              </a:endParaRPr>
            </a:p>
          </p:txBody>
        </p:sp>
        <p:sp>
          <p:nvSpPr>
            <p:cNvPr id="37" name="Freeform 118"/>
            <p:cNvSpPr>
              <a:spLocks noEditPoints="1"/>
            </p:cNvSpPr>
            <p:nvPr/>
          </p:nvSpPr>
          <p:spPr bwMode="auto">
            <a:xfrm>
              <a:off x="13954795" y="2857500"/>
              <a:ext cx="703510" cy="719138"/>
            </a:xfrm>
            <a:custGeom>
              <a:avLst/>
              <a:gdLst>
                <a:gd name="T0" fmla="*/ 168 w 176"/>
                <a:gd name="T1" fmla="*/ 80 h 176"/>
                <a:gd name="T2" fmla="*/ 176 w 176"/>
                <a:gd name="T3" fmla="*/ 80 h 176"/>
                <a:gd name="T4" fmla="*/ 92 w 176"/>
                <a:gd name="T5" fmla="*/ 4 h 176"/>
                <a:gd name="T6" fmla="*/ 96 w 176"/>
                <a:gd name="T7" fmla="*/ 48 h 176"/>
                <a:gd name="T8" fmla="*/ 132 w 176"/>
                <a:gd name="T9" fmla="*/ 84 h 176"/>
                <a:gd name="T10" fmla="*/ 96 w 176"/>
                <a:gd name="T11" fmla="*/ 40 h 176"/>
                <a:gd name="T12" fmla="*/ 96 w 176"/>
                <a:gd name="T13" fmla="*/ 48 h 176"/>
                <a:gd name="T14" fmla="*/ 104 w 176"/>
                <a:gd name="T15" fmla="*/ 80 h 176"/>
                <a:gd name="T16" fmla="*/ 88 w 176"/>
                <a:gd name="T17" fmla="*/ 80 h 176"/>
                <a:gd name="T18" fmla="*/ 176 w 176"/>
                <a:gd name="T19" fmla="*/ 140 h 176"/>
                <a:gd name="T20" fmla="*/ 170 w 176"/>
                <a:gd name="T21" fmla="*/ 130 h 176"/>
                <a:gd name="T22" fmla="*/ 128 w 176"/>
                <a:gd name="T23" fmla="*/ 100 h 176"/>
                <a:gd name="T24" fmla="*/ 111 w 176"/>
                <a:gd name="T25" fmla="*/ 112 h 176"/>
                <a:gd name="T26" fmla="*/ 105 w 176"/>
                <a:gd name="T27" fmla="*/ 115 h 176"/>
                <a:gd name="T28" fmla="*/ 99 w 176"/>
                <a:gd name="T29" fmla="*/ 111 h 176"/>
                <a:gd name="T30" fmla="*/ 65 w 176"/>
                <a:gd name="T31" fmla="*/ 77 h 176"/>
                <a:gd name="T32" fmla="*/ 64 w 176"/>
                <a:gd name="T33" fmla="*/ 65 h 176"/>
                <a:gd name="T34" fmla="*/ 73 w 176"/>
                <a:gd name="T35" fmla="*/ 55 h 176"/>
                <a:gd name="T36" fmla="*/ 72 w 176"/>
                <a:gd name="T37" fmla="*/ 40 h 176"/>
                <a:gd name="T38" fmla="*/ 44 w 176"/>
                <a:gd name="T39" fmla="*/ 4 h 176"/>
                <a:gd name="T40" fmla="*/ 0 w 176"/>
                <a:gd name="T41" fmla="*/ 42 h 176"/>
                <a:gd name="T42" fmla="*/ 4 w 176"/>
                <a:gd name="T43" fmla="*/ 60 h 176"/>
                <a:gd name="T44" fmla="*/ 116 w 176"/>
                <a:gd name="T45" fmla="*/ 172 h 176"/>
                <a:gd name="T46" fmla="*/ 176 w 176"/>
                <a:gd name="T47" fmla="*/ 140 h 176"/>
                <a:gd name="T48" fmla="*/ 134 w 176"/>
                <a:gd name="T49" fmla="*/ 168 h 176"/>
                <a:gd name="T50" fmla="*/ 118 w 176"/>
                <a:gd name="T51" fmla="*/ 164 h 176"/>
                <a:gd name="T52" fmla="*/ 11 w 176"/>
                <a:gd name="T53" fmla="*/ 57 h 176"/>
                <a:gd name="T54" fmla="*/ 36 w 176"/>
                <a:gd name="T55" fmla="*/ 8 h 176"/>
                <a:gd name="T56" fmla="*/ 39 w 176"/>
                <a:gd name="T57" fmla="*/ 10 h 176"/>
                <a:gd name="T58" fmla="*/ 66 w 176"/>
                <a:gd name="T59" fmla="*/ 44 h 176"/>
                <a:gd name="T60" fmla="*/ 68 w 176"/>
                <a:gd name="T61" fmla="*/ 48 h 176"/>
                <a:gd name="T62" fmla="*/ 58 w 176"/>
                <a:gd name="T63" fmla="*/ 59 h 176"/>
                <a:gd name="T64" fmla="*/ 53 w 176"/>
                <a:gd name="T65" fmla="*/ 71 h 176"/>
                <a:gd name="T66" fmla="*/ 58 w 176"/>
                <a:gd name="T67" fmla="*/ 82 h 176"/>
                <a:gd name="T68" fmla="*/ 94 w 176"/>
                <a:gd name="T69" fmla="*/ 118 h 176"/>
                <a:gd name="T70" fmla="*/ 116 w 176"/>
                <a:gd name="T71" fmla="*/ 118 h 176"/>
                <a:gd name="T72" fmla="*/ 126 w 176"/>
                <a:gd name="T73" fmla="*/ 109 h 176"/>
                <a:gd name="T74" fmla="*/ 131 w 176"/>
                <a:gd name="T75" fmla="*/ 109 h 176"/>
                <a:gd name="T76" fmla="*/ 165 w 176"/>
                <a:gd name="T77" fmla="*/ 136 h 176"/>
                <a:gd name="T78" fmla="*/ 167 w 176"/>
                <a:gd name="T79" fmla="*/ 137 h 176"/>
                <a:gd name="T80" fmla="*/ 168 w 176"/>
                <a:gd name="T81" fmla="*/ 14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96" y="8"/>
                  </a:moveTo>
                  <a:cubicBezTo>
                    <a:pt x="136" y="8"/>
                    <a:pt x="168" y="40"/>
                    <a:pt x="168" y="80"/>
                  </a:cubicBezTo>
                  <a:cubicBezTo>
                    <a:pt x="168" y="82"/>
                    <a:pt x="170" y="84"/>
                    <a:pt x="172" y="84"/>
                  </a:cubicBezTo>
                  <a:cubicBezTo>
                    <a:pt x="174" y="84"/>
                    <a:pt x="176" y="82"/>
                    <a:pt x="176" y="80"/>
                  </a:cubicBezTo>
                  <a:cubicBezTo>
                    <a:pt x="176" y="36"/>
                    <a:pt x="140" y="0"/>
                    <a:pt x="96" y="0"/>
                  </a:cubicBezTo>
                  <a:cubicBezTo>
                    <a:pt x="94" y="0"/>
                    <a:pt x="92" y="2"/>
                    <a:pt x="92" y="4"/>
                  </a:cubicBezTo>
                  <a:cubicBezTo>
                    <a:pt x="92" y="6"/>
                    <a:pt x="94" y="8"/>
                    <a:pt x="96" y="8"/>
                  </a:cubicBezTo>
                  <a:moveTo>
                    <a:pt x="96" y="48"/>
                  </a:moveTo>
                  <a:cubicBezTo>
                    <a:pt x="114" y="48"/>
                    <a:pt x="128" y="62"/>
                    <a:pt x="128" y="80"/>
                  </a:cubicBezTo>
                  <a:cubicBezTo>
                    <a:pt x="128" y="82"/>
                    <a:pt x="130" y="84"/>
                    <a:pt x="132" y="84"/>
                  </a:cubicBezTo>
                  <a:cubicBezTo>
                    <a:pt x="134" y="84"/>
                    <a:pt x="136" y="82"/>
                    <a:pt x="136" y="80"/>
                  </a:cubicBezTo>
                  <a:cubicBezTo>
                    <a:pt x="136" y="58"/>
                    <a:pt x="118" y="40"/>
                    <a:pt x="96" y="40"/>
                  </a:cubicBezTo>
                  <a:cubicBezTo>
                    <a:pt x="94" y="40"/>
                    <a:pt x="92" y="42"/>
                    <a:pt x="92" y="44"/>
                  </a:cubicBezTo>
                  <a:cubicBezTo>
                    <a:pt x="92" y="46"/>
                    <a:pt x="94" y="48"/>
                    <a:pt x="96" y="48"/>
                  </a:cubicBezTo>
                  <a:moveTo>
                    <a:pt x="96" y="88"/>
                  </a:moveTo>
                  <a:cubicBezTo>
                    <a:pt x="100" y="88"/>
                    <a:pt x="104" y="84"/>
                    <a:pt x="104" y="80"/>
                  </a:cubicBezTo>
                  <a:cubicBezTo>
                    <a:pt x="104" y="76"/>
                    <a:pt x="100" y="72"/>
                    <a:pt x="96" y="72"/>
                  </a:cubicBezTo>
                  <a:cubicBezTo>
                    <a:pt x="92" y="72"/>
                    <a:pt x="88" y="76"/>
                    <a:pt x="88" y="80"/>
                  </a:cubicBezTo>
                  <a:cubicBezTo>
                    <a:pt x="88" y="84"/>
                    <a:pt x="92" y="88"/>
                    <a:pt x="96" y="88"/>
                  </a:cubicBezTo>
                  <a:moveTo>
                    <a:pt x="176" y="140"/>
                  </a:moveTo>
                  <a:cubicBezTo>
                    <a:pt x="176" y="137"/>
                    <a:pt x="175" y="134"/>
                    <a:pt x="172" y="131"/>
                  </a:cubicBezTo>
                  <a:cubicBezTo>
                    <a:pt x="172" y="131"/>
                    <a:pt x="171" y="130"/>
                    <a:pt x="170" y="130"/>
                  </a:cubicBezTo>
                  <a:cubicBezTo>
                    <a:pt x="136" y="103"/>
                    <a:pt x="136" y="103"/>
                    <a:pt x="136" y="103"/>
                  </a:cubicBezTo>
                  <a:cubicBezTo>
                    <a:pt x="134" y="101"/>
                    <a:pt x="131" y="100"/>
                    <a:pt x="128" y="100"/>
                  </a:cubicBezTo>
                  <a:cubicBezTo>
                    <a:pt x="125" y="100"/>
                    <a:pt x="123" y="101"/>
                    <a:pt x="121" y="102"/>
                  </a:cubicBezTo>
                  <a:cubicBezTo>
                    <a:pt x="111" y="112"/>
                    <a:pt x="111" y="112"/>
                    <a:pt x="111" y="112"/>
                  </a:cubicBezTo>
                  <a:cubicBezTo>
                    <a:pt x="111" y="112"/>
                    <a:pt x="111" y="112"/>
                    <a:pt x="111" y="112"/>
                  </a:cubicBezTo>
                  <a:cubicBezTo>
                    <a:pt x="110" y="114"/>
                    <a:pt x="108" y="115"/>
                    <a:pt x="105" y="115"/>
                  </a:cubicBezTo>
                  <a:cubicBezTo>
                    <a:pt x="103" y="115"/>
                    <a:pt x="100" y="113"/>
                    <a:pt x="99" y="111"/>
                  </a:cubicBezTo>
                  <a:cubicBezTo>
                    <a:pt x="99" y="111"/>
                    <a:pt x="99" y="111"/>
                    <a:pt x="99" y="111"/>
                  </a:cubicBezTo>
                  <a:cubicBezTo>
                    <a:pt x="86" y="102"/>
                    <a:pt x="74" y="91"/>
                    <a:pt x="64" y="77"/>
                  </a:cubicBezTo>
                  <a:cubicBezTo>
                    <a:pt x="65" y="77"/>
                    <a:pt x="65" y="77"/>
                    <a:pt x="65" y="77"/>
                  </a:cubicBezTo>
                  <a:cubicBezTo>
                    <a:pt x="63" y="76"/>
                    <a:pt x="61" y="73"/>
                    <a:pt x="61" y="71"/>
                  </a:cubicBezTo>
                  <a:cubicBezTo>
                    <a:pt x="61" y="68"/>
                    <a:pt x="62" y="66"/>
                    <a:pt x="64" y="65"/>
                  </a:cubicBezTo>
                  <a:cubicBezTo>
                    <a:pt x="64" y="65"/>
                    <a:pt x="64" y="65"/>
                    <a:pt x="64" y="65"/>
                  </a:cubicBezTo>
                  <a:cubicBezTo>
                    <a:pt x="73" y="55"/>
                    <a:pt x="73" y="55"/>
                    <a:pt x="73" y="55"/>
                  </a:cubicBezTo>
                  <a:cubicBezTo>
                    <a:pt x="75" y="53"/>
                    <a:pt x="76" y="51"/>
                    <a:pt x="76" y="48"/>
                  </a:cubicBezTo>
                  <a:cubicBezTo>
                    <a:pt x="76" y="45"/>
                    <a:pt x="75" y="42"/>
                    <a:pt x="72" y="40"/>
                  </a:cubicBezTo>
                  <a:cubicBezTo>
                    <a:pt x="46" y="6"/>
                    <a:pt x="46" y="6"/>
                    <a:pt x="46" y="6"/>
                  </a:cubicBezTo>
                  <a:cubicBezTo>
                    <a:pt x="46" y="5"/>
                    <a:pt x="45" y="4"/>
                    <a:pt x="44" y="4"/>
                  </a:cubicBezTo>
                  <a:cubicBezTo>
                    <a:pt x="42" y="1"/>
                    <a:pt x="39" y="0"/>
                    <a:pt x="36" y="0"/>
                  </a:cubicBezTo>
                  <a:cubicBezTo>
                    <a:pt x="20" y="0"/>
                    <a:pt x="0" y="19"/>
                    <a:pt x="0" y="42"/>
                  </a:cubicBezTo>
                  <a:cubicBezTo>
                    <a:pt x="0" y="48"/>
                    <a:pt x="1" y="54"/>
                    <a:pt x="4" y="60"/>
                  </a:cubicBezTo>
                  <a:cubicBezTo>
                    <a:pt x="4" y="60"/>
                    <a:pt x="4" y="60"/>
                    <a:pt x="4" y="60"/>
                  </a:cubicBezTo>
                  <a:cubicBezTo>
                    <a:pt x="28" y="108"/>
                    <a:pt x="68" y="148"/>
                    <a:pt x="116" y="172"/>
                  </a:cubicBezTo>
                  <a:cubicBezTo>
                    <a:pt x="116" y="172"/>
                    <a:pt x="116" y="172"/>
                    <a:pt x="116" y="172"/>
                  </a:cubicBezTo>
                  <a:cubicBezTo>
                    <a:pt x="121" y="175"/>
                    <a:pt x="128" y="176"/>
                    <a:pt x="134" y="176"/>
                  </a:cubicBezTo>
                  <a:cubicBezTo>
                    <a:pt x="157" y="176"/>
                    <a:pt x="176" y="156"/>
                    <a:pt x="176" y="140"/>
                  </a:cubicBezTo>
                  <a:cubicBezTo>
                    <a:pt x="176" y="140"/>
                    <a:pt x="176" y="140"/>
                    <a:pt x="176" y="140"/>
                  </a:cubicBezTo>
                  <a:close/>
                  <a:moveTo>
                    <a:pt x="134" y="168"/>
                  </a:moveTo>
                  <a:cubicBezTo>
                    <a:pt x="129" y="168"/>
                    <a:pt x="124" y="167"/>
                    <a:pt x="119" y="165"/>
                  </a:cubicBezTo>
                  <a:cubicBezTo>
                    <a:pt x="119" y="165"/>
                    <a:pt x="119" y="164"/>
                    <a:pt x="118" y="164"/>
                  </a:cubicBezTo>
                  <a:cubicBezTo>
                    <a:pt x="73" y="141"/>
                    <a:pt x="35" y="103"/>
                    <a:pt x="12" y="58"/>
                  </a:cubicBezTo>
                  <a:cubicBezTo>
                    <a:pt x="12" y="57"/>
                    <a:pt x="11" y="57"/>
                    <a:pt x="11" y="57"/>
                  </a:cubicBezTo>
                  <a:cubicBezTo>
                    <a:pt x="9" y="52"/>
                    <a:pt x="8" y="47"/>
                    <a:pt x="8" y="42"/>
                  </a:cubicBezTo>
                  <a:cubicBezTo>
                    <a:pt x="8" y="23"/>
                    <a:pt x="25" y="8"/>
                    <a:pt x="36" y="8"/>
                  </a:cubicBezTo>
                  <a:cubicBezTo>
                    <a:pt x="37" y="8"/>
                    <a:pt x="38" y="9"/>
                    <a:pt x="39" y="9"/>
                  </a:cubicBezTo>
                  <a:cubicBezTo>
                    <a:pt x="39" y="9"/>
                    <a:pt x="39" y="9"/>
                    <a:pt x="39" y="10"/>
                  </a:cubicBezTo>
                  <a:cubicBezTo>
                    <a:pt x="39" y="10"/>
                    <a:pt x="40" y="10"/>
                    <a:pt x="40" y="11"/>
                  </a:cubicBezTo>
                  <a:cubicBezTo>
                    <a:pt x="66" y="44"/>
                    <a:pt x="66" y="44"/>
                    <a:pt x="66" y="44"/>
                  </a:cubicBezTo>
                  <a:cubicBezTo>
                    <a:pt x="66" y="45"/>
                    <a:pt x="67" y="45"/>
                    <a:pt x="67" y="45"/>
                  </a:cubicBezTo>
                  <a:cubicBezTo>
                    <a:pt x="67" y="46"/>
                    <a:pt x="68" y="47"/>
                    <a:pt x="68" y="48"/>
                  </a:cubicBezTo>
                  <a:cubicBezTo>
                    <a:pt x="68" y="49"/>
                    <a:pt x="68" y="49"/>
                    <a:pt x="67" y="50"/>
                  </a:cubicBezTo>
                  <a:cubicBezTo>
                    <a:pt x="58" y="59"/>
                    <a:pt x="58" y="59"/>
                    <a:pt x="58" y="59"/>
                  </a:cubicBezTo>
                  <a:cubicBezTo>
                    <a:pt x="58" y="59"/>
                    <a:pt x="58" y="59"/>
                    <a:pt x="58" y="59"/>
                  </a:cubicBezTo>
                  <a:cubicBezTo>
                    <a:pt x="55" y="62"/>
                    <a:pt x="53" y="66"/>
                    <a:pt x="53" y="71"/>
                  </a:cubicBezTo>
                  <a:cubicBezTo>
                    <a:pt x="53" y="75"/>
                    <a:pt x="55" y="79"/>
                    <a:pt x="58" y="82"/>
                  </a:cubicBezTo>
                  <a:cubicBezTo>
                    <a:pt x="58" y="82"/>
                    <a:pt x="58" y="82"/>
                    <a:pt x="58" y="82"/>
                  </a:cubicBezTo>
                  <a:cubicBezTo>
                    <a:pt x="68" y="96"/>
                    <a:pt x="80" y="108"/>
                    <a:pt x="94" y="118"/>
                  </a:cubicBezTo>
                  <a:cubicBezTo>
                    <a:pt x="94" y="118"/>
                    <a:pt x="94" y="118"/>
                    <a:pt x="94" y="118"/>
                  </a:cubicBezTo>
                  <a:cubicBezTo>
                    <a:pt x="97" y="121"/>
                    <a:pt x="101" y="123"/>
                    <a:pt x="105" y="123"/>
                  </a:cubicBezTo>
                  <a:cubicBezTo>
                    <a:pt x="109" y="123"/>
                    <a:pt x="113" y="121"/>
                    <a:pt x="116" y="118"/>
                  </a:cubicBezTo>
                  <a:cubicBezTo>
                    <a:pt x="117" y="118"/>
                    <a:pt x="117" y="118"/>
                    <a:pt x="117" y="118"/>
                  </a:cubicBezTo>
                  <a:cubicBezTo>
                    <a:pt x="126" y="109"/>
                    <a:pt x="126" y="109"/>
                    <a:pt x="126" y="109"/>
                  </a:cubicBezTo>
                  <a:cubicBezTo>
                    <a:pt x="127" y="108"/>
                    <a:pt x="127" y="108"/>
                    <a:pt x="128" y="108"/>
                  </a:cubicBezTo>
                  <a:cubicBezTo>
                    <a:pt x="129" y="108"/>
                    <a:pt x="130" y="109"/>
                    <a:pt x="131" y="109"/>
                  </a:cubicBezTo>
                  <a:cubicBezTo>
                    <a:pt x="131" y="109"/>
                    <a:pt x="131" y="110"/>
                    <a:pt x="131" y="110"/>
                  </a:cubicBezTo>
                  <a:cubicBezTo>
                    <a:pt x="165" y="136"/>
                    <a:pt x="165" y="136"/>
                    <a:pt x="165" y="136"/>
                  </a:cubicBezTo>
                  <a:cubicBezTo>
                    <a:pt x="166" y="136"/>
                    <a:pt x="166" y="136"/>
                    <a:pt x="166" y="137"/>
                  </a:cubicBezTo>
                  <a:cubicBezTo>
                    <a:pt x="166" y="137"/>
                    <a:pt x="167" y="137"/>
                    <a:pt x="167" y="137"/>
                  </a:cubicBezTo>
                  <a:cubicBezTo>
                    <a:pt x="167" y="138"/>
                    <a:pt x="168" y="138"/>
                    <a:pt x="168" y="140"/>
                  </a:cubicBezTo>
                  <a:cubicBezTo>
                    <a:pt x="168" y="140"/>
                    <a:pt x="168" y="140"/>
                    <a:pt x="168" y="141"/>
                  </a:cubicBezTo>
                  <a:cubicBezTo>
                    <a:pt x="167" y="152"/>
                    <a:pt x="153" y="168"/>
                    <a:pt x="134" y="168"/>
                  </a:cubicBezTo>
                </a:path>
              </a:pathLst>
            </a:custGeom>
            <a:solidFill>
              <a:schemeClr val="tx2"/>
            </a:solidFill>
            <a:ln>
              <a:noFill/>
            </a:ln>
          </p:spPr>
          <p:txBody>
            <a:bodyPr vert="horz" wrap="square" lIns="60960" tIns="30480" rIns="60960" bIns="30480" numCol="1" anchor="t" anchorCtr="0" compatLnSpc="1">
              <a:prstTxWarp prst="textNoShape">
                <a:avLst/>
              </a:prstTxWarp>
            </a:bodyPr>
            <a:lstStyle/>
            <a:p>
              <a:endParaRPr lang="uk-UA" sz="1200"/>
            </a:p>
          </p:txBody>
        </p:sp>
      </p:grpSp>
      <p:grpSp>
        <p:nvGrpSpPr>
          <p:cNvPr id="9" name="Group 8"/>
          <p:cNvGrpSpPr/>
          <p:nvPr/>
        </p:nvGrpSpPr>
        <p:grpSpPr>
          <a:xfrm>
            <a:off x="1327150" y="3888064"/>
            <a:ext cx="2654301" cy="1627675"/>
            <a:chOff x="1990725" y="5832094"/>
            <a:chExt cx="3981451" cy="2441512"/>
          </a:xfrm>
        </p:grpSpPr>
        <p:sp>
          <p:nvSpPr>
            <p:cNvPr id="39" name="TextBox 38"/>
            <p:cNvSpPr txBox="1"/>
            <p:nvPr/>
          </p:nvSpPr>
          <p:spPr>
            <a:xfrm>
              <a:off x="1990725" y="7519746"/>
              <a:ext cx="3981450" cy="753860"/>
            </a:xfrm>
            <a:prstGeom prst="rect">
              <a:avLst/>
            </a:prstGeom>
            <a:noFill/>
          </p:spPr>
          <p:txBody>
            <a:bodyPr wrap="square" rtlCol="0">
              <a:spAutoFit/>
            </a:bodyPr>
            <a:lstStyle/>
            <a:p>
              <a:pPr algn="ctr"/>
              <a:r>
                <a:rPr lang="en-US" sz="1333">
                  <a:solidFill>
                    <a:schemeClr val="tx2"/>
                  </a:solidFill>
                </a:rPr>
                <a:t>lorem ipsum dolor sit amet, consectetuer adipiscing elit. </a:t>
              </a:r>
              <a:endParaRPr lang="uk-UA" sz="1333">
                <a:solidFill>
                  <a:schemeClr val="tx2"/>
                </a:solidFill>
              </a:endParaRPr>
            </a:p>
          </p:txBody>
        </p:sp>
        <p:sp>
          <p:nvSpPr>
            <p:cNvPr id="41" name="TextBox 40"/>
            <p:cNvSpPr txBox="1"/>
            <p:nvPr/>
          </p:nvSpPr>
          <p:spPr>
            <a:xfrm>
              <a:off x="1990726" y="6782143"/>
              <a:ext cx="3981450" cy="692497"/>
            </a:xfrm>
            <a:prstGeom prst="rect">
              <a:avLst/>
            </a:prstGeom>
            <a:noFill/>
          </p:spPr>
          <p:txBody>
            <a:bodyPr wrap="square" rtlCol="0">
              <a:spAutoFit/>
            </a:bodyPr>
            <a:lstStyle/>
            <a:p>
              <a:pPr algn="ctr"/>
              <a:r>
                <a:rPr lang="en-US" sz="2400">
                  <a:solidFill>
                    <a:schemeClr val="accent1"/>
                  </a:solidFill>
                  <a:latin typeface="+mj-lt"/>
                </a:rPr>
                <a:t>market research</a:t>
              </a:r>
              <a:endParaRPr lang="uk-UA" sz="2400">
                <a:solidFill>
                  <a:schemeClr val="accent1"/>
                </a:solidFill>
                <a:latin typeface="+mj-lt"/>
              </a:endParaRPr>
            </a:p>
          </p:txBody>
        </p:sp>
        <p:sp>
          <p:nvSpPr>
            <p:cNvPr id="42" name="Freeform 463"/>
            <p:cNvSpPr>
              <a:spLocks noEditPoints="1"/>
            </p:cNvSpPr>
            <p:nvPr/>
          </p:nvSpPr>
          <p:spPr bwMode="auto">
            <a:xfrm>
              <a:off x="3534422" y="5832094"/>
              <a:ext cx="894056" cy="719138"/>
            </a:xfrm>
            <a:custGeom>
              <a:avLst/>
              <a:gdLst>
                <a:gd name="T0" fmla="*/ 16 w 176"/>
                <a:gd name="T1" fmla="*/ 104 h 144"/>
                <a:gd name="T2" fmla="*/ 24 w 176"/>
                <a:gd name="T3" fmla="*/ 104 h 144"/>
                <a:gd name="T4" fmla="*/ 44 w 176"/>
                <a:gd name="T5" fmla="*/ 84 h 144"/>
                <a:gd name="T6" fmla="*/ 136 w 176"/>
                <a:gd name="T7" fmla="*/ 80 h 144"/>
                <a:gd name="T8" fmla="*/ 116 w 176"/>
                <a:gd name="T9" fmla="*/ 108 h 144"/>
                <a:gd name="T10" fmla="*/ 136 w 176"/>
                <a:gd name="T11" fmla="*/ 88 h 144"/>
                <a:gd name="T12" fmla="*/ 136 w 176"/>
                <a:gd name="T13" fmla="*/ 80 h 144"/>
                <a:gd name="T14" fmla="*/ 143 w 176"/>
                <a:gd name="T15" fmla="*/ 16 h 144"/>
                <a:gd name="T16" fmla="*/ 120 w 176"/>
                <a:gd name="T17" fmla="*/ 0 h 144"/>
                <a:gd name="T18" fmla="*/ 80 w 176"/>
                <a:gd name="T19" fmla="*/ 24 h 144"/>
                <a:gd name="T20" fmla="*/ 33 w 176"/>
                <a:gd name="T21" fmla="*/ 16 h 144"/>
                <a:gd name="T22" fmla="*/ 4 w 176"/>
                <a:gd name="T23" fmla="*/ 87 h 144"/>
                <a:gd name="T24" fmla="*/ 40 w 176"/>
                <a:gd name="T25" fmla="*/ 144 h 144"/>
                <a:gd name="T26" fmla="*/ 97 w 176"/>
                <a:gd name="T27" fmla="*/ 112 h 144"/>
                <a:gd name="T28" fmla="*/ 176 w 176"/>
                <a:gd name="T29" fmla="*/ 104 h 144"/>
                <a:gd name="T30" fmla="*/ 40 w 176"/>
                <a:gd name="T31" fmla="*/ 136 h 144"/>
                <a:gd name="T32" fmla="*/ 40 w 176"/>
                <a:gd name="T33" fmla="*/ 72 h 144"/>
                <a:gd name="T34" fmla="*/ 40 w 176"/>
                <a:gd name="T35" fmla="*/ 136 h 144"/>
                <a:gd name="T36" fmla="*/ 40 w 176"/>
                <a:gd name="T37" fmla="*/ 64 h 144"/>
                <a:gd name="T38" fmla="*/ 41 w 176"/>
                <a:gd name="T39" fmla="*/ 17 h 144"/>
                <a:gd name="T40" fmla="*/ 56 w 176"/>
                <a:gd name="T41" fmla="*/ 8 h 144"/>
                <a:gd name="T42" fmla="*/ 72 w 176"/>
                <a:gd name="T43" fmla="*/ 23 h 144"/>
                <a:gd name="T44" fmla="*/ 96 w 176"/>
                <a:gd name="T45" fmla="*/ 104 h 144"/>
                <a:gd name="T46" fmla="*/ 80 w 176"/>
                <a:gd name="T47" fmla="*/ 96 h 144"/>
                <a:gd name="T48" fmla="*/ 96 w 176"/>
                <a:gd name="T49" fmla="*/ 104 h 144"/>
                <a:gd name="T50" fmla="*/ 80 w 176"/>
                <a:gd name="T51" fmla="*/ 88 h 144"/>
                <a:gd name="T52" fmla="*/ 96 w 176"/>
                <a:gd name="T53" fmla="*/ 32 h 144"/>
                <a:gd name="T54" fmla="*/ 104 w 176"/>
                <a:gd name="T55" fmla="*/ 23 h 144"/>
                <a:gd name="T56" fmla="*/ 120 w 176"/>
                <a:gd name="T57" fmla="*/ 8 h 144"/>
                <a:gd name="T58" fmla="*/ 135 w 176"/>
                <a:gd name="T59" fmla="*/ 17 h 144"/>
                <a:gd name="T60" fmla="*/ 136 w 176"/>
                <a:gd name="T61" fmla="*/ 64 h 144"/>
                <a:gd name="T62" fmla="*/ 104 w 176"/>
                <a:gd name="T63" fmla="*/ 23 h 144"/>
                <a:gd name="T64" fmla="*/ 104 w 176"/>
                <a:gd name="T65" fmla="*/ 104 h 144"/>
                <a:gd name="T66" fmla="*/ 168 w 176"/>
                <a:gd name="T67" fmla="*/ 10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44">
                  <a:moveTo>
                    <a:pt x="40" y="80"/>
                  </a:moveTo>
                  <a:cubicBezTo>
                    <a:pt x="27" y="80"/>
                    <a:pt x="16" y="91"/>
                    <a:pt x="16" y="104"/>
                  </a:cubicBezTo>
                  <a:cubicBezTo>
                    <a:pt x="16" y="106"/>
                    <a:pt x="18" y="108"/>
                    <a:pt x="20" y="108"/>
                  </a:cubicBezTo>
                  <a:cubicBezTo>
                    <a:pt x="22" y="108"/>
                    <a:pt x="24" y="106"/>
                    <a:pt x="24" y="104"/>
                  </a:cubicBezTo>
                  <a:cubicBezTo>
                    <a:pt x="24" y="95"/>
                    <a:pt x="31" y="88"/>
                    <a:pt x="40" y="88"/>
                  </a:cubicBezTo>
                  <a:cubicBezTo>
                    <a:pt x="42" y="88"/>
                    <a:pt x="44" y="86"/>
                    <a:pt x="44" y="84"/>
                  </a:cubicBezTo>
                  <a:cubicBezTo>
                    <a:pt x="44" y="82"/>
                    <a:pt x="42" y="80"/>
                    <a:pt x="40" y="80"/>
                  </a:cubicBezTo>
                  <a:moveTo>
                    <a:pt x="136" y="80"/>
                  </a:moveTo>
                  <a:cubicBezTo>
                    <a:pt x="123" y="80"/>
                    <a:pt x="112" y="91"/>
                    <a:pt x="112" y="104"/>
                  </a:cubicBezTo>
                  <a:cubicBezTo>
                    <a:pt x="112" y="106"/>
                    <a:pt x="114" y="108"/>
                    <a:pt x="116" y="108"/>
                  </a:cubicBezTo>
                  <a:cubicBezTo>
                    <a:pt x="118" y="108"/>
                    <a:pt x="120" y="106"/>
                    <a:pt x="120" y="104"/>
                  </a:cubicBezTo>
                  <a:cubicBezTo>
                    <a:pt x="120" y="95"/>
                    <a:pt x="127" y="88"/>
                    <a:pt x="136" y="88"/>
                  </a:cubicBezTo>
                  <a:cubicBezTo>
                    <a:pt x="138" y="88"/>
                    <a:pt x="140" y="86"/>
                    <a:pt x="140" y="84"/>
                  </a:cubicBezTo>
                  <a:cubicBezTo>
                    <a:pt x="140" y="82"/>
                    <a:pt x="138" y="80"/>
                    <a:pt x="136" y="80"/>
                  </a:cubicBezTo>
                  <a:moveTo>
                    <a:pt x="172" y="87"/>
                  </a:moveTo>
                  <a:cubicBezTo>
                    <a:pt x="143" y="16"/>
                    <a:pt x="143" y="16"/>
                    <a:pt x="143" y="16"/>
                  </a:cubicBezTo>
                  <a:cubicBezTo>
                    <a:pt x="143" y="16"/>
                    <a:pt x="143" y="16"/>
                    <a:pt x="143" y="16"/>
                  </a:cubicBezTo>
                  <a:cubicBezTo>
                    <a:pt x="139" y="7"/>
                    <a:pt x="130" y="0"/>
                    <a:pt x="120" y="0"/>
                  </a:cubicBezTo>
                  <a:cubicBezTo>
                    <a:pt x="107" y="0"/>
                    <a:pt x="96" y="11"/>
                    <a:pt x="96" y="24"/>
                  </a:cubicBezTo>
                  <a:cubicBezTo>
                    <a:pt x="80" y="24"/>
                    <a:pt x="80" y="24"/>
                    <a:pt x="80" y="24"/>
                  </a:cubicBezTo>
                  <a:cubicBezTo>
                    <a:pt x="80" y="11"/>
                    <a:pt x="69" y="0"/>
                    <a:pt x="56" y="0"/>
                  </a:cubicBezTo>
                  <a:cubicBezTo>
                    <a:pt x="46" y="0"/>
                    <a:pt x="37" y="7"/>
                    <a:pt x="33" y="16"/>
                  </a:cubicBezTo>
                  <a:cubicBezTo>
                    <a:pt x="33" y="16"/>
                    <a:pt x="33" y="16"/>
                    <a:pt x="33" y="16"/>
                  </a:cubicBezTo>
                  <a:cubicBezTo>
                    <a:pt x="4" y="87"/>
                    <a:pt x="4" y="87"/>
                    <a:pt x="4" y="87"/>
                  </a:cubicBezTo>
                  <a:cubicBezTo>
                    <a:pt x="1" y="92"/>
                    <a:pt x="0" y="98"/>
                    <a:pt x="0" y="104"/>
                  </a:cubicBezTo>
                  <a:cubicBezTo>
                    <a:pt x="0" y="126"/>
                    <a:pt x="18" y="144"/>
                    <a:pt x="40" y="144"/>
                  </a:cubicBezTo>
                  <a:cubicBezTo>
                    <a:pt x="59" y="144"/>
                    <a:pt x="75" y="130"/>
                    <a:pt x="79" y="112"/>
                  </a:cubicBezTo>
                  <a:cubicBezTo>
                    <a:pt x="97" y="112"/>
                    <a:pt x="97" y="112"/>
                    <a:pt x="97" y="112"/>
                  </a:cubicBezTo>
                  <a:cubicBezTo>
                    <a:pt x="101" y="130"/>
                    <a:pt x="117" y="144"/>
                    <a:pt x="136" y="144"/>
                  </a:cubicBezTo>
                  <a:cubicBezTo>
                    <a:pt x="158" y="144"/>
                    <a:pt x="176" y="126"/>
                    <a:pt x="176" y="104"/>
                  </a:cubicBezTo>
                  <a:cubicBezTo>
                    <a:pt x="176" y="98"/>
                    <a:pt x="175" y="92"/>
                    <a:pt x="172" y="87"/>
                  </a:cubicBezTo>
                  <a:moveTo>
                    <a:pt x="40" y="136"/>
                  </a:moveTo>
                  <a:cubicBezTo>
                    <a:pt x="22" y="136"/>
                    <a:pt x="8" y="122"/>
                    <a:pt x="8" y="104"/>
                  </a:cubicBezTo>
                  <a:cubicBezTo>
                    <a:pt x="8" y="86"/>
                    <a:pt x="22" y="72"/>
                    <a:pt x="40" y="72"/>
                  </a:cubicBezTo>
                  <a:cubicBezTo>
                    <a:pt x="58" y="72"/>
                    <a:pt x="72" y="86"/>
                    <a:pt x="72" y="104"/>
                  </a:cubicBezTo>
                  <a:cubicBezTo>
                    <a:pt x="72" y="122"/>
                    <a:pt x="58" y="136"/>
                    <a:pt x="40" y="136"/>
                  </a:cubicBezTo>
                  <a:moveTo>
                    <a:pt x="72" y="80"/>
                  </a:moveTo>
                  <a:cubicBezTo>
                    <a:pt x="65" y="70"/>
                    <a:pt x="53" y="64"/>
                    <a:pt x="40" y="64"/>
                  </a:cubicBezTo>
                  <a:cubicBezTo>
                    <a:pt x="33" y="64"/>
                    <a:pt x="26" y="66"/>
                    <a:pt x="20" y="69"/>
                  </a:cubicBezTo>
                  <a:cubicBezTo>
                    <a:pt x="41" y="17"/>
                    <a:pt x="41" y="17"/>
                    <a:pt x="41" y="17"/>
                  </a:cubicBezTo>
                  <a:cubicBezTo>
                    <a:pt x="41" y="17"/>
                    <a:pt x="41" y="17"/>
                    <a:pt x="41" y="17"/>
                  </a:cubicBezTo>
                  <a:cubicBezTo>
                    <a:pt x="44" y="12"/>
                    <a:pt x="50" y="8"/>
                    <a:pt x="56" y="8"/>
                  </a:cubicBezTo>
                  <a:cubicBezTo>
                    <a:pt x="64" y="8"/>
                    <a:pt x="71" y="14"/>
                    <a:pt x="72" y="23"/>
                  </a:cubicBezTo>
                  <a:cubicBezTo>
                    <a:pt x="72" y="23"/>
                    <a:pt x="72" y="23"/>
                    <a:pt x="72" y="23"/>
                  </a:cubicBezTo>
                  <a:lnTo>
                    <a:pt x="72" y="80"/>
                  </a:lnTo>
                  <a:close/>
                  <a:moveTo>
                    <a:pt x="96" y="104"/>
                  </a:moveTo>
                  <a:cubicBezTo>
                    <a:pt x="80" y="104"/>
                    <a:pt x="80" y="104"/>
                    <a:pt x="80" y="104"/>
                  </a:cubicBezTo>
                  <a:cubicBezTo>
                    <a:pt x="80" y="96"/>
                    <a:pt x="80" y="96"/>
                    <a:pt x="80" y="96"/>
                  </a:cubicBezTo>
                  <a:cubicBezTo>
                    <a:pt x="96" y="96"/>
                    <a:pt x="96" y="96"/>
                    <a:pt x="96" y="96"/>
                  </a:cubicBezTo>
                  <a:lnTo>
                    <a:pt x="96" y="104"/>
                  </a:lnTo>
                  <a:close/>
                  <a:moveTo>
                    <a:pt x="96" y="88"/>
                  </a:moveTo>
                  <a:cubicBezTo>
                    <a:pt x="80" y="88"/>
                    <a:pt x="80" y="88"/>
                    <a:pt x="80" y="88"/>
                  </a:cubicBezTo>
                  <a:cubicBezTo>
                    <a:pt x="80" y="32"/>
                    <a:pt x="80" y="32"/>
                    <a:pt x="80" y="32"/>
                  </a:cubicBezTo>
                  <a:cubicBezTo>
                    <a:pt x="96" y="32"/>
                    <a:pt x="96" y="32"/>
                    <a:pt x="96" y="32"/>
                  </a:cubicBezTo>
                  <a:lnTo>
                    <a:pt x="96" y="88"/>
                  </a:lnTo>
                  <a:close/>
                  <a:moveTo>
                    <a:pt x="104" y="23"/>
                  </a:moveTo>
                  <a:cubicBezTo>
                    <a:pt x="104" y="23"/>
                    <a:pt x="104" y="23"/>
                    <a:pt x="104" y="23"/>
                  </a:cubicBezTo>
                  <a:cubicBezTo>
                    <a:pt x="105" y="14"/>
                    <a:pt x="112" y="8"/>
                    <a:pt x="120" y="8"/>
                  </a:cubicBezTo>
                  <a:cubicBezTo>
                    <a:pt x="126" y="8"/>
                    <a:pt x="132" y="12"/>
                    <a:pt x="135" y="17"/>
                  </a:cubicBezTo>
                  <a:cubicBezTo>
                    <a:pt x="135" y="17"/>
                    <a:pt x="135" y="17"/>
                    <a:pt x="135" y="17"/>
                  </a:cubicBezTo>
                  <a:cubicBezTo>
                    <a:pt x="156" y="69"/>
                    <a:pt x="156" y="69"/>
                    <a:pt x="156" y="69"/>
                  </a:cubicBezTo>
                  <a:cubicBezTo>
                    <a:pt x="150" y="66"/>
                    <a:pt x="143" y="64"/>
                    <a:pt x="136" y="64"/>
                  </a:cubicBezTo>
                  <a:cubicBezTo>
                    <a:pt x="123" y="64"/>
                    <a:pt x="111" y="70"/>
                    <a:pt x="104" y="80"/>
                  </a:cubicBezTo>
                  <a:lnTo>
                    <a:pt x="104" y="23"/>
                  </a:lnTo>
                  <a:close/>
                  <a:moveTo>
                    <a:pt x="136" y="136"/>
                  </a:moveTo>
                  <a:cubicBezTo>
                    <a:pt x="118" y="136"/>
                    <a:pt x="104" y="122"/>
                    <a:pt x="104" y="104"/>
                  </a:cubicBezTo>
                  <a:cubicBezTo>
                    <a:pt x="104" y="86"/>
                    <a:pt x="118" y="72"/>
                    <a:pt x="136" y="72"/>
                  </a:cubicBezTo>
                  <a:cubicBezTo>
                    <a:pt x="154" y="72"/>
                    <a:pt x="168" y="86"/>
                    <a:pt x="168" y="104"/>
                  </a:cubicBezTo>
                  <a:cubicBezTo>
                    <a:pt x="168" y="122"/>
                    <a:pt x="154" y="136"/>
                    <a:pt x="136" y="136"/>
                  </a:cubicBezTo>
                </a:path>
              </a:pathLst>
            </a:custGeom>
            <a:solidFill>
              <a:schemeClr val="tx2"/>
            </a:solidFill>
            <a:ln>
              <a:noFill/>
            </a:ln>
          </p:spPr>
          <p:txBody>
            <a:bodyPr vert="horz" wrap="square" lIns="60960" tIns="30480" rIns="60960" bIns="30480" numCol="1" anchor="t" anchorCtr="0" compatLnSpc="1">
              <a:prstTxWarp prst="textNoShape">
                <a:avLst/>
              </a:prstTxWarp>
            </a:bodyPr>
            <a:lstStyle/>
            <a:p>
              <a:endParaRPr lang="uk-UA" sz="1200"/>
            </a:p>
          </p:txBody>
        </p:sp>
      </p:grpSp>
      <p:grpSp>
        <p:nvGrpSpPr>
          <p:cNvPr id="8" name="Group 7"/>
          <p:cNvGrpSpPr/>
          <p:nvPr/>
        </p:nvGrpSpPr>
        <p:grpSpPr>
          <a:xfrm>
            <a:off x="4768850" y="3887374"/>
            <a:ext cx="2654301" cy="1628363"/>
            <a:chOff x="7153275" y="5831061"/>
            <a:chExt cx="3981451" cy="2442544"/>
          </a:xfrm>
        </p:grpSpPr>
        <p:sp>
          <p:nvSpPr>
            <p:cNvPr id="45" name="TextBox 44"/>
            <p:cNvSpPr txBox="1"/>
            <p:nvPr/>
          </p:nvSpPr>
          <p:spPr>
            <a:xfrm>
              <a:off x="7153275" y="7519746"/>
              <a:ext cx="3981450" cy="753859"/>
            </a:xfrm>
            <a:prstGeom prst="rect">
              <a:avLst/>
            </a:prstGeom>
            <a:noFill/>
          </p:spPr>
          <p:txBody>
            <a:bodyPr wrap="square" rtlCol="0">
              <a:spAutoFit/>
            </a:bodyPr>
            <a:lstStyle/>
            <a:p>
              <a:pPr algn="ctr"/>
              <a:r>
                <a:rPr lang="en-US" sz="1333">
                  <a:solidFill>
                    <a:schemeClr val="tx2"/>
                  </a:solidFill>
                </a:rPr>
                <a:t>lorem ipsum dolor sit amet, consectetuer adipiscing elit. </a:t>
              </a:r>
              <a:endParaRPr lang="uk-UA" sz="1333">
                <a:solidFill>
                  <a:schemeClr val="tx2"/>
                </a:solidFill>
              </a:endParaRPr>
            </a:p>
          </p:txBody>
        </p:sp>
        <p:sp>
          <p:nvSpPr>
            <p:cNvPr id="46" name="TextBox 45"/>
            <p:cNvSpPr txBox="1"/>
            <p:nvPr/>
          </p:nvSpPr>
          <p:spPr>
            <a:xfrm>
              <a:off x="7153276" y="6782143"/>
              <a:ext cx="3981450" cy="692497"/>
            </a:xfrm>
            <a:prstGeom prst="rect">
              <a:avLst/>
            </a:prstGeom>
            <a:noFill/>
          </p:spPr>
          <p:txBody>
            <a:bodyPr wrap="square" rtlCol="0">
              <a:spAutoFit/>
            </a:bodyPr>
            <a:lstStyle/>
            <a:p>
              <a:pPr algn="ctr"/>
              <a:r>
                <a:rPr lang="en-US" sz="2400">
                  <a:solidFill>
                    <a:schemeClr val="accent1"/>
                  </a:solidFill>
                  <a:latin typeface="+mj-lt"/>
                </a:rPr>
                <a:t>security control</a:t>
              </a:r>
              <a:endParaRPr lang="uk-UA" sz="2400">
                <a:solidFill>
                  <a:schemeClr val="accent1"/>
                </a:solidFill>
                <a:latin typeface="+mj-lt"/>
              </a:endParaRPr>
            </a:p>
          </p:txBody>
        </p:sp>
        <p:sp>
          <p:nvSpPr>
            <p:cNvPr id="47" name="Freeform 18"/>
            <p:cNvSpPr>
              <a:spLocks noEditPoints="1"/>
            </p:cNvSpPr>
            <p:nvPr/>
          </p:nvSpPr>
          <p:spPr bwMode="auto">
            <a:xfrm>
              <a:off x="8846512" y="5831061"/>
              <a:ext cx="594976" cy="720171"/>
            </a:xfrm>
            <a:custGeom>
              <a:avLst/>
              <a:gdLst>
                <a:gd name="T0" fmla="*/ 112 w 128"/>
                <a:gd name="T1" fmla="*/ 72 h 176"/>
                <a:gd name="T2" fmla="*/ 112 w 128"/>
                <a:gd name="T3" fmla="*/ 48 h 176"/>
                <a:gd name="T4" fmla="*/ 64 w 128"/>
                <a:gd name="T5" fmla="*/ 0 h 176"/>
                <a:gd name="T6" fmla="*/ 16 w 128"/>
                <a:gd name="T7" fmla="*/ 48 h 176"/>
                <a:gd name="T8" fmla="*/ 20 w 128"/>
                <a:gd name="T9" fmla="*/ 52 h 176"/>
                <a:gd name="T10" fmla="*/ 24 w 128"/>
                <a:gd name="T11" fmla="*/ 48 h 176"/>
                <a:gd name="T12" fmla="*/ 64 w 128"/>
                <a:gd name="T13" fmla="*/ 8 h 176"/>
                <a:gd name="T14" fmla="*/ 104 w 128"/>
                <a:gd name="T15" fmla="*/ 48 h 176"/>
                <a:gd name="T16" fmla="*/ 104 w 128"/>
                <a:gd name="T17" fmla="*/ 72 h 176"/>
                <a:gd name="T18" fmla="*/ 16 w 128"/>
                <a:gd name="T19" fmla="*/ 72 h 176"/>
                <a:gd name="T20" fmla="*/ 0 w 128"/>
                <a:gd name="T21" fmla="*/ 88 h 176"/>
                <a:gd name="T22" fmla="*/ 0 w 128"/>
                <a:gd name="T23" fmla="*/ 160 h 176"/>
                <a:gd name="T24" fmla="*/ 16 w 128"/>
                <a:gd name="T25" fmla="*/ 176 h 176"/>
                <a:gd name="T26" fmla="*/ 112 w 128"/>
                <a:gd name="T27" fmla="*/ 176 h 176"/>
                <a:gd name="T28" fmla="*/ 128 w 128"/>
                <a:gd name="T29" fmla="*/ 160 h 176"/>
                <a:gd name="T30" fmla="*/ 128 w 128"/>
                <a:gd name="T31" fmla="*/ 88 h 176"/>
                <a:gd name="T32" fmla="*/ 112 w 128"/>
                <a:gd name="T33" fmla="*/ 72 h 176"/>
                <a:gd name="T34" fmla="*/ 120 w 128"/>
                <a:gd name="T35" fmla="*/ 160 h 176"/>
                <a:gd name="T36" fmla="*/ 112 w 128"/>
                <a:gd name="T37" fmla="*/ 168 h 176"/>
                <a:gd name="T38" fmla="*/ 16 w 128"/>
                <a:gd name="T39" fmla="*/ 168 h 176"/>
                <a:gd name="T40" fmla="*/ 8 w 128"/>
                <a:gd name="T41" fmla="*/ 160 h 176"/>
                <a:gd name="T42" fmla="*/ 8 w 128"/>
                <a:gd name="T43" fmla="*/ 88 h 176"/>
                <a:gd name="T44" fmla="*/ 16 w 128"/>
                <a:gd name="T45" fmla="*/ 80 h 176"/>
                <a:gd name="T46" fmla="*/ 112 w 128"/>
                <a:gd name="T47" fmla="*/ 80 h 176"/>
                <a:gd name="T48" fmla="*/ 120 w 128"/>
                <a:gd name="T49" fmla="*/ 88 h 176"/>
                <a:gd name="T50" fmla="*/ 120 w 128"/>
                <a:gd name="T51" fmla="*/ 160 h 176"/>
                <a:gd name="T52" fmla="*/ 64 w 128"/>
                <a:gd name="T53" fmla="*/ 104 h 176"/>
                <a:gd name="T54" fmla="*/ 48 w 128"/>
                <a:gd name="T55" fmla="*/ 120 h 176"/>
                <a:gd name="T56" fmla="*/ 52 w 128"/>
                <a:gd name="T57" fmla="*/ 131 h 176"/>
                <a:gd name="T58" fmla="*/ 52 w 128"/>
                <a:gd name="T59" fmla="*/ 132 h 176"/>
                <a:gd name="T60" fmla="*/ 64 w 128"/>
                <a:gd name="T61" fmla="*/ 144 h 176"/>
                <a:gd name="T62" fmla="*/ 76 w 128"/>
                <a:gd name="T63" fmla="*/ 132 h 176"/>
                <a:gd name="T64" fmla="*/ 76 w 128"/>
                <a:gd name="T65" fmla="*/ 131 h 176"/>
                <a:gd name="T66" fmla="*/ 80 w 128"/>
                <a:gd name="T67" fmla="*/ 120 h 176"/>
                <a:gd name="T68" fmla="*/ 64 w 128"/>
                <a:gd name="T69" fmla="*/ 104 h 176"/>
                <a:gd name="T70" fmla="*/ 68 w 128"/>
                <a:gd name="T71" fmla="*/ 127 h 176"/>
                <a:gd name="T72" fmla="*/ 68 w 128"/>
                <a:gd name="T73" fmla="*/ 132 h 176"/>
                <a:gd name="T74" fmla="*/ 64 w 128"/>
                <a:gd name="T75" fmla="*/ 136 h 176"/>
                <a:gd name="T76" fmla="*/ 60 w 128"/>
                <a:gd name="T77" fmla="*/ 132 h 176"/>
                <a:gd name="T78" fmla="*/ 60 w 128"/>
                <a:gd name="T79" fmla="*/ 127 h 176"/>
                <a:gd name="T80" fmla="*/ 56 w 128"/>
                <a:gd name="T81" fmla="*/ 120 h 176"/>
                <a:gd name="T82" fmla="*/ 64 w 128"/>
                <a:gd name="T83" fmla="*/ 112 h 176"/>
                <a:gd name="T84" fmla="*/ 72 w 128"/>
                <a:gd name="T85" fmla="*/ 120 h 176"/>
                <a:gd name="T86" fmla="*/ 68 w 128"/>
                <a:gd name="T87" fmla="*/ 12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8" h="176">
                  <a:moveTo>
                    <a:pt x="112" y="72"/>
                  </a:moveTo>
                  <a:cubicBezTo>
                    <a:pt x="112" y="48"/>
                    <a:pt x="112" y="48"/>
                    <a:pt x="112" y="48"/>
                  </a:cubicBezTo>
                  <a:cubicBezTo>
                    <a:pt x="112" y="21"/>
                    <a:pt x="91" y="0"/>
                    <a:pt x="64" y="0"/>
                  </a:cubicBezTo>
                  <a:cubicBezTo>
                    <a:pt x="37" y="0"/>
                    <a:pt x="16" y="21"/>
                    <a:pt x="16" y="48"/>
                  </a:cubicBezTo>
                  <a:cubicBezTo>
                    <a:pt x="16" y="50"/>
                    <a:pt x="18" y="52"/>
                    <a:pt x="20" y="52"/>
                  </a:cubicBezTo>
                  <a:cubicBezTo>
                    <a:pt x="22" y="52"/>
                    <a:pt x="24" y="50"/>
                    <a:pt x="24" y="48"/>
                  </a:cubicBezTo>
                  <a:cubicBezTo>
                    <a:pt x="24" y="26"/>
                    <a:pt x="42" y="8"/>
                    <a:pt x="64" y="8"/>
                  </a:cubicBezTo>
                  <a:cubicBezTo>
                    <a:pt x="86" y="8"/>
                    <a:pt x="104" y="26"/>
                    <a:pt x="104" y="48"/>
                  </a:cubicBezTo>
                  <a:cubicBezTo>
                    <a:pt x="104" y="72"/>
                    <a:pt x="104" y="72"/>
                    <a:pt x="104" y="72"/>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path>
              </a:pathLst>
            </a:custGeom>
            <a:solidFill>
              <a:schemeClr val="tx2"/>
            </a:solidFill>
            <a:ln>
              <a:noFill/>
            </a:ln>
          </p:spPr>
          <p:txBody>
            <a:bodyPr vert="horz" wrap="square" lIns="60960" tIns="30480" rIns="60960" bIns="30480" numCol="1" anchor="t" anchorCtr="0" compatLnSpc="1">
              <a:prstTxWarp prst="textNoShape">
                <a:avLst/>
              </a:prstTxWarp>
            </a:bodyPr>
            <a:lstStyle/>
            <a:p>
              <a:endParaRPr lang="uk-UA" sz="1200"/>
            </a:p>
          </p:txBody>
        </p:sp>
      </p:grpSp>
      <p:grpSp>
        <p:nvGrpSpPr>
          <p:cNvPr id="7" name="Group 6"/>
          <p:cNvGrpSpPr/>
          <p:nvPr/>
        </p:nvGrpSpPr>
        <p:grpSpPr>
          <a:xfrm>
            <a:off x="8210550" y="3890890"/>
            <a:ext cx="2654301" cy="1624849"/>
            <a:chOff x="12315825" y="5836333"/>
            <a:chExt cx="3981451" cy="2437273"/>
          </a:xfrm>
        </p:grpSpPr>
        <p:sp>
          <p:nvSpPr>
            <p:cNvPr id="49" name="TextBox 48"/>
            <p:cNvSpPr txBox="1"/>
            <p:nvPr/>
          </p:nvSpPr>
          <p:spPr>
            <a:xfrm>
              <a:off x="12315825" y="7519746"/>
              <a:ext cx="3981450" cy="753860"/>
            </a:xfrm>
            <a:prstGeom prst="rect">
              <a:avLst/>
            </a:prstGeom>
            <a:noFill/>
          </p:spPr>
          <p:txBody>
            <a:bodyPr wrap="square" rtlCol="0">
              <a:spAutoFit/>
            </a:bodyPr>
            <a:lstStyle/>
            <a:p>
              <a:pPr algn="ctr"/>
              <a:r>
                <a:rPr lang="en-US" sz="1333">
                  <a:solidFill>
                    <a:schemeClr val="tx2"/>
                  </a:solidFill>
                </a:rPr>
                <a:t>lorem ipsum dolor sit amet, consectetuer adipiscing elit. </a:t>
              </a:r>
              <a:endParaRPr lang="uk-UA" sz="1333">
                <a:solidFill>
                  <a:schemeClr val="tx2"/>
                </a:solidFill>
              </a:endParaRPr>
            </a:p>
          </p:txBody>
        </p:sp>
        <p:sp>
          <p:nvSpPr>
            <p:cNvPr id="50" name="TextBox 49"/>
            <p:cNvSpPr txBox="1"/>
            <p:nvPr/>
          </p:nvSpPr>
          <p:spPr>
            <a:xfrm>
              <a:off x="12315826" y="6782143"/>
              <a:ext cx="3981450" cy="692497"/>
            </a:xfrm>
            <a:prstGeom prst="rect">
              <a:avLst/>
            </a:prstGeom>
            <a:noFill/>
          </p:spPr>
          <p:txBody>
            <a:bodyPr wrap="square" rtlCol="0">
              <a:spAutoFit/>
            </a:bodyPr>
            <a:lstStyle/>
            <a:p>
              <a:pPr algn="ctr"/>
              <a:r>
                <a:rPr lang="en-US" sz="2400">
                  <a:solidFill>
                    <a:schemeClr val="accent1"/>
                  </a:solidFill>
                  <a:latin typeface="+mj-lt"/>
                </a:rPr>
                <a:t>social media</a:t>
              </a:r>
              <a:endParaRPr lang="uk-UA" sz="2400">
                <a:solidFill>
                  <a:schemeClr val="accent1"/>
                </a:solidFill>
                <a:latin typeface="+mj-lt"/>
              </a:endParaRPr>
            </a:p>
          </p:txBody>
        </p:sp>
        <p:sp>
          <p:nvSpPr>
            <p:cNvPr id="51" name="Freeform 123"/>
            <p:cNvSpPr>
              <a:spLocks noEditPoints="1"/>
            </p:cNvSpPr>
            <p:nvPr/>
          </p:nvSpPr>
          <p:spPr bwMode="auto">
            <a:xfrm>
              <a:off x="13949101" y="5836333"/>
              <a:ext cx="714899" cy="714899"/>
            </a:xfrm>
            <a:custGeom>
              <a:avLst/>
              <a:gdLst>
                <a:gd name="T0" fmla="*/ 176 w 176"/>
                <a:gd name="T1" fmla="*/ 52 h 176"/>
                <a:gd name="T2" fmla="*/ 124 w 176"/>
                <a:gd name="T3" fmla="*/ 0 h 176"/>
                <a:gd name="T4" fmla="*/ 88 w 176"/>
                <a:gd name="T5" fmla="*/ 15 h 176"/>
                <a:gd name="T6" fmla="*/ 52 w 176"/>
                <a:gd name="T7" fmla="*/ 0 h 176"/>
                <a:gd name="T8" fmla="*/ 0 w 176"/>
                <a:gd name="T9" fmla="*/ 52 h 176"/>
                <a:gd name="T10" fmla="*/ 0 w 176"/>
                <a:gd name="T11" fmla="*/ 58 h 176"/>
                <a:gd name="T12" fmla="*/ 88 w 176"/>
                <a:gd name="T13" fmla="*/ 176 h 176"/>
                <a:gd name="T14" fmla="*/ 176 w 176"/>
                <a:gd name="T15" fmla="*/ 58 h 176"/>
                <a:gd name="T16" fmla="*/ 176 w 176"/>
                <a:gd name="T17" fmla="*/ 52 h 176"/>
                <a:gd name="T18" fmla="*/ 168 w 176"/>
                <a:gd name="T19" fmla="*/ 57 h 176"/>
                <a:gd name="T20" fmla="*/ 88 w 176"/>
                <a:gd name="T21" fmla="*/ 167 h 176"/>
                <a:gd name="T22" fmla="*/ 8 w 176"/>
                <a:gd name="T23" fmla="*/ 57 h 176"/>
                <a:gd name="T24" fmla="*/ 8 w 176"/>
                <a:gd name="T25" fmla="*/ 52 h 176"/>
                <a:gd name="T26" fmla="*/ 52 w 176"/>
                <a:gd name="T27" fmla="*/ 8 h 176"/>
                <a:gd name="T28" fmla="*/ 82 w 176"/>
                <a:gd name="T29" fmla="*/ 20 h 176"/>
                <a:gd name="T30" fmla="*/ 88 w 176"/>
                <a:gd name="T31" fmla="*/ 26 h 176"/>
                <a:gd name="T32" fmla="*/ 94 w 176"/>
                <a:gd name="T33" fmla="*/ 20 h 176"/>
                <a:gd name="T34" fmla="*/ 124 w 176"/>
                <a:gd name="T35" fmla="*/ 8 h 176"/>
                <a:gd name="T36" fmla="*/ 168 w 176"/>
                <a:gd name="T37" fmla="*/ 52 h 176"/>
                <a:gd name="T38" fmla="*/ 168 w 176"/>
                <a:gd name="T39" fmla="*/ 5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76">
                  <a:moveTo>
                    <a:pt x="176" y="52"/>
                  </a:moveTo>
                  <a:cubicBezTo>
                    <a:pt x="176" y="23"/>
                    <a:pt x="153" y="0"/>
                    <a:pt x="124" y="0"/>
                  </a:cubicBezTo>
                  <a:cubicBezTo>
                    <a:pt x="110" y="0"/>
                    <a:pt x="97" y="6"/>
                    <a:pt x="88" y="15"/>
                  </a:cubicBezTo>
                  <a:cubicBezTo>
                    <a:pt x="79" y="6"/>
                    <a:pt x="66" y="0"/>
                    <a:pt x="52" y="0"/>
                  </a:cubicBezTo>
                  <a:cubicBezTo>
                    <a:pt x="23" y="0"/>
                    <a:pt x="0" y="23"/>
                    <a:pt x="0" y="52"/>
                  </a:cubicBezTo>
                  <a:cubicBezTo>
                    <a:pt x="0" y="55"/>
                    <a:pt x="1" y="59"/>
                    <a:pt x="0" y="58"/>
                  </a:cubicBezTo>
                  <a:cubicBezTo>
                    <a:pt x="6" y="109"/>
                    <a:pt x="80" y="176"/>
                    <a:pt x="88" y="176"/>
                  </a:cubicBezTo>
                  <a:cubicBezTo>
                    <a:pt x="96" y="176"/>
                    <a:pt x="170" y="109"/>
                    <a:pt x="176" y="58"/>
                  </a:cubicBezTo>
                  <a:cubicBezTo>
                    <a:pt x="175" y="59"/>
                    <a:pt x="176" y="55"/>
                    <a:pt x="176" y="52"/>
                  </a:cubicBezTo>
                  <a:moveTo>
                    <a:pt x="168" y="57"/>
                  </a:moveTo>
                  <a:cubicBezTo>
                    <a:pt x="163" y="100"/>
                    <a:pt x="103" y="158"/>
                    <a:pt x="88" y="167"/>
                  </a:cubicBezTo>
                  <a:cubicBezTo>
                    <a:pt x="73" y="158"/>
                    <a:pt x="13" y="100"/>
                    <a:pt x="8" y="57"/>
                  </a:cubicBezTo>
                  <a:cubicBezTo>
                    <a:pt x="8" y="57"/>
                    <a:pt x="8" y="55"/>
                    <a:pt x="8" y="52"/>
                  </a:cubicBezTo>
                  <a:cubicBezTo>
                    <a:pt x="8" y="28"/>
                    <a:pt x="28" y="8"/>
                    <a:pt x="52" y="8"/>
                  </a:cubicBezTo>
                  <a:cubicBezTo>
                    <a:pt x="63" y="8"/>
                    <a:pt x="74" y="12"/>
                    <a:pt x="82" y="20"/>
                  </a:cubicBezTo>
                  <a:cubicBezTo>
                    <a:pt x="88" y="26"/>
                    <a:pt x="88" y="26"/>
                    <a:pt x="88" y="26"/>
                  </a:cubicBezTo>
                  <a:cubicBezTo>
                    <a:pt x="94" y="20"/>
                    <a:pt x="94" y="20"/>
                    <a:pt x="94" y="20"/>
                  </a:cubicBezTo>
                  <a:cubicBezTo>
                    <a:pt x="102" y="12"/>
                    <a:pt x="113" y="8"/>
                    <a:pt x="124" y="8"/>
                  </a:cubicBezTo>
                  <a:cubicBezTo>
                    <a:pt x="148" y="8"/>
                    <a:pt x="168" y="28"/>
                    <a:pt x="168" y="52"/>
                  </a:cubicBezTo>
                  <a:cubicBezTo>
                    <a:pt x="168" y="55"/>
                    <a:pt x="168" y="57"/>
                    <a:pt x="168" y="57"/>
                  </a:cubicBezTo>
                </a:path>
              </a:pathLst>
            </a:custGeom>
            <a:solidFill>
              <a:schemeClr val="tx2"/>
            </a:solidFill>
            <a:ln>
              <a:noFill/>
            </a:ln>
          </p:spPr>
          <p:txBody>
            <a:bodyPr vert="horz" wrap="square" lIns="60960" tIns="30480" rIns="60960" bIns="30480" numCol="1" anchor="t" anchorCtr="0" compatLnSpc="1">
              <a:prstTxWarp prst="textNoShape">
                <a:avLst/>
              </a:prstTxWarp>
            </a:bodyPr>
            <a:lstStyle/>
            <a:p>
              <a:endParaRPr lang="uk-UA" sz="1200"/>
            </a:p>
          </p:txBody>
        </p:sp>
      </p:grpSp>
    </p:spTree>
    <p:extLst>
      <p:ext uri="{BB962C8B-B14F-4D97-AF65-F5344CB8AC3E}">
        <p14:creationId xmlns:p14="http://schemas.microsoft.com/office/powerpoint/2010/main" val="4174753168"/>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anim calcmode="lin" valueType="num">
                                      <p:cBhvr>
                                        <p:cTn id="8" dur="1250" fill="hold"/>
                                        <p:tgtEl>
                                          <p:spTgt spid="4"/>
                                        </p:tgtEl>
                                        <p:attrNameLst>
                                          <p:attrName>ppt_x</p:attrName>
                                        </p:attrNameLst>
                                      </p:cBhvr>
                                      <p:tavLst>
                                        <p:tav tm="0">
                                          <p:val>
                                            <p:strVal val="#ppt_x"/>
                                          </p:val>
                                        </p:tav>
                                        <p:tav tm="100000">
                                          <p:val>
                                            <p:strVal val="#ppt_x"/>
                                          </p:val>
                                        </p:tav>
                                      </p:tavLst>
                                    </p:anim>
                                    <p:anim calcmode="lin" valueType="num">
                                      <p:cBhvr>
                                        <p:cTn id="9" dur="1125" decel="100000" fill="hold"/>
                                        <p:tgtEl>
                                          <p:spTgt spid="4"/>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4"/>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250"/>
                                        <p:tgtEl>
                                          <p:spTgt spid="5"/>
                                        </p:tgtEl>
                                      </p:cBhvr>
                                    </p:animEffect>
                                    <p:anim calcmode="lin" valueType="num">
                                      <p:cBhvr>
                                        <p:cTn id="14" dur="1250" fill="hold"/>
                                        <p:tgtEl>
                                          <p:spTgt spid="5"/>
                                        </p:tgtEl>
                                        <p:attrNameLst>
                                          <p:attrName>ppt_x</p:attrName>
                                        </p:attrNameLst>
                                      </p:cBhvr>
                                      <p:tavLst>
                                        <p:tav tm="0">
                                          <p:val>
                                            <p:strVal val="#ppt_x"/>
                                          </p:val>
                                        </p:tav>
                                        <p:tav tm="100000">
                                          <p:val>
                                            <p:strVal val="#ppt_x"/>
                                          </p:val>
                                        </p:tav>
                                      </p:tavLst>
                                    </p:anim>
                                    <p:anim calcmode="lin" valueType="num">
                                      <p:cBhvr>
                                        <p:cTn id="15" dur="1125" decel="100000" fill="hold"/>
                                        <p:tgtEl>
                                          <p:spTgt spid="5"/>
                                        </p:tgtEl>
                                        <p:attrNameLst>
                                          <p:attrName>ppt_y</p:attrName>
                                        </p:attrNameLst>
                                      </p:cBhvr>
                                      <p:tavLst>
                                        <p:tav tm="0">
                                          <p:val>
                                            <p:strVal val="#ppt_y+1"/>
                                          </p:val>
                                        </p:tav>
                                        <p:tav tm="100000">
                                          <p:val>
                                            <p:strVal val="#ppt_y-.03"/>
                                          </p:val>
                                        </p:tav>
                                      </p:tavLst>
                                    </p:anim>
                                    <p:anim calcmode="lin" valueType="num">
                                      <p:cBhvr>
                                        <p:cTn id="16" dur="125" accel="100000" fill="hold">
                                          <p:stCondLst>
                                            <p:cond delay="1125"/>
                                          </p:stCondLst>
                                        </p:cTn>
                                        <p:tgtEl>
                                          <p:spTgt spid="5"/>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250"/>
                                        <p:tgtEl>
                                          <p:spTgt spid="6"/>
                                        </p:tgtEl>
                                      </p:cBhvr>
                                    </p:animEffect>
                                    <p:anim calcmode="lin" valueType="num">
                                      <p:cBhvr>
                                        <p:cTn id="20" dur="1250" fill="hold"/>
                                        <p:tgtEl>
                                          <p:spTgt spid="6"/>
                                        </p:tgtEl>
                                        <p:attrNameLst>
                                          <p:attrName>ppt_x</p:attrName>
                                        </p:attrNameLst>
                                      </p:cBhvr>
                                      <p:tavLst>
                                        <p:tav tm="0">
                                          <p:val>
                                            <p:strVal val="#ppt_x"/>
                                          </p:val>
                                        </p:tav>
                                        <p:tav tm="100000">
                                          <p:val>
                                            <p:strVal val="#ppt_x"/>
                                          </p:val>
                                        </p:tav>
                                      </p:tavLst>
                                    </p:anim>
                                    <p:anim calcmode="lin" valueType="num">
                                      <p:cBhvr>
                                        <p:cTn id="21" dur="1125" decel="100000" fill="hold"/>
                                        <p:tgtEl>
                                          <p:spTgt spid="6"/>
                                        </p:tgtEl>
                                        <p:attrNameLst>
                                          <p:attrName>ppt_y</p:attrName>
                                        </p:attrNameLst>
                                      </p:cBhvr>
                                      <p:tavLst>
                                        <p:tav tm="0">
                                          <p:val>
                                            <p:strVal val="#ppt_y+1"/>
                                          </p:val>
                                        </p:tav>
                                        <p:tav tm="100000">
                                          <p:val>
                                            <p:strVal val="#ppt_y-.03"/>
                                          </p:val>
                                        </p:tav>
                                      </p:tavLst>
                                    </p:anim>
                                    <p:anim calcmode="lin" valueType="num">
                                      <p:cBhvr>
                                        <p:cTn id="22" dur="125" accel="100000" fill="hold">
                                          <p:stCondLst>
                                            <p:cond delay="1125"/>
                                          </p:stCondLst>
                                        </p:cTn>
                                        <p:tgtEl>
                                          <p:spTgt spid="6"/>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250"/>
                                        <p:tgtEl>
                                          <p:spTgt spid="9"/>
                                        </p:tgtEl>
                                      </p:cBhvr>
                                    </p:animEffect>
                                    <p:anim calcmode="lin" valueType="num">
                                      <p:cBhvr>
                                        <p:cTn id="26" dur="1250" fill="hold"/>
                                        <p:tgtEl>
                                          <p:spTgt spid="9"/>
                                        </p:tgtEl>
                                        <p:attrNameLst>
                                          <p:attrName>ppt_x</p:attrName>
                                        </p:attrNameLst>
                                      </p:cBhvr>
                                      <p:tavLst>
                                        <p:tav tm="0">
                                          <p:val>
                                            <p:strVal val="#ppt_x"/>
                                          </p:val>
                                        </p:tav>
                                        <p:tav tm="100000">
                                          <p:val>
                                            <p:strVal val="#ppt_x"/>
                                          </p:val>
                                        </p:tav>
                                      </p:tavLst>
                                    </p:anim>
                                    <p:anim calcmode="lin" valueType="num">
                                      <p:cBhvr>
                                        <p:cTn id="27" dur="1125" decel="100000" fill="hold"/>
                                        <p:tgtEl>
                                          <p:spTgt spid="9"/>
                                        </p:tgtEl>
                                        <p:attrNameLst>
                                          <p:attrName>ppt_y</p:attrName>
                                        </p:attrNameLst>
                                      </p:cBhvr>
                                      <p:tavLst>
                                        <p:tav tm="0">
                                          <p:val>
                                            <p:strVal val="#ppt_y+1"/>
                                          </p:val>
                                        </p:tav>
                                        <p:tav tm="100000">
                                          <p:val>
                                            <p:strVal val="#ppt_y-.03"/>
                                          </p:val>
                                        </p:tav>
                                      </p:tavLst>
                                    </p:anim>
                                    <p:anim calcmode="lin" valueType="num">
                                      <p:cBhvr>
                                        <p:cTn id="28" dur="125" accel="100000" fill="hold">
                                          <p:stCondLst>
                                            <p:cond delay="1125"/>
                                          </p:stCondLst>
                                        </p:cTn>
                                        <p:tgtEl>
                                          <p:spTgt spid="9"/>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10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250"/>
                                        <p:tgtEl>
                                          <p:spTgt spid="8"/>
                                        </p:tgtEl>
                                      </p:cBhvr>
                                    </p:animEffect>
                                    <p:anim calcmode="lin" valueType="num">
                                      <p:cBhvr>
                                        <p:cTn id="32" dur="1250" fill="hold"/>
                                        <p:tgtEl>
                                          <p:spTgt spid="8"/>
                                        </p:tgtEl>
                                        <p:attrNameLst>
                                          <p:attrName>ppt_x</p:attrName>
                                        </p:attrNameLst>
                                      </p:cBhvr>
                                      <p:tavLst>
                                        <p:tav tm="0">
                                          <p:val>
                                            <p:strVal val="#ppt_x"/>
                                          </p:val>
                                        </p:tav>
                                        <p:tav tm="100000">
                                          <p:val>
                                            <p:strVal val="#ppt_x"/>
                                          </p:val>
                                        </p:tav>
                                      </p:tavLst>
                                    </p:anim>
                                    <p:anim calcmode="lin" valueType="num">
                                      <p:cBhvr>
                                        <p:cTn id="33" dur="1125" decel="100000" fill="hold"/>
                                        <p:tgtEl>
                                          <p:spTgt spid="8"/>
                                        </p:tgtEl>
                                        <p:attrNameLst>
                                          <p:attrName>ppt_y</p:attrName>
                                        </p:attrNameLst>
                                      </p:cBhvr>
                                      <p:tavLst>
                                        <p:tav tm="0">
                                          <p:val>
                                            <p:strVal val="#ppt_y+1"/>
                                          </p:val>
                                        </p:tav>
                                        <p:tav tm="100000">
                                          <p:val>
                                            <p:strVal val="#ppt_y-.03"/>
                                          </p:val>
                                        </p:tav>
                                      </p:tavLst>
                                    </p:anim>
                                    <p:anim calcmode="lin" valueType="num">
                                      <p:cBhvr>
                                        <p:cTn id="34" dur="125" accel="100000" fill="hold">
                                          <p:stCondLst>
                                            <p:cond delay="1125"/>
                                          </p:stCondLst>
                                        </p:cTn>
                                        <p:tgtEl>
                                          <p:spTgt spid="8"/>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125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250"/>
                                        <p:tgtEl>
                                          <p:spTgt spid="7"/>
                                        </p:tgtEl>
                                      </p:cBhvr>
                                    </p:animEffect>
                                    <p:anim calcmode="lin" valueType="num">
                                      <p:cBhvr>
                                        <p:cTn id="38" dur="1250" fill="hold"/>
                                        <p:tgtEl>
                                          <p:spTgt spid="7"/>
                                        </p:tgtEl>
                                        <p:attrNameLst>
                                          <p:attrName>ppt_x</p:attrName>
                                        </p:attrNameLst>
                                      </p:cBhvr>
                                      <p:tavLst>
                                        <p:tav tm="0">
                                          <p:val>
                                            <p:strVal val="#ppt_x"/>
                                          </p:val>
                                        </p:tav>
                                        <p:tav tm="100000">
                                          <p:val>
                                            <p:strVal val="#ppt_x"/>
                                          </p:val>
                                        </p:tav>
                                      </p:tavLst>
                                    </p:anim>
                                    <p:anim calcmode="lin" valueType="num">
                                      <p:cBhvr>
                                        <p:cTn id="39" dur="1125" decel="100000" fill="hold"/>
                                        <p:tgtEl>
                                          <p:spTgt spid="7"/>
                                        </p:tgtEl>
                                        <p:attrNameLst>
                                          <p:attrName>ppt_y</p:attrName>
                                        </p:attrNameLst>
                                      </p:cBhvr>
                                      <p:tavLst>
                                        <p:tav tm="0">
                                          <p:val>
                                            <p:strVal val="#ppt_y+1"/>
                                          </p:val>
                                        </p:tav>
                                        <p:tav tm="100000">
                                          <p:val>
                                            <p:strVal val="#ppt_y-.03"/>
                                          </p:val>
                                        </p:tav>
                                      </p:tavLst>
                                    </p:anim>
                                    <p:anim calcmode="lin" valueType="num">
                                      <p:cBhvr>
                                        <p:cTn id="40" dur="125" accel="100000" fill="hold">
                                          <p:stCondLst>
                                            <p:cond delay="1125"/>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573301"/>
            <a:ext cx="3632200" cy="507831"/>
          </a:xfrm>
        </p:spPr>
        <p:txBody>
          <a:bodyPr/>
          <a:lstStyle/>
          <a:p>
            <a:r>
              <a:rPr lang="en-US" dirty="0" err="1"/>
              <a:t>Altoria</a:t>
            </a:r>
            <a:r>
              <a:rPr lang="en-US" dirty="0"/>
              <a:t> Values</a:t>
            </a:r>
            <a:endParaRPr lang="uk-UA" dirty="0">
              <a:solidFill>
                <a:schemeClr val="accent1"/>
              </a:solidFill>
            </a:endParaRPr>
          </a:p>
        </p:txBody>
      </p:sp>
      <p:grpSp>
        <p:nvGrpSpPr>
          <p:cNvPr id="4" name="Group 3"/>
          <p:cNvGrpSpPr/>
          <p:nvPr/>
        </p:nvGrpSpPr>
        <p:grpSpPr>
          <a:xfrm>
            <a:off x="2133600" y="1752601"/>
            <a:ext cx="8534401" cy="989769"/>
            <a:chOff x="3200400" y="2628900"/>
            <a:chExt cx="12801601" cy="1484653"/>
          </a:xfrm>
        </p:grpSpPr>
        <p:sp>
          <p:nvSpPr>
            <p:cNvPr id="24" name="TextBox 23"/>
            <p:cNvSpPr txBox="1"/>
            <p:nvPr/>
          </p:nvSpPr>
          <p:spPr>
            <a:xfrm>
              <a:off x="5042771" y="2628900"/>
              <a:ext cx="9189105" cy="692498"/>
            </a:xfrm>
            <a:prstGeom prst="rect">
              <a:avLst/>
            </a:prstGeom>
            <a:noFill/>
          </p:spPr>
          <p:txBody>
            <a:bodyPr wrap="square" rtlCol="0">
              <a:spAutoFit/>
            </a:bodyPr>
            <a:lstStyle/>
            <a:p>
              <a:r>
                <a:rPr lang="en-US" sz="2400">
                  <a:latin typeface="+mj-lt"/>
                </a:rPr>
                <a:t>we love </a:t>
              </a:r>
              <a:r>
                <a:rPr lang="en-US" sz="2400">
                  <a:solidFill>
                    <a:schemeClr val="accent1"/>
                  </a:solidFill>
                  <a:latin typeface="+mj-lt"/>
                </a:rPr>
                <a:t>innovations</a:t>
              </a:r>
              <a:endParaRPr lang="uk-UA" sz="2400">
                <a:solidFill>
                  <a:schemeClr val="accent1"/>
                </a:solidFill>
                <a:latin typeface="+mj-lt"/>
              </a:endParaRPr>
            </a:p>
          </p:txBody>
        </p:sp>
        <p:sp>
          <p:nvSpPr>
            <p:cNvPr id="26" name="TextBox 25"/>
            <p:cNvSpPr txBox="1"/>
            <p:nvPr/>
          </p:nvSpPr>
          <p:spPr>
            <a:xfrm>
              <a:off x="5042771" y="3359693"/>
              <a:ext cx="10959230" cy="753860"/>
            </a:xfrm>
            <a:prstGeom prst="rect">
              <a:avLst/>
            </a:prstGeom>
            <a:noFill/>
          </p:spPr>
          <p:txBody>
            <a:bodyPr wrap="square" rtlCol="0">
              <a:spAutoFit/>
            </a:bodyPr>
            <a:lstStyle/>
            <a:p>
              <a:r>
                <a:rPr lang="en-US" sz="1333">
                  <a:solidFill>
                    <a:schemeClr val="tx2"/>
                  </a:solidFill>
                </a:rPr>
                <a:t>lorem ipsum dolor sit amet, consectetuer adipiscing elit. maecenas porttitor congue massa. fusce posuere, magna sed pulvinar ultricies, purus lectus malesuada.</a:t>
              </a:r>
            </a:p>
          </p:txBody>
        </p:sp>
        <p:sp>
          <p:nvSpPr>
            <p:cNvPr id="27" name="Oval 26"/>
            <p:cNvSpPr/>
            <p:nvPr/>
          </p:nvSpPr>
          <p:spPr>
            <a:xfrm>
              <a:off x="3200400" y="2628900"/>
              <a:ext cx="1371600" cy="13716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28" name="Freeform 429"/>
            <p:cNvSpPr>
              <a:spLocks noEditPoints="1"/>
            </p:cNvSpPr>
            <p:nvPr/>
          </p:nvSpPr>
          <p:spPr bwMode="auto">
            <a:xfrm>
              <a:off x="3701076" y="3028867"/>
              <a:ext cx="370247" cy="587282"/>
            </a:xfrm>
            <a:custGeom>
              <a:avLst/>
              <a:gdLst>
                <a:gd name="T0" fmla="*/ 104 w 112"/>
                <a:gd name="T1" fmla="*/ 0 h 176"/>
                <a:gd name="T2" fmla="*/ 8 w 112"/>
                <a:gd name="T3" fmla="*/ 0 h 176"/>
                <a:gd name="T4" fmla="*/ 0 w 112"/>
                <a:gd name="T5" fmla="*/ 8 h 176"/>
                <a:gd name="T6" fmla="*/ 0 w 112"/>
                <a:gd name="T7" fmla="*/ 16 h 176"/>
                <a:gd name="T8" fmla="*/ 8 w 112"/>
                <a:gd name="T9" fmla="*/ 24 h 176"/>
                <a:gd name="T10" fmla="*/ 16 w 112"/>
                <a:gd name="T11" fmla="*/ 24 h 176"/>
                <a:gd name="T12" fmla="*/ 16 w 112"/>
                <a:gd name="T13" fmla="*/ 136 h 176"/>
                <a:gd name="T14" fmla="*/ 56 w 112"/>
                <a:gd name="T15" fmla="*/ 176 h 176"/>
                <a:gd name="T16" fmla="*/ 96 w 112"/>
                <a:gd name="T17" fmla="*/ 136 h 176"/>
                <a:gd name="T18" fmla="*/ 96 w 112"/>
                <a:gd name="T19" fmla="*/ 24 h 176"/>
                <a:gd name="T20" fmla="*/ 104 w 112"/>
                <a:gd name="T21" fmla="*/ 24 h 176"/>
                <a:gd name="T22" fmla="*/ 112 w 112"/>
                <a:gd name="T23" fmla="*/ 16 h 176"/>
                <a:gd name="T24" fmla="*/ 112 w 112"/>
                <a:gd name="T25" fmla="*/ 8 h 176"/>
                <a:gd name="T26" fmla="*/ 104 w 112"/>
                <a:gd name="T27" fmla="*/ 0 h 176"/>
                <a:gd name="T28" fmla="*/ 88 w 112"/>
                <a:gd name="T29" fmla="*/ 136 h 176"/>
                <a:gd name="T30" fmla="*/ 56 w 112"/>
                <a:gd name="T31" fmla="*/ 168 h 176"/>
                <a:gd name="T32" fmla="*/ 24 w 112"/>
                <a:gd name="T33" fmla="*/ 136 h 176"/>
                <a:gd name="T34" fmla="*/ 24 w 112"/>
                <a:gd name="T35" fmla="*/ 52 h 176"/>
                <a:gd name="T36" fmla="*/ 43 w 112"/>
                <a:gd name="T37" fmla="*/ 56 h 176"/>
                <a:gd name="T38" fmla="*/ 54 w 112"/>
                <a:gd name="T39" fmla="*/ 54 h 176"/>
                <a:gd name="T40" fmla="*/ 78 w 112"/>
                <a:gd name="T41" fmla="*/ 45 h 176"/>
                <a:gd name="T42" fmla="*/ 88 w 112"/>
                <a:gd name="T43" fmla="*/ 41 h 176"/>
                <a:gd name="T44" fmla="*/ 88 w 112"/>
                <a:gd name="T45" fmla="*/ 136 h 176"/>
                <a:gd name="T46" fmla="*/ 88 w 112"/>
                <a:gd name="T47" fmla="*/ 33 h 176"/>
                <a:gd name="T48" fmla="*/ 74 w 112"/>
                <a:gd name="T49" fmla="*/ 38 h 176"/>
                <a:gd name="T50" fmla="*/ 52 w 112"/>
                <a:gd name="T51" fmla="*/ 47 h 176"/>
                <a:gd name="T52" fmla="*/ 24 w 112"/>
                <a:gd name="T53" fmla="*/ 44 h 176"/>
                <a:gd name="T54" fmla="*/ 24 w 112"/>
                <a:gd name="T55" fmla="*/ 24 h 176"/>
                <a:gd name="T56" fmla="*/ 88 w 112"/>
                <a:gd name="T57" fmla="*/ 24 h 176"/>
                <a:gd name="T58" fmla="*/ 88 w 112"/>
                <a:gd name="T59" fmla="*/ 33 h 176"/>
                <a:gd name="T60" fmla="*/ 104 w 112"/>
                <a:gd name="T61" fmla="*/ 16 h 176"/>
                <a:gd name="T62" fmla="*/ 8 w 112"/>
                <a:gd name="T63" fmla="*/ 16 h 176"/>
                <a:gd name="T64" fmla="*/ 8 w 112"/>
                <a:gd name="T65" fmla="*/ 8 h 176"/>
                <a:gd name="T66" fmla="*/ 104 w 112"/>
                <a:gd name="T67" fmla="*/ 8 h 176"/>
                <a:gd name="T68" fmla="*/ 104 w 112"/>
                <a:gd name="T69" fmla="*/ 16 h 176"/>
                <a:gd name="T70" fmla="*/ 52 w 112"/>
                <a:gd name="T71" fmla="*/ 112 h 176"/>
                <a:gd name="T72" fmla="*/ 48 w 112"/>
                <a:gd name="T73" fmla="*/ 116 h 176"/>
                <a:gd name="T74" fmla="*/ 52 w 112"/>
                <a:gd name="T75" fmla="*/ 120 h 176"/>
                <a:gd name="T76" fmla="*/ 56 w 112"/>
                <a:gd name="T77" fmla="*/ 116 h 176"/>
                <a:gd name="T78" fmla="*/ 52 w 112"/>
                <a:gd name="T79" fmla="*/ 112 h 176"/>
                <a:gd name="T80" fmla="*/ 48 w 112"/>
                <a:gd name="T81" fmla="*/ 88 h 176"/>
                <a:gd name="T82" fmla="*/ 40 w 112"/>
                <a:gd name="T83" fmla="*/ 80 h 176"/>
                <a:gd name="T84" fmla="*/ 32 w 112"/>
                <a:gd name="T85" fmla="*/ 88 h 176"/>
                <a:gd name="T86" fmla="*/ 40 w 112"/>
                <a:gd name="T87" fmla="*/ 96 h 176"/>
                <a:gd name="T88" fmla="*/ 48 w 112"/>
                <a:gd name="T89" fmla="*/ 88 h 176"/>
                <a:gd name="T90" fmla="*/ 44 w 112"/>
                <a:gd name="T91" fmla="*/ 144 h 176"/>
                <a:gd name="T92" fmla="*/ 40 w 112"/>
                <a:gd name="T93" fmla="*/ 148 h 176"/>
                <a:gd name="T94" fmla="*/ 44 w 112"/>
                <a:gd name="T95" fmla="*/ 152 h 176"/>
                <a:gd name="T96" fmla="*/ 48 w 112"/>
                <a:gd name="T97" fmla="*/ 148 h 176"/>
                <a:gd name="T98" fmla="*/ 44 w 112"/>
                <a:gd name="T99" fmla="*/ 144 h 176"/>
                <a:gd name="T100" fmla="*/ 72 w 112"/>
                <a:gd name="T101" fmla="*/ 64 h 176"/>
                <a:gd name="T102" fmla="*/ 64 w 112"/>
                <a:gd name="T103" fmla="*/ 72 h 176"/>
                <a:gd name="T104" fmla="*/ 72 w 112"/>
                <a:gd name="T105" fmla="*/ 80 h 176"/>
                <a:gd name="T106" fmla="*/ 80 w 112"/>
                <a:gd name="T107" fmla="*/ 72 h 176"/>
                <a:gd name="T108" fmla="*/ 72 w 112"/>
                <a:gd name="T109" fmla="*/ 64 h 176"/>
                <a:gd name="T110" fmla="*/ 68 w 112"/>
                <a:gd name="T111" fmla="*/ 128 h 176"/>
                <a:gd name="T112" fmla="*/ 64 w 112"/>
                <a:gd name="T113" fmla="*/ 132 h 176"/>
                <a:gd name="T114" fmla="*/ 68 w 112"/>
                <a:gd name="T115" fmla="*/ 136 h 176"/>
                <a:gd name="T116" fmla="*/ 72 w 112"/>
                <a:gd name="T117" fmla="*/ 132 h 176"/>
                <a:gd name="T118" fmla="*/ 68 w 112"/>
                <a:gd name="T119"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 h="176">
                  <a:moveTo>
                    <a:pt x="104" y="0"/>
                  </a:moveTo>
                  <a:cubicBezTo>
                    <a:pt x="8" y="0"/>
                    <a:pt x="8" y="0"/>
                    <a:pt x="8" y="0"/>
                  </a:cubicBezTo>
                  <a:cubicBezTo>
                    <a:pt x="4" y="0"/>
                    <a:pt x="0" y="4"/>
                    <a:pt x="0" y="8"/>
                  </a:cubicBezTo>
                  <a:cubicBezTo>
                    <a:pt x="0" y="16"/>
                    <a:pt x="0" y="16"/>
                    <a:pt x="0" y="16"/>
                  </a:cubicBezTo>
                  <a:cubicBezTo>
                    <a:pt x="0" y="20"/>
                    <a:pt x="4" y="24"/>
                    <a:pt x="8" y="24"/>
                  </a:cubicBezTo>
                  <a:cubicBezTo>
                    <a:pt x="16" y="24"/>
                    <a:pt x="16" y="24"/>
                    <a:pt x="16" y="24"/>
                  </a:cubicBezTo>
                  <a:cubicBezTo>
                    <a:pt x="16" y="136"/>
                    <a:pt x="16" y="136"/>
                    <a:pt x="16" y="136"/>
                  </a:cubicBezTo>
                  <a:cubicBezTo>
                    <a:pt x="16" y="158"/>
                    <a:pt x="34" y="176"/>
                    <a:pt x="56" y="176"/>
                  </a:cubicBezTo>
                  <a:cubicBezTo>
                    <a:pt x="78" y="176"/>
                    <a:pt x="96" y="158"/>
                    <a:pt x="96" y="136"/>
                  </a:cubicBezTo>
                  <a:cubicBezTo>
                    <a:pt x="96" y="24"/>
                    <a:pt x="96" y="24"/>
                    <a:pt x="96" y="24"/>
                  </a:cubicBezTo>
                  <a:cubicBezTo>
                    <a:pt x="104" y="24"/>
                    <a:pt x="104" y="24"/>
                    <a:pt x="104" y="24"/>
                  </a:cubicBezTo>
                  <a:cubicBezTo>
                    <a:pt x="108" y="24"/>
                    <a:pt x="112" y="20"/>
                    <a:pt x="112" y="16"/>
                  </a:cubicBezTo>
                  <a:cubicBezTo>
                    <a:pt x="112" y="8"/>
                    <a:pt x="112" y="8"/>
                    <a:pt x="112" y="8"/>
                  </a:cubicBezTo>
                  <a:cubicBezTo>
                    <a:pt x="112" y="4"/>
                    <a:pt x="108" y="0"/>
                    <a:pt x="104" y="0"/>
                  </a:cubicBezTo>
                  <a:moveTo>
                    <a:pt x="88" y="136"/>
                  </a:moveTo>
                  <a:cubicBezTo>
                    <a:pt x="88" y="154"/>
                    <a:pt x="74" y="168"/>
                    <a:pt x="56" y="168"/>
                  </a:cubicBezTo>
                  <a:cubicBezTo>
                    <a:pt x="38" y="168"/>
                    <a:pt x="24" y="154"/>
                    <a:pt x="24" y="136"/>
                  </a:cubicBezTo>
                  <a:cubicBezTo>
                    <a:pt x="24" y="52"/>
                    <a:pt x="24" y="52"/>
                    <a:pt x="24" y="52"/>
                  </a:cubicBezTo>
                  <a:cubicBezTo>
                    <a:pt x="30" y="54"/>
                    <a:pt x="36" y="56"/>
                    <a:pt x="43" y="56"/>
                  </a:cubicBezTo>
                  <a:cubicBezTo>
                    <a:pt x="47" y="56"/>
                    <a:pt x="50" y="55"/>
                    <a:pt x="54" y="54"/>
                  </a:cubicBezTo>
                  <a:cubicBezTo>
                    <a:pt x="65" y="51"/>
                    <a:pt x="72" y="48"/>
                    <a:pt x="78" y="45"/>
                  </a:cubicBezTo>
                  <a:cubicBezTo>
                    <a:pt x="82" y="43"/>
                    <a:pt x="85" y="42"/>
                    <a:pt x="88" y="41"/>
                  </a:cubicBezTo>
                  <a:lnTo>
                    <a:pt x="88" y="136"/>
                  </a:lnTo>
                  <a:close/>
                  <a:moveTo>
                    <a:pt x="88" y="33"/>
                  </a:moveTo>
                  <a:cubicBezTo>
                    <a:pt x="83" y="34"/>
                    <a:pt x="79" y="36"/>
                    <a:pt x="74" y="38"/>
                  </a:cubicBezTo>
                  <a:cubicBezTo>
                    <a:pt x="68" y="41"/>
                    <a:pt x="62" y="44"/>
                    <a:pt x="52" y="47"/>
                  </a:cubicBezTo>
                  <a:cubicBezTo>
                    <a:pt x="42" y="50"/>
                    <a:pt x="32" y="48"/>
                    <a:pt x="24" y="44"/>
                  </a:cubicBezTo>
                  <a:cubicBezTo>
                    <a:pt x="24" y="24"/>
                    <a:pt x="24" y="24"/>
                    <a:pt x="24" y="24"/>
                  </a:cubicBezTo>
                  <a:cubicBezTo>
                    <a:pt x="88" y="24"/>
                    <a:pt x="88" y="24"/>
                    <a:pt x="88" y="24"/>
                  </a:cubicBezTo>
                  <a:lnTo>
                    <a:pt x="88" y="33"/>
                  </a:lnTo>
                  <a:close/>
                  <a:moveTo>
                    <a:pt x="104" y="16"/>
                  </a:moveTo>
                  <a:cubicBezTo>
                    <a:pt x="8" y="16"/>
                    <a:pt x="8" y="16"/>
                    <a:pt x="8" y="16"/>
                  </a:cubicBezTo>
                  <a:cubicBezTo>
                    <a:pt x="8" y="8"/>
                    <a:pt x="8" y="8"/>
                    <a:pt x="8" y="8"/>
                  </a:cubicBezTo>
                  <a:cubicBezTo>
                    <a:pt x="104" y="8"/>
                    <a:pt x="104" y="8"/>
                    <a:pt x="104" y="8"/>
                  </a:cubicBezTo>
                  <a:lnTo>
                    <a:pt x="104" y="16"/>
                  </a:lnTo>
                  <a:close/>
                  <a:moveTo>
                    <a:pt x="52" y="112"/>
                  </a:moveTo>
                  <a:cubicBezTo>
                    <a:pt x="50" y="112"/>
                    <a:pt x="48" y="114"/>
                    <a:pt x="48" y="116"/>
                  </a:cubicBezTo>
                  <a:cubicBezTo>
                    <a:pt x="48" y="118"/>
                    <a:pt x="50" y="120"/>
                    <a:pt x="52" y="120"/>
                  </a:cubicBezTo>
                  <a:cubicBezTo>
                    <a:pt x="54" y="120"/>
                    <a:pt x="56" y="118"/>
                    <a:pt x="56" y="116"/>
                  </a:cubicBezTo>
                  <a:cubicBezTo>
                    <a:pt x="56" y="114"/>
                    <a:pt x="54" y="112"/>
                    <a:pt x="52" y="112"/>
                  </a:cubicBezTo>
                  <a:moveTo>
                    <a:pt x="48" y="88"/>
                  </a:moveTo>
                  <a:cubicBezTo>
                    <a:pt x="48" y="84"/>
                    <a:pt x="44" y="80"/>
                    <a:pt x="40" y="80"/>
                  </a:cubicBezTo>
                  <a:cubicBezTo>
                    <a:pt x="36" y="80"/>
                    <a:pt x="32" y="84"/>
                    <a:pt x="32" y="88"/>
                  </a:cubicBezTo>
                  <a:cubicBezTo>
                    <a:pt x="32" y="92"/>
                    <a:pt x="36" y="96"/>
                    <a:pt x="40" y="96"/>
                  </a:cubicBezTo>
                  <a:cubicBezTo>
                    <a:pt x="44" y="96"/>
                    <a:pt x="48" y="92"/>
                    <a:pt x="48" y="88"/>
                  </a:cubicBezTo>
                  <a:moveTo>
                    <a:pt x="44" y="144"/>
                  </a:moveTo>
                  <a:cubicBezTo>
                    <a:pt x="42" y="144"/>
                    <a:pt x="40" y="146"/>
                    <a:pt x="40" y="148"/>
                  </a:cubicBezTo>
                  <a:cubicBezTo>
                    <a:pt x="40" y="150"/>
                    <a:pt x="42" y="152"/>
                    <a:pt x="44" y="152"/>
                  </a:cubicBezTo>
                  <a:cubicBezTo>
                    <a:pt x="46" y="152"/>
                    <a:pt x="48" y="150"/>
                    <a:pt x="48" y="148"/>
                  </a:cubicBezTo>
                  <a:cubicBezTo>
                    <a:pt x="48" y="146"/>
                    <a:pt x="46" y="144"/>
                    <a:pt x="44" y="144"/>
                  </a:cubicBezTo>
                  <a:moveTo>
                    <a:pt x="72" y="64"/>
                  </a:moveTo>
                  <a:cubicBezTo>
                    <a:pt x="68" y="64"/>
                    <a:pt x="64" y="68"/>
                    <a:pt x="64" y="72"/>
                  </a:cubicBezTo>
                  <a:cubicBezTo>
                    <a:pt x="64" y="76"/>
                    <a:pt x="68" y="80"/>
                    <a:pt x="72" y="80"/>
                  </a:cubicBezTo>
                  <a:cubicBezTo>
                    <a:pt x="76" y="80"/>
                    <a:pt x="80" y="76"/>
                    <a:pt x="80" y="72"/>
                  </a:cubicBezTo>
                  <a:cubicBezTo>
                    <a:pt x="80" y="68"/>
                    <a:pt x="76" y="64"/>
                    <a:pt x="72" y="64"/>
                  </a:cubicBezTo>
                  <a:moveTo>
                    <a:pt x="68" y="128"/>
                  </a:moveTo>
                  <a:cubicBezTo>
                    <a:pt x="66" y="128"/>
                    <a:pt x="64" y="130"/>
                    <a:pt x="64" y="132"/>
                  </a:cubicBezTo>
                  <a:cubicBezTo>
                    <a:pt x="64" y="134"/>
                    <a:pt x="66" y="136"/>
                    <a:pt x="68" y="136"/>
                  </a:cubicBezTo>
                  <a:cubicBezTo>
                    <a:pt x="70" y="136"/>
                    <a:pt x="72" y="134"/>
                    <a:pt x="72" y="132"/>
                  </a:cubicBezTo>
                  <a:cubicBezTo>
                    <a:pt x="72" y="130"/>
                    <a:pt x="70" y="128"/>
                    <a:pt x="68" y="128"/>
                  </a:cubicBezTo>
                </a:path>
              </a:pathLst>
            </a:custGeom>
            <a:solidFill>
              <a:schemeClr val="bg1"/>
            </a:solidFill>
            <a:ln>
              <a:noFill/>
            </a:ln>
          </p:spPr>
          <p:txBody>
            <a:bodyPr vert="horz" wrap="square" lIns="60960" tIns="30480" rIns="60960" bIns="30480" numCol="1" anchor="t" anchorCtr="0" compatLnSpc="1">
              <a:prstTxWarp prst="textNoShape">
                <a:avLst/>
              </a:prstTxWarp>
            </a:bodyPr>
            <a:lstStyle/>
            <a:p>
              <a:endParaRPr lang="uk-UA" sz="1200"/>
            </a:p>
          </p:txBody>
        </p:sp>
      </p:grpSp>
      <p:grpSp>
        <p:nvGrpSpPr>
          <p:cNvPr id="5" name="Group 4"/>
          <p:cNvGrpSpPr/>
          <p:nvPr/>
        </p:nvGrpSpPr>
        <p:grpSpPr>
          <a:xfrm>
            <a:off x="2133600" y="3228218"/>
            <a:ext cx="8534401" cy="989381"/>
            <a:chOff x="3200400" y="4842329"/>
            <a:chExt cx="12801601" cy="1484072"/>
          </a:xfrm>
        </p:grpSpPr>
        <p:sp>
          <p:nvSpPr>
            <p:cNvPr id="33" name="TextBox 32"/>
            <p:cNvSpPr txBox="1"/>
            <p:nvPr/>
          </p:nvSpPr>
          <p:spPr>
            <a:xfrm>
              <a:off x="5042771" y="4842329"/>
              <a:ext cx="9189105" cy="692498"/>
            </a:xfrm>
            <a:prstGeom prst="rect">
              <a:avLst/>
            </a:prstGeom>
            <a:noFill/>
          </p:spPr>
          <p:txBody>
            <a:bodyPr wrap="square" rtlCol="0">
              <a:spAutoFit/>
            </a:bodyPr>
            <a:lstStyle/>
            <a:p>
              <a:r>
                <a:rPr lang="en-US" sz="2400">
                  <a:latin typeface="+mj-lt"/>
                </a:rPr>
                <a:t>we respect the </a:t>
              </a:r>
              <a:r>
                <a:rPr lang="en-US" sz="2400">
                  <a:solidFill>
                    <a:schemeClr val="accent1"/>
                  </a:solidFill>
                  <a:latin typeface="+mj-lt"/>
                </a:rPr>
                <a:t>nature</a:t>
              </a:r>
              <a:endParaRPr lang="uk-UA" sz="2400">
                <a:solidFill>
                  <a:schemeClr val="accent1"/>
                </a:solidFill>
                <a:latin typeface="+mj-lt"/>
              </a:endParaRPr>
            </a:p>
          </p:txBody>
        </p:sp>
        <p:sp>
          <p:nvSpPr>
            <p:cNvPr id="34" name="TextBox 33"/>
            <p:cNvSpPr txBox="1"/>
            <p:nvPr/>
          </p:nvSpPr>
          <p:spPr>
            <a:xfrm>
              <a:off x="5042771" y="5572541"/>
              <a:ext cx="10959230" cy="753860"/>
            </a:xfrm>
            <a:prstGeom prst="rect">
              <a:avLst/>
            </a:prstGeom>
            <a:noFill/>
          </p:spPr>
          <p:txBody>
            <a:bodyPr wrap="square" rtlCol="0">
              <a:spAutoFit/>
            </a:bodyPr>
            <a:lstStyle/>
            <a:p>
              <a:r>
                <a:rPr lang="en-US" sz="1333">
                  <a:solidFill>
                    <a:schemeClr val="tx2"/>
                  </a:solidFill>
                </a:rPr>
                <a:t>lorem ipsum dolor sit amet, consectetuer adipiscing elit. maecenas porttitor congue massa. fusce posuere, magna sed pulvinar ultricies, purus lectus malesuada.</a:t>
              </a:r>
            </a:p>
          </p:txBody>
        </p:sp>
        <p:sp>
          <p:nvSpPr>
            <p:cNvPr id="38" name="Oval 37"/>
            <p:cNvSpPr/>
            <p:nvPr/>
          </p:nvSpPr>
          <p:spPr>
            <a:xfrm>
              <a:off x="3200400" y="4842329"/>
              <a:ext cx="1371600" cy="13716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41" name="Freeform 457"/>
            <p:cNvSpPr>
              <a:spLocks noEditPoints="1"/>
            </p:cNvSpPr>
            <p:nvPr/>
          </p:nvSpPr>
          <p:spPr bwMode="auto">
            <a:xfrm>
              <a:off x="3675543" y="5240870"/>
              <a:ext cx="421315" cy="574519"/>
            </a:xfrm>
            <a:custGeom>
              <a:avLst/>
              <a:gdLst>
                <a:gd name="T0" fmla="*/ 127 w 128"/>
                <a:gd name="T1" fmla="*/ 138 h 176"/>
                <a:gd name="T2" fmla="*/ 116 w 128"/>
                <a:gd name="T3" fmla="*/ 104 h 176"/>
                <a:gd name="T4" fmla="*/ 119 w 128"/>
                <a:gd name="T5" fmla="*/ 98 h 176"/>
                <a:gd name="T6" fmla="*/ 100 w 128"/>
                <a:gd name="T7" fmla="*/ 72 h 176"/>
                <a:gd name="T8" fmla="*/ 112 w 128"/>
                <a:gd name="T9" fmla="*/ 68 h 176"/>
                <a:gd name="T10" fmla="*/ 111 w 128"/>
                <a:gd name="T11" fmla="*/ 65 h 176"/>
                <a:gd name="T12" fmla="*/ 96 w 128"/>
                <a:gd name="T13" fmla="*/ 40 h 176"/>
                <a:gd name="T14" fmla="*/ 99 w 128"/>
                <a:gd name="T15" fmla="*/ 33 h 176"/>
                <a:gd name="T16" fmla="*/ 64 w 128"/>
                <a:gd name="T17" fmla="*/ 0 h 176"/>
                <a:gd name="T18" fmla="*/ 29 w 128"/>
                <a:gd name="T19" fmla="*/ 33 h 176"/>
                <a:gd name="T20" fmla="*/ 32 w 128"/>
                <a:gd name="T21" fmla="*/ 40 h 176"/>
                <a:gd name="T22" fmla="*/ 17 w 128"/>
                <a:gd name="T23" fmla="*/ 65 h 176"/>
                <a:gd name="T24" fmla="*/ 16 w 128"/>
                <a:gd name="T25" fmla="*/ 68 h 176"/>
                <a:gd name="T26" fmla="*/ 28 w 128"/>
                <a:gd name="T27" fmla="*/ 72 h 176"/>
                <a:gd name="T28" fmla="*/ 9 w 128"/>
                <a:gd name="T29" fmla="*/ 98 h 176"/>
                <a:gd name="T30" fmla="*/ 12 w 128"/>
                <a:gd name="T31" fmla="*/ 104 h 176"/>
                <a:gd name="T32" fmla="*/ 1 w 128"/>
                <a:gd name="T33" fmla="*/ 138 h 176"/>
                <a:gd name="T34" fmla="*/ 0 w 128"/>
                <a:gd name="T35" fmla="*/ 140 h 176"/>
                <a:gd name="T36" fmla="*/ 48 w 128"/>
                <a:gd name="T37" fmla="*/ 144 h 176"/>
                <a:gd name="T38" fmla="*/ 52 w 128"/>
                <a:gd name="T39" fmla="*/ 176 h 176"/>
                <a:gd name="T40" fmla="*/ 80 w 128"/>
                <a:gd name="T41" fmla="*/ 172 h 176"/>
                <a:gd name="T42" fmla="*/ 124 w 128"/>
                <a:gd name="T43" fmla="*/ 144 h 176"/>
                <a:gd name="T44" fmla="*/ 127 w 128"/>
                <a:gd name="T45" fmla="*/ 138 h 176"/>
                <a:gd name="T46" fmla="*/ 56 w 128"/>
                <a:gd name="T47" fmla="*/ 168 h 176"/>
                <a:gd name="T48" fmla="*/ 72 w 128"/>
                <a:gd name="T49" fmla="*/ 144 h 176"/>
                <a:gd name="T50" fmla="*/ 11 w 128"/>
                <a:gd name="T51" fmla="*/ 136 h 176"/>
                <a:gd name="T52" fmla="*/ 31 w 128"/>
                <a:gd name="T53" fmla="*/ 102 h 176"/>
                <a:gd name="T54" fmla="*/ 28 w 128"/>
                <a:gd name="T55" fmla="*/ 96 h 176"/>
                <a:gd name="T56" fmla="*/ 39 w 128"/>
                <a:gd name="T57" fmla="*/ 70 h 176"/>
                <a:gd name="T58" fmla="*/ 40 w 128"/>
                <a:gd name="T59" fmla="*/ 68 h 176"/>
                <a:gd name="T60" fmla="*/ 29 w 128"/>
                <a:gd name="T61" fmla="*/ 64 h 176"/>
                <a:gd name="T62" fmla="*/ 51 w 128"/>
                <a:gd name="T63" fmla="*/ 39 h 176"/>
                <a:gd name="T64" fmla="*/ 48 w 128"/>
                <a:gd name="T65" fmla="*/ 32 h 176"/>
                <a:gd name="T66" fmla="*/ 64 w 128"/>
                <a:gd name="T67" fmla="*/ 10 h 176"/>
                <a:gd name="T68" fmla="*/ 80 w 128"/>
                <a:gd name="T69" fmla="*/ 32 h 176"/>
                <a:gd name="T70" fmla="*/ 77 w 128"/>
                <a:gd name="T71" fmla="*/ 39 h 176"/>
                <a:gd name="T72" fmla="*/ 99 w 128"/>
                <a:gd name="T73" fmla="*/ 64 h 176"/>
                <a:gd name="T74" fmla="*/ 88 w 128"/>
                <a:gd name="T75" fmla="*/ 68 h 176"/>
                <a:gd name="T76" fmla="*/ 89 w 128"/>
                <a:gd name="T77" fmla="*/ 70 h 176"/>
                <a:gd name="T78" fmla="*/ 100 w 128"/>
                <a:gd name="T79" fmla="*/ 96 h 176"/>
                <a:gd name="T80" fmla="*/ 97 w 128"/>
                <a:gd name="T81" fmla="*/ 102 h 176"/>
                <a:gd name="T82" fmla="*/ 117 w 128"/>
                <a:gd name="T83" fmla="*/ 1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76">
                  <a:moveTo>
                    <a:pt x="127" y="138"/>
                  </a:moveTo>
                  <a:cubicBezTo>
                    <a:pt x="127" y="138"/>
                    <a:pt x="127" y="138"/>
                    <a:pt x="127" y="138"/>
                  </a:cubicBezTo>
                  <a:cubicBezTo>
                    <a:pt x="107" y="104"/>
                    <a:pt x="107" y="104"/>
                    <a:pt x="107" y="104"/>
                  </a:cubicBezTo>
                  <a:cubicBezTo>
                    <a:pt x="116" y="104"/>
                    <a:pt x="116" y="104"/>
                    <a:pt x="116" y="104"/>
                  </a:cubicBezTo>
                  <a:cubicBezTo>
                    <a:pt x="118" y="104"/>
                    <a:pt x="120" y="102"/>
                    <a:pt x="120" y="100"/>
                  </a:cubicBezTo>
                  <a:cubicBezTo>
                    <a:pt x="120" y="99"/>
                    <a:pt x="120" y="98"/>
                    <a:pt x="119" y="98"/>
                  </a:cubicBezTo>
                  <a:cubicBezTo>
                    <a:pt x="119" y="98"/>
                    <a:pt x="119" y="98"/>
                    <a:pt x="119" y="98"/>
                  </a:cubicBezTo>
                  <a:cubicBezTo>
                    <a:pt x="100" y="72"/>
                    <a:pt x="100" y="72"/>
                    <a:pt x="100" y="72"/>
                  </a:cubicBezTo>
                  <a:cubicBezTo>
                    <a:pt x="108" y="72"/>
                    <a:pt x="108" y="72"/>
                    <a:pt x="108" y="72"/>
                  </a:cubicBezTo>
                  <a:cubicBezTo>
                    <a:pt x="110" y="72"/>
                    <a:pt x="112" y="70"/>
                    <a:pt x="112" y="68"/>
                  </a:cubicBezTo>
                  <a:cubicBezTo>
                    <a:pt x="112" y="67"/>
                    <a:pt x="111" y="66"/>
                    <a:pt x="111" y="65"/>
                  </a:cubicBezTo>
                  <a:cubicBezTo>
                    <a:pt x="111" y="65"/>
                    <a:pt x="111" y="65"/>
                    <a:pt x="111" y="65"/>
                  </a:cubicBezTo>
                  <a:cubicBezTo>
                    <a:pt x="89" y="40"/>
                    <a:pt x="89" y="40"/>
                    <a:pt x="89" y="40"/>
                  </a:cubicBezTo>
                  <a:cubicBezTo>
                    <a:pt x="96" y="40"/>
                    <a:pt x="96" y="40"/>
                    <a:pt x="96" y="40"/>
                  </a:cubicBezTo>
                  <a:cubicBezTo>
                    <a:pt x="98" y="40"/>
                    <a:pt x="100" y="38"/>
                    <a:pt x="100" y="36"/>
                  </a:cubicBezTo>
                  <a:cubicBezTo>
                    <a:pt x="100" y="35"/>
                    <a:pt x="100" y="34"/>
                    <a:pt x="99" y="33"/>
                  </a:cubicBezTo>
                  <a:cubicBezTo>
                    <a:pt x="67" y="1"/>
                    <a:pt x="67" y="1"/>
                    <a:pt x="67" y="1"/>
                  </a:cubicBezTo>
                  <a:cubicBezTo>
                    <a:pt x="66" y="0"/>
                    <a:pt x="65" y="0"/>
                    <a:pt x="64" y="0"/>
                  </a:cubicBezTo>
                  <a:cubicBezTo>
                    <a:pt x="63" y="0"/>
                    <a:pt x="62" y="0"/>
                    <a:pt x="61" y="1"/>
                  </a:cubicBezTo>
                  <a:cubicBezTo>
                    <a:pt x="29" y="33"/>
                    <a:pt x="29" y="33"/>
                    <a:pt x="29" y="33"/>
                  </a:cubicBezTo>
                  <a:cubicBezTo>
                    <a:pt x="28" y="34"/>
                    <a:pt x="28" y="35"/>
                    <a:pt x="28" y="36"/>
                  </a:cubicBezTo>
                  <a:cubicBezTo>
                    <a:pt x="28" y="38"/>
                    <a:pt x="30" y="40"/>
                    <a:pt x="32" y="40"/>
                  </a:cubicBezTo>
                  <a:cubicBezTo>
                    <a:pt x="39" y="40"/>
                    <a:pt x="39" y="40"/>
                    <a:pt x="39" y="40"/>
                  </a:cubicBezTo>
                  <a:cubicBezTo>
                    <a:pt x="17" y="65"/>
                    <a:pt x="17" y="65"/>
                    <a:pt x="17" y="65"/>
                  </a:cubicBezTo>
                  <a:cubicBezTo>
                    <a:pt x="17" y="65"/>
                    <a:pt x="17" y="65"/>
                    <a:pt x="17" y="65"/>
                  </a:cubicBezTo>
                  <a:cubicBezTo>
                    <a:pt x="17" y="66"/>
                    <a:pt x="16" y="67"/>
                    <a:pt x="16" y="68"/>
                  </a:cubicBezTo>
                  <a:cubicBezTo>
                    <a:pt x="16" y="70"/>
                    <a:pt x="18" y="72"/>
                    <a:pt x="20" y="72"/>
                  </a:cubicBezTo>
                  <a:cubicBezTo>
                    <a:pt x="28" y="72"/>
                    <a:pt x="28" y="72"/>
                    <a:pt x="28" y="72"/>
                  </a:cubicBezTo>
                  <a:cubicBezTo>
                    <a:pt x="9" y="98"/>
                    <a:pt x="9" y="98"/>
                    <a:pt x="9" y="98"/>
                  </a:cubicBezTo>
                  <a:cubicBezTo>
                    <a:pt x="9" y="98"/>
                    <a:pt x="9" y="98"/>
                    <a:pt x="9" y="98"/>
                  </a:cubicBezTo>
                  <a:cubicBezTo>
                    <a:pt x="8" y="98"/>
                    <a:pt x="8" y="99"/>
                    <a:pt x="8" y="100"/>
                  </a:cubicBezTo>
                  <a:cubicBezTo>
                    <a:pt x="8" y="102"/>
                    <a:pt x="10" y="104"/>
                    <a:pt x="12" y="104"/>
                  </a:cubicBezTo>
                  <a:cubicBezTo>
                    <a:pt x="21" y="104"/>
                    <a:pt x="21" y="104"/>
                    <a:pt x="21" y="104"/>
                  </a:cubicBezTo>
                  <a:cubicBezTo>
                    <a:pt x="1" y="138"/>
                    <a:pt x="1" y="138"/>
                    <a:pt x="1" y="138"/>
                  </a:cubicBezTo>
                  <a:cubicBezTo>
                    <a:pt x="1" y="138"/>
                    <a:pt x="1" y="138"/>
                    <a:pt x="1" y="138"/>
                  </a:cubicBezTo>
                  <a:cubicBezTo>
                    <a:pt x="0" y="139"/>
                    <a:pt x="0" y="139"/>
                    <a:pt x="0" y="140"/>
                  </a:cubicBezTo>
                  <a:cubicBezTo>
                    <a:pt x="0" y="142"/>
                    <a:pt x="2" y="144"/>
                    <a:pt x="4" y="144"/>
                  </a:cubicBezTo>
                  <a:cubicBezTo>
                    <a:pt x="48" y="144"/>
                    <a:pt x="48" y="144"/>
                    <a:pt x="48" y="144"/>
                  </a:cubicBezTo>
                  <a:cubicBezTo>
                    <a:pt x="48" y="172"/>
                    <a:pt x="48" y="172"/>
                    <a:pt x="48" y="172"/>
                  </a:cubicBezTo>
                  <a:cubicBezTo>
                    <a:pt x="48" y="174"/>
                    <a:pt x="50" y="176"/>
                    <a:pt x="52" y="176"/>
                  </a:cubicBezTo>
                  <a:cubicBezTo>
                    <a:pt x="76" y="176"/>
                    <a:pt x="76" y="176"/>
                    <a:pt x="76" y="176"/>
                  </a:cubicBezTo>
                  <a:cubicBezTo>
                    <a:pt x="78" y="176"/>
                    <a:pt x="80" y="174"/>
                    <a:pt x="80" y="172"/>
                  </a:cubicBezTo>
                  <a:cubicBezTo>
                    <a:pt x="80" y="144"/>
                    <a:pt x="80" y="144"/>
                    <a:pt x="80" y="144"/>
                  </a:cubicBezTo>
                  <a:cubicBezTo>
                    <a:pt x="124" y="144"/>
                    <a:pt x="124" y="144"/>
                    <a:pt x="124" y="144"/>
                  </a:cubicBezTo>
                  <a:cubicBezTo>
                    <a:pt x="126" y="144"/>
                    <a:pt x="128" y="142"/>
                    <a:pt x="128" y="140"/>
                  </a:cubicBezTo>
                  <a:cubicBezTo>
                    <a:pt x="128" y="139"/>
                    <a:pt x="128" y="139"/>
                    <a:pt x="127" y="138"/>
                  </a:cubicBezTo>
                  <a:moveTo>
                    <a:pt x="72" y="168"/>
                  </a:moveTo>
                  <a:cubicBezTo>
                    <a:pt x="56" y="168"/>
                    <a:pt x="56" y="168"/>
                    <a:pt x="56" y="168"/>
                  </a:cubicBezTo>
                  <a:cubicBezTo>
                    <a:pt x="56" y="144"/>
                    <a:pt x="56" y="144"/>
                    <a:pt x="56" y="144"/>
                  </a:cubicBezTo>
                  <a:cubicBezTo>
                    <a:pt x="72" y="144"/>
                    <a:pt x="72" y="144"/>
                    <a:pt x="72" y="144"/>
                  </a:cubicBezTo>
                  <a:lnTo>
                    <a:pt x="72" y="168"/>
                  </a:lnTo>
                  <a:close/>
                  <a:moveTo>
                    <a:pt x="11" y="136"/>
                  </a:moveTo>
                  <a:cubicBezTo>
                    <a:pt x="31" y="102"/>
                    <a:pt x="31" y="102"/>
                    <a:pt x="31" y="102"/>
                  </a:cubicBezTo>
                  <a:cubicBezTo>
                    <a:pt x="31" y="102"/>
                    <a:pt x="31" y="102"/>
                    <a:pt x="31" y="102"/>
                  </a:cubicBezTo>
                  <a:cubicBezTo>
                    <a:pt x="32" y="101"/>
                    <a:pt x="32" y="101"/>
                    <a:pt x="32" y="100"/>
                  </a:cubicBezTo>
                  <a:cubicBezTo>
                    <a:pt x="32" y="98"/>
                    <a:pt x="30" y="96"/>
                    <a:pt x="28" y="96"/>
                  </a:cubicBezTo>
                  <a:cubicBezTo>
                    <a:pt x="20" y="96"/>
                    <a:pt x="20" y="96"/>
                    <a:pt x="20" y="96"/>
                  </a:cubicBezTo>
                  <a:cubicBezTo>
                    <a:pt x="39" y="70"/>
                    <a:pt x="39" y="70"/>
                    <a:pt x="39" y="70"/>
                  </a:cubicBezTo>
                  <a:cubicBezTo>
                    <a:pt x="39" y="70"/>
                    <a:pt x="39" y="70"/>
                    <a:pt x="39" y="70"/>
                  </a:cubicBezTo>
                  <a:cubicBezTo>
                    <a:pt x="40" y="70"/>
                    <a:pt x="40" y="69"/>
                    <a:pt x="40" y="68"/>
                  </a:cubicBezTo>
                  <a:cubicBezTo>
                    <a:pt x="40" y="66"/>
                    <a:pt x="38" y="64"/>
                    <a:pt x="36" y="64"/>
                  </a:cubicBezTo>
                  <a:cubicBezTo>
                    <a:pt x="29" y="64"/>
                    <a:pt x="29" y="64"/>
                    <a:pt x="29" y="64"/>
                  </a:cubicBezTo>
                  <a:cubicBezTo>
                    <a:pt x="51" y="39"/>
                    <a:pt x="51" y="39"/>
                    <a:pt x="51" y="39"/>
                  </a:cubicBezTo>
                  <a:cubicBezTo>
                    <a:pt x="51" y="39"/>
                    <a:pt x="51" y="39"/>
                    <a:pt x="51" y="39"/>
                  </a:cubicBezTo>
                  <a:cubicBezTo>
                    <a:pt x="51" y="38"/>
                    <a:pt x="52" y="37"/>
                    <a:pt x="52" y="36"/>
                  </a:cubicBezTo>
                  <a:cubicBezTo>
                    <a:pt x="52" y="34"/>
                    <a:pt x="50" y="32"/>
                    <a:pt x="48" y="32"/>
                  </a:cubicBezTo>
                  <a:cubicBezTo>
                    <a:pt x="42" y="32"/>
                    <a:pt x="42" y="32"/>
                    <a:pt x="42" y="32"/>
                  </a:cubicBezTo>
                  <a:cubicBezTo>
                    <a:pt x="64" y="10"/>
                    <a:pt x="64" y="10"/>
                    <a:pt x="64" y="10"/>
                  </a:cubicBezTo>
                  <a:cubicBezTo>
                    <a:pt x="86" y="32"/>
                    <a:pt x="86" y="32"/>
                    <a:pt x="86" y="32"/>
                  </a:cubicBezTo>
                  <a:cubicBezTo>
                    <a:pt x="80" y="32"/>
                    <a:pt x="80" y="32"/>
                    <a:pt x="80" y="32"/>
                  </a:cubicBezTo>
                  <a:cubicBezTo>
                    <a:pt x="78" y="32"/>
                    <a:pt x="76" y="34"/>
                    <a:pt x="76" y="36"/>
                  </a:cubicBezTo>
                  <a:cubicBezTo>
                    <a:pt x="76" y="37"/>
                    <a:pt x="77" y="38"/>
                    <a:pt x="77" y="39"/>
                  </a:cubicBezTo>
                  <a:cubicBezTo>
                    <a:pt x="77" y="39"/>
                    <a:pt x="77" y="39"/>
                    <a:pt x="77" y="39"/>
                  </a:cubicBezTo>
                  <a:cubicBezTo>
                    <a:pt x="99" y="64"/>
                    <a:pt x="99" y="64"/>
                    <a:pt x="99" y="64"/>
                  </a:cubicBezTo>
                  <a:cubicBezTo>
                    <a:pt x="92" y="64"/>
                    <a:pt x="92" y="64"/>
                    <a:pt x="92" y="64"/>
                  </a:cubicBezTo>
                  <a:cubicBezTo>
                    <a:pt x="90" y="64"/>
                    <a:pt x="88" y="66"/>
                    <a:pt x="88" y="68"/>
                  </a:cubicBezTo>
                  <a:cubicBezTo>
                    <a:pt x="88" y="69"/>
                    <a:pt x="88" y="70"/>
                    <a:pt x="89" y="70"/>
                  </a:cubicBezTo>
                  <a:cubicBezTo>
                    <a:pt x="89" y="70"/>
                    <a:pt x="89" y="70"/>
                    <a:pt x="89" y="70"/>
                  </a:cubicBezTo>
                  <a:cubicBezTo>
                    <a:pt x="108" y="96"/>
                    <a:pt x="108" y="96"/>
                    <a:pt x="108" y="96"/>
                  </a:cubicBezTo>
                  <a:cubicBezTo>
                    <a:pt x="100" y="96"/>
                    <a:pt x="100" y="96"/>
                    <a:pt x="100" y="96"/>
                  </a:cubicBezTo>
                  <a:cubicBezTo>
                    <a:pt x="98" y="96"/>
                    <a:pt x="96" y="98"/>
                    <a:pt x="96" y="100"/>
                  </a:cubicBezTo>
                  <a:cubicBezTo>
                    <a:pt x="96" y="101"/>
                    <a:pt x="96" y="101"/>
                    <a:pt x="97" y="102"/>
                  </a:cubicBezTo>
                  <a:cubicBezTo>
                    <a:pt x="97" y="102"/>
                    <a:pt x="97" y="102"/>
                    <a:pt x="97" y="102"/>
                  </a:cubicBezTo>
                  <a:cubicBezTo>
                    <a:pt x="117" y="136"/>
                    <a:pt x="117" y="136"/>
                    <a:pt x="117" y="136"/>
                  </a:cubicBezTo>
                  <a:lnTo>
                    <a:pt x="11" y="136"/>
                  </a:lnTo>
                  <a:close/>
                </a:path>
              </a:pathLst>
            </a:custGeom>
            <a:solidFill>
              <a:schemeClr val="bg1"/>
            </a:solidFill>
            <a:ln>
              <a:noFill/>
            </a:ln>
          </p:spPr>
          <p:txBody>
            <a:bodyPr vert="horz" wrap="square" lIns="60960" tIns="30480" rIns="60960" bIns="30480" numCol="1" anchor="t" anchorCtr="0" compatLnSpc="1">
              <a:prstTxWarp prst="textNoShape">
                <a:avLst/>
              </a:prstTxWarp>
            </a:bodyPr>
            <a:lstStyle/>
            <a:p>
              <a:endParaRPr lang="uk-UA" sz="1200"/>
            </a:p>
          </p:txBody>
        </p:sp>
      </p:grpSp>
      <p:grpSp>
        <p:nvGrpSpPr>
          <p:cNvPr id="6" name="Group 5"/>
          <p:cNvGrpSpPr/>
          <p:nvPr/>
        </p:nvGrpSpPr>
        <p:grpSpPr>
          <a:xfrm>
            <a:off x="2133600" y="4703839"/>
            <a:ext cx="8534401" cy="988994"/>
            <a:chOff x="3200400" y="7055758"/>
            <a:chExt cx="12801601" cy="1483491"/>
          </a:xfrm>
        </p:grpSpPr>
        <p:sp>
          <p:nvSpPr>
            <p:cNvPr id="43" name="TextBox 42"/>
            <p:cNvSpPr txBox="1"/>
            <p:nvPr/>
          </p:nvSpPr>
          <p:spPr>
            <a:xfrm>
              <a:off x="5042771" y="7055758"/>
              <a:ext cx="9189105" cy="692498"/>
            </a:xfrm>
            <a:prstGeom prst="rect">
              <a:avLst/>
            </a:prstGeom>
            <a:noFill/>
          </p:spPr>
          <p:txBody>
            <a:bodyPr wrap="square" rtlCol="0">
              <a:spAutoFit/>
            </a:bodyPr>
            <a:lstStyle/>
            <a:p>
              <a:r>
                <a:rPr lang="en-US" sz="2400">
                  <a:latin typeface="+mj-lt"/>
                </a:rPr>
                <a:t>we believe in </a:t>
              </a:r>
              <a:r>
                <a:rPr lang="en-US" sz="2400">
                  <a:solidFill>
                    <a:schemeClr val="accent1"/>
                  </a:solidFill>
                  <a:latin typeface="+mj-lt"/>
                </a:rPr>
                <a:t>future</a:t>
              </a:r>
              <a:endParaRPr lang="uk-UA" sz="2400">
                <a:solidFill>
                  <a:schemeClr val="accent1"/>
                </a:solidFill>
                <a:latin typeface="+mj-lt"/>
              </a:endParaRPr>
            </a:p>
          </p:txBody>
        </p:sp>
        <p:sp>
          <p:nvSpPr>
            <p:cNvPr id="44" name="TextBox 43"/>
            <p:cNvSpPr txBox="1"/>
            <p:nvPr/>
          </p:nvSpPr>
          <p:spPr>
            <a:xfrm>
              <a:off x="5042771" y="7785389"/>
              <a:ext cx="10959230" cy="753860"/>
            </a:xfrm>
            <a:prstGeom prst="rect">
              <a:avLst/>
            </a:prstGeom>
            <a:noFill/>
          </p:spPr>
          <p:txBody>
            <a:bodyPr wrap="square" rtlCol="0">
              <a:spAutoFit/>
            </a:bodyPr>
            <a:lstStyle/>
            <a:p>
              <a:r>
                <a:rPr lang="en-US" sz="1333">
                  <a:solidFill>
                    <a:schemeClr val="tx2"/>
                  </a:solidFill>
                </a:rPr>
                <a:t>lorem ipsum dolor sit amet, consectetuer adipiscing elit. maecenas porttitor congue massa. fusce posuere, magna sed pulvinar ultricies, purus lectus malesuada.</a:t>
              </a:r>
            </a:p>
          </p:txBody>
        </p:sp>
        <p:sp>
          <p:nvSpPr>
            <p:cNvPr id="45" name="Oval 44"/>
            <p:cNvSpPr/>
            <p:nvPr/>
          </p:nvSpPr>
          <p:spPr>
            <a:xfrm>
              <a:off x="3200400" y="7055758"/>
              <a:ext cx="1371600" cy="13716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46" name="Freeform 465"/>
            <p:cNvSpPr>
              <a:spLocks noEditPoints="1"/>
            </p:cNvSpPr>
            <p:nvPr/>
          </p:nvSpPr>
          <p:spPr bwMode="auto">
            <a:xfrm>
              <a:off x="3586172" y="7454298"/>
              <a:ext cx="600053" cy="574519"/>
            </a:xfrm>
            <a:custGeom>
              <a:avLst/>
              <a:gdLst>
                <a:gd name="T0" fmla="*/ 168 w 180"/>
                <a:gd name="T1" fmla="*/ 0 h 176"/>
                <a:gd name="T2" fmla="*/ 55 w 180"/>
                <a:gd name="T3" fmla="*/ 64 h 176"/>
                <a:gd name="T4" fmla="*/ 40 w 180"/>
                <a:gd name="T5" fmla="*/ 98 h 176"/>
                <a:gd name="T6" fmla="*/ 72 w 180"/>
                <a:gd name="T7" fmla="*/ 136 h 176"/>
                <a:gd name="T8" fmla="*/ 89 w 180"/>
                <a:gd name="T9" fmla="*/ 166 h 176"/>
                <a:gd name="T10" fmla="*/ 140 w 180"/>
                <a:gd name="T11" fmla="*/ 92 h 176"/>
                <a:gd name="T12" fmla="*/ 104 w 180"/>
                <a:gd name="T13" fmla="*/ 119 h 176"/>
                <a:gd name="T14" fmla="*/ 85 w 180"/>
                <a:gd name="T15" fmla="*/ 131 h 176"/>
                <a:gd name="T16" fmla="*/ 77 w 180"/>
                <a:gd name="T17" fmla="*/ 128 h 176"/>
                <a:gd name="T18" fmla="*/ 55 w 180"/>
                <a:gd name="T19" fmla="*/ 121 h 176"/>
                <a:gd name="T20" fmla="*/ 45 w 180"/>
                <a:gd name="T21" fmla="*/ 91 h 176"/>
                <a:gd name="T22" fmla="*/ 57 w 180"/>
                <a:gd name="T23" fmla="*/ 72 h 176"/>
                <a:gd name="T24" fmla="*/ 104 w 180"/>
                <a:gd name="T25" fmla="*/ 118 h 176"/>
                <a:gd name="T26" fmla="*/ 134 w 180"/>
                <a:gd name="T27" fmla="*/ 87 h 176"/>
                <a:gd name="T28" fmla="*/ 110 w 180"/>
                <a:gd name="T29" fmla="*/ 112 h 176"/>
                <a:gd name="T30" fmla="*/ 82 w 180"/>
                <a:gd name="T31" fmla="*/ 49 h 176"/>
                <a:gd name="T32" fmla="*/ 168 w 180"/>
                <a:gd name="T33" fmla="*/ 8 h 176"/>
                <a:gd name="T34" fmla="*/ 31 w 180"/>
                <a:gd name="T35" fmla="*/ 98 h 176"/>
                <a:gd name="T36" fmla="*/ 78 w 180"/>
                <a:gd name="T37" fmla="*/ 145 h 176"/>
                <a:gd name="T38" fmla="*/ 31 w 180"/>
                <a:gd name="T39" fmla="*/ 98 h 176"/>
                <a:gd name="T40" fmla="*/ 29 w 180"/>
                <a:gd name="T41" fmla="*/ 125 h 176"/>
                <a:gd name="T42" fmla="*/ 51 w 180"/>
                <a:gd name="T43" fmla="*/ 147 h 176"/>
                <a:gd name="T44" fmla="*/ 84 w 180"/>
                <a:gd name="T45" fmla="*/ 64 h 176"/>
                <a:gd name="T46" fmla="*/ 84 w 180"/>
                <a:gd name="T47" fmla="*/ 72 h 176"/>
                <a:gd name="T48" fmla="*/ 84 w 180"/>
                <a:gd name="T49" fmla="*/ 64 h 176"/>
                <a:gd name="T50" fmla="*/ 112 w 180"/>
                <a:gd name="T51" fmla="*/ 92 h 176"/>
                <a:gd name="T52" fmla="*/ 104 w 180"/>
                <a:gd name="T53" fmla="*/ 92 h 176"/>
                <a:gd name="T54" fmla="*/ 132 w 180"/>
                <a:gd name="T55" fmla="*/ 56 h 176"/>
                <a:gd name="T56" fmla="*/ 132 w 180"/>
                <a:gd name="T57" fmla="*/ 32 h 176"/>
                <a:gd name="T58" fmla="*/ 132 w 180"/>
                <a:gd name="T59" fmla="*/ 56 h 176"/>
                <a:gd name="T60" fmla="*/ 136 w 180"/>
                <a:gd name="T61" fmla="*/ 44 h 176"/>
                <a:gd name="T62" fmla="*/ 128 w 180"/>
                <a:gd name="T63" fmla="*/ 44 h 176"/>
                <a:gd name="T64" fmla="*/ 96 w 180"/>
                <a:gd name="T65" fmla="*/ 84 h 176"/>
                <a:gd name="T66" fmla="*/ 96 w 180"/>
                <a:gd name="T67" fmla="*/ 76 h 176"/>
                <a:gd name="T68" fmla="*/ 96 w 180"/>
                <a:gd name="T69"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0" h="176">
                  <a:moveTo>
                    <a:pt x="175" y="1"/>
                  </a:moveTo>
                  <a:cubicBezTo>
                    <a:pt x="174" y="0"/>
                    <a:pt x="171" y="0"/>
                    <a:pt x="168" y="0"/>
                  </a:cubicBezTo>
                  <a:cubicBezTo>
                    <a:pt x="151" y="0"/>
                    <a:pt x="107" y="12"/>
                    <a:pt x="84" y="36"/>
                  </a:cubicBezTo>
                  <a:cubicBezTo>
                    <a:pt x="78" y="41"/>
                    <a:pt x="60" y="58"/>
                    <a:pt x="55" y="64"/>
                  </a:cubicBezTo>
                  <a:cubicBezTo>
                    <a:pt x="41" y="68"/>
                    <a:pt x="21" y="76"/>
                    <a:pt x="10" y="87"/>
                  </a:cubicBezTo>
                  <a:cubicBezTo>
                    <a:pt x="10" y="87"/>
                    <a:pt x="24" y="87"/>
                    <a:pt x="40" y="98"/>
                  </a:cubicBezTo>
                  <a:cubicBezTo>
                    <a:pt x="38" y="107"/>
                    <a:pt x="41" y="118"/>
                    <a:pt x="50" y="126"/>
                  </a:cubicBezTo>
                  <a:cubicBezTo>
                    <a:pt x="56" y="133"/>
                    <a:pt x="64" y="136"/>
                    <a:pt x="72" y="136"/>
                  </a:cubicBezTo>
                  <a:cubicBezTo>
                    <a:pt x="74" y="136"/>
                    <a:pt x="76" y="136"/>
                    <a:pt x="79" y="136"/>
                  </a:cubicBezTo>
                  <a:cubicBezTo>
                    <a:pt x="89" y="152"/>
                    <a:pt x="89" y="166"/>
                    <a:pt x="89" y="166"/>
                  </a:cubicBezTo>
                  <a:cubicBezTo>
                    <a:pt x="100" y="155"/>
                    <a:pt x="108" y="135"/>
                    <a:pt x="112" y="121"/>
                  </a:cubicBezTo>
                  <a:cubicBezTo>
                    <a:pt x="118" y="116"/>
                    <a:pt x="135" y="98"/>
                    <a:pt x="140" y="92"/>
                  </a:cubicBezTo>
                  <a:cubicBezTo>
                    <a:pt x="168" y="64"/>
                    <a:pt x="180" y="7"/>
                    <a:pt x="175" y="1"/>
                  </a:cubicBezTo>
                  <a:moveTo>
                    <a:pt x="104" y="119"/>
                  </a:moveTo>
                  <a:cubicBezTo>
                    <a:pt x="101" y="129"/>
                    <a:pt x="97" y="139"/>
                    <a:pt x="93" y="147"/>
                  </a:cubicBezTo>
                  <a:cubicBezTo>
                    <a:pt x="91" y="142"/>
                    <a:pt x="89" y="137"/>
                    <a:pt x="85" y="131"/>
                  </a:cubicBezTo>
                  <a:cubicBezTo>
                    <a:pt x="84" y="129"/>
                    <a:pt x="81" y="128"/>
                    <a:pt x="79" y="128"/>
                  </a:cubicBezTo>
                  <a:cubicBezTo>
                    <a:pt x="78" y="128"/>
                    <a:pt x="77" y="128"/>
                    <a:pt x="77" y="128"/>
                  </a:cubicBezTo>
                  <a:cubicBezTo>
                    <a:pt x="75" y="128"/>
                    <a:pt x="73" y="128"/>
                    <a:pt x="72" y="128"/>
                  </a:cubicBezTo>
                  <a:cubicBezTo>
                    <a:pt x="66" y="128"/>
                    <a:pt x="60" y="126"/>
                    <a:pt x="55" y="121"/>
                  </a:cubicBezTo>
                  <a:cubicBezTo>
                    <a:pt x="49" y="114"/>
                    <a:pt x="46" y="107"/>
                    <a:pt x="48" y="99"/>
                  </a:cubicBezTo>
                  <a:cubicBezTo>
                    <a:pt x="49" y="96"/>
                    <a:pt x="48" y="93"/>
                    <a:pt x="45" y="91"/>
                  </a:cubicBezTo>
                  <a:cubicBezTo>
                    <a:pt x="39" y="87"/>
                    <a:pt x="34" y="85"/>
                    <a:pt x="29" y="83"/>
                  </a:cubicBezTo>
                  <a:cubicBezTo>
                    <a:pt x="37" y="79"/>
                    <a:pt x="47" y="75"/>
                    <a:pt x="57" y="72"/>
                  </a:cubicBezTo>
                  <a:cubicBezTo>
                    <a:pt x="58" y="72"/>
                    <a:pt x="58" y="72"/>
                    <a:pt x="58" y="72"/>
                  </a:cubicBezTo>
                  <a:cubicBezTo>
                    <a:pt x="104" y="118"/>
                    <a:pt x="104" y="118"/>
                    <a:pt x="104" y="118"/>
                  </a:cubicBezTo>
                  <a:cubicBezTo>
                    <a:pt x="104" y="118"/>
                    <a:pt x="104" y="118"/>
                    <a:pt x="104" y="119"/>
                  </a:cubicBezTo>
                  <a:moveTo>
                    <a:pt x="134" y="87"/>
                  </a:moveTo>
                  <a:cubicBezTo>
                    <a:pt x="133" y="88"/>
                    <a:pt x="130" y="91"/>
                    <a:pt x="128" y="94"/>
                  </a:cubicBezTo>
                  <a:cubicBezTo>
                    <a:pt x="122" y="99"/>
                    <a:pt x="114" y="108"/>
                    <a:pt x="110" y="112"/>
                  </a:cubicBezTo>
                  <a:cubicBezTo>
                    <a:pt x="64" y="66"/>
                    <a:pt x="64" y="66"/>
                    <a:pt x="64" y="66"/>
                  </a:cubicBezTo>
                  <a:cubicBezTo>
                    <a:pt x="68" y="62"/>
                    <a:pt x="77" y="54"/>
                    <a:pt x="82" y="49"/>
                  </a:cubicBezTo>
                  <a:cubicBezTo>
                    <a:pt x="85" y="46"/>
                    <a:pt x="88" y="43"/>
                    <a:pt x="89" y="42"/>
                  </a:cubicBezTo>
                  <a:cubicBezTo>
                    <a:pt x="111" y="20"/>
                    <a:pt x="152" y="8"/>
                    <a:pt x="168" y="8"/>
                  </a:cubicBezTo>
                  <a:cubicBezTo>
                    <a:pt x="168" y="21"/>
                    <a:pt x="157" y="64"/>
                    <a:pt x="134" y="87"/>
                  </a:cubicBezTo>
                  <a:moveTo>
                    <a:pt x="31" y="98"/>
                  </a:moveTo>
                  <a:cubicBezTo>
                    <a:pt x="0" y="176"/>
                    <a:pt x="0" y="176"/>
                    <a:pt x="0" y="176"/>
                  </a:cubicBezTo>
                  <a:cubicBezTo>
                    <a:pt x="78" y="145"/>
                    <a:pt x="78" y="145"/>
                    <a:pt x="78" y="145"/>
                  </a:cubicBezTo>
                  <a:cubicBezTo>
                    <a:pt x="76" y="145"/>
                    <a:pt x="75" y="145"/>
                    <a:pt x="74" y="145"/>
                  </a:cubicBezTo>
                  <a:cubicBezTo>
                    <a:pt x="50" y="145"/>
                    <a:pt x="28" y="122"/>
                    <a:pt x="31" y="98"/>
                  </a:cubicBezTo>
                  <a:moveTo>
                    <a:pt x="14" y="162"/>
                  </a:moveTo>
                  <a:cubicBezTo>
                    <a:pt x="29" y="125"/>
                    <a:pt x="29" y="125"/>
                    <a:pt x="29" y="125"/>
                  </a:cubicBezTo>
                  <a:cubicBezTo>
                    <a:pt x="31" y="129"/>
                    <a:pt x="33" y="132"/>
                    <a:pt x="36" y="136"/>
                  </a:cubicBezTo>
                  <a:cubicBezTo>
                    <a:pt x="40" y="140"/>
                    <a:pt x="45" y="144"/>
                    <a:pt x="51" y="147"/>
                  </a:cubicBezTo>
                  <a:lnTo>
                    <a:pt x="14" y="162"/>
                  </a:lnTo>
                  <a:close/>
                  <a:moveTo>
                    <a:pt x="84" y="64"/>
                  </a:moveTo>
                  <a:cubicBezTo>
                    <a:pt x="82" y="64"/>
                    <a:pt x="80" y="66"/>
                    <a:pt x="80" y="68"/>
                  </a:cubicBezTo>
                  <a:cubicBezTo>
                    <a:pt x="80" y="70"/>
                    <a:pt x="82" y="72"/>
                    <a:pt x="84" y="72"/>
                  </a:cubicBezTo>
                  <a:cubicBezTo>
                    <a:pt x="86" y="72"/>
                    <a:pt x="88" y="70"/>
                    <a:pt x="88" y="68"/>
                  </a:cubicBezTo>
                  <a:cubicBezTo>
                    <a:pt x="88" y="66"/>
                    <a:pt x="86" y="64"/>
                    <a:pt x="84" y="64"/>
                  </a:cubicBezTo>
                  <a:moveTo>
                    <a:pt x="108" y="96"/>
                  </a:moveTo>
                  <a:cubicBezTo>
                    <a:pt x="110" y="96"/>
                    <a:pt x="112" y="94"/>
                    <a:pt x="112" y="92"/>
                  </a:cubicBezTo>
                  <a:cubicBezTo>
                    <a:pt x="112" y="90"/>
                    <a:pt x="110" y="88"/>
                    <a:pt x="108" y="88"/>
                  </a:cubicBezTo>
                  <a:cubicBezTo>
                    <a:pt x="106" y="88"/>
                    <a:pt x="104" y="90"/>
                    <a:pt x="104" y="92"/>
                  </a:cubicBezTo>
                  <a:cubicBezTo>
                    <a:pt x="104" y="94"/>
                    <a:pt x="106" y="96"/>
                    <a:pt x="108" y="96"/>
                  </a:cubicBezTo>
                  <a:moveTo>
                    <a:pt x="132" y="56"/>
                  </a:moveTo>
                  <a:cubicBezTo>
                    <a:pt x="139" y="56"/>
                    <a:pt x="144" y="51"/>
                    <a:pt x="144" y="44"/>
                  </a:cubicBezTo>
                  <a:cubicBezTo>
                    <a:pt x="144" y="37"/>
                    <a:pt x="139" y="32"/>
                    <a:pt x="132" y="32"/>
                  </a:cubicBezTo>
                  <a:cubicBezTo>
                    <a:pt x="125" y="32"/>
                    <a:pt x="120" y="37"/>
                    <a:pt x="120" y="44"/>
                  </a:cubicBezTo>
                  <a:cubicBezTo>
                    <a:pt x="120" y="51"/>
                    <a:pt x="125" y="56"/>
                    <a:pt x="132" y="56"/>
                  </a:cubicBezTo>
                  <a:moveTo>
                    <a:pt x="132" y="40"/>
                  </a:moveTo>
                  <a:cubicBezTo>
                    <a:pt x="134" y="40"/>
                    <a:pt x="136" y="42"/>
                    <a:pt x="136" y="44"/>
                  </a:cubicBezTo>
                  <a:cubicBezTo>
                    <a:pt x="136" y="46"/>
                    <a:pt x="134" y="48"/>
                    <a:pt x="132" y="48"/>
                  </a:cubicBezTo>
                  <a:cubicBezTo>
                    <a:pt x="130" y="48"/>
                    <a:pt x="128" y="46"/>
                    <a:pt x="128" y="44"/>
                  </a:cubicBezTo>
                  <a:cubicBezTo>
                    <a:pt x="128" y="42"/>
                    <a:pt x="130" y="40"/>
                    <a:pt x="132" y="40"/>
                  </a:cubicBezTo>
                  <a:moveTo>
                    <a:pt x="96" y="84"/>
                  </a:moveTo>
                  <a:cubicBezTo>
                    <a:pt x="98" y="84"/>
                    <a:pt x="100" y="82"/>
                    <a:pt x="100" y="80"/>
                  </a:cubicBezTo>
                  <a:cubicBezTo>
                    <a:pt x="100" y="78"/>
                    <a:pt x="98" y="76"/>
                    <a:pt x="96" y="76"/>
                  </a:cubicBezTo>
                  <a:cubicBezTo>
                    <a:pt x="94" y="76"/>
                    <a:pt x="92" y="78"/>
                    <a:pt x="92" y="80"/>
                  </a:cubicBezTo>
                  <a:cubicBezTo>
                    <a:pt x="92" y="82"/>
                    <a:pt x="94" y="84"/>
                    <a:pt x="96" y="84"/>
                  </a:cubicBezTo>
                </a:path>
              </a:pathLst>
            </a:custGeom>
            <a:solidFill>
              <a:schemeClr val="bg1"/>
            </a:solidFill>
            <a:ln>
              <a:noFill/>
            </a:ln>
          </p:spPr>
          <p:txBody>
            <a:bodyPr vert="horz" wrap="square" lIns="60960" tIns="30480" rIns="60960" bIns="30480" numCol="1" anchor="t" anchorCtr="0" compatLnSpc="1">
              <a:prstTxWarp prst="textNoShape">
                <a:avLst/>
              </a:prstTxWarp>
            </a:bodyPr>
            <a:lstStyle/>
            <a:p>
              <a:endParaRPr lang="uk-UA" sz="1200"/>
            </a:p>
          </p:txBody>
        </p:sp>
      </p:grpSp>
    </p:spTree>
    <p:extLst>
      <p:ext uri="{BB962C8B-B14F-4D97-AF65-F5344CB8AC3E}">
        <p14:creationId xmlns:p14="http://schemas.microsoft.com/office/powerpoint/2010/main" val="3972439278"/>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anim calcmode="lin" valueType="num">
                                      <p:cBhvr>
                                        <p:cTn id="8" dur="1250" fill="hold"/>
                                        <p:tgtEl>
                                          <p:spTgt spid="4"/>
                                        </p:tgtEl>
                                        <p:attrNameLst>
                                          <p:attrName>ppt_x</p:attrName>
                                        </p:attrNameLst>
                                      </p:cBhvr>
                                      <p:tavLst>
                                        <p:tav tm="0">
                                          <p:val>
                                            <p:strVal val="#ppt_x"/>
                                          </p:val>
                                        </p:tav>
                                        <p:tav tm="100000">
                                          <p:val>
                                            <p:strVal val="#ppt_x"/>
                                          </p:val>
                                        </p:tav>
                                      </p:tavLst>
                                    </p:anim>
                                    <p:anim calcmode="lin" valueType="num">
                                      <p:cBhvr>
                                        <p:cTn id="9" dur="1125" decel="100000" fill="hold"/>
                                        <p:tgtEl>
                                          <p:spTgt spid="4"/>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4"/>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250"/>
                                        <p:tgtEl>
                                          <p:spTgt spid="5"/>
                                        </p:tgtEl>
                                      </p:cBhvr>
                                    </p:animEffect>
                                    <p:anim calcmode="lin" valueType="num">
                                      <p:cBhvr>
                                        <p:cTn id="14" dur="1250" fill="hold"/>
                                        <p:tgtEl>
                                          <p:spTgt spid="5"/>
                                        </p:tgtEl>
                                        <p:attrNameLst>
                                          <p:attrName>ppt_x</p:attrName>
                                        </p:attrNameLst>
                                      </p:cBhvr>
                                      <p:tavLst>
                                        <p:tav tm="0">
                                          <p:val>
                                            <p:strVal val="#ppt_x"/>
                                          </p:val>
                                        </p:tav>
                                        <p:tav tm="100000">
                                          <p:val>
                                            <p:strVal val="#ppt_x"/>
                                          </p:val>
                                        </p:tav>
                                      </p:tavLst>
                                    </p:anim>
                                    <p:anim calcmode="lin" valueType="num">
                                      <p:cBhvr>
                                        <p:cTn id="15" dur="1125" decel="100000" fill="hold"/>
                                        <p:tgtEl>
                                          <p:spTgt spid="5"/>
                                        </p:tgtEl>
                                        <p:attrNameLst>
                                          <p:attrName>ppt_y</p:attrName>
                                        </p:attrNameLst>
                                      </p:cBhvr>
                                      <p:tavLst>
                                        <p:tav tm="0">
                                          <p:val>
                                            <p:strVal val="#ppt_y+1"/>
                                          </p:val>
                                        </p:tav>
                                        <p:tav tm="100000">
                                          <p:val>
                                            <p:strVal val="#ppt_y-.03"/>
                                          </p:val>
                                        </p:tav>
                                      </p:tavLst>
                                    </p:anim>
                                    <p:anim calcmode="lin" valueType="num">
                                      <p:cBhvr>
                                        <p:cTn id="16" dur="125" accel="100000" fill="hold">
                                          <p:stCondLst>
                                            <p:cond delay="1125"/>
                                          </p:stCondLst>
                                        </p:cTn>
                                        <p:tgtEl>
                                          <p:spTgt spid="5"/>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250"/>
                                        <p:tgtEl>
                                          <p:spTgt spid="6"/>
                                        </p:tgtEl>
                                      </p:cBhvr>
                                    </p:animEffect>
                                    <p:anim calcmode="lin" valueType="num">
                                      <p:cBhvr>
                                        <p:cTn id="20" dur="1250" fill="hold"/>
                                        <p:tgtEl>
                                          <p:spTgt spid="6"/>
                                        </p:tgtEl>
                                        <p:attrNameLst>
                                          <p:attrName>ppt_x</p:attrName>
                                        </p:attrNameLst>
                                      </p:cBhvr>
                                      <p:tavLst>
                                        <p:tav tm="0">
                                          <p:val>
                                            <p:strVal val="#ppt_x"/>
                                          </p:val>
                                        </p:tav>
                                        <p:tav tm="100000">
                                          <p:val>
                                            <p:strVal val="#ppt_x"/>
                                          </p:val>
                                        </p:tav>
                                      </p:tavLst>
                                    </p:anim>
                                    <p:anim calcmode="lin" valueType="num">
                                      <p:cBhvr>
                                        <p:cTn id="21" dur="1125" decel="100000" fill="hold"/>
                                        <p:tgtEl>
                                          <p:spTgt spid="6"/>
                                        </p:tgtEl>
                                        <p:attrNameLst>
                                          <p:attrName>ppt_y</p:attrName>
                                        </p:attrNameLst>
                                      </p:cBhvr>
                                      <p:tavLst>
                                        <p:tav tm="0">
                                          <p:val>
                                            <p:strVal val="#ppt_y+1"/>
                                          </p:val>
                                        </p:tav>
                                        <p:tav tm="100000">
                                          <p:val>
                                            <p:strVal val="#ppt_y-.03"/>
                                          </p:val>
                                        </p:tav>
                                      </p:tavLst>
                                    </p:anim>
                                    <p:anim calcmode="lin" valueType="num">
                                      <p:cBhvr>
                                        <p:cTn id="22" dur="125" accel="100000" fill="hold">
                                          <p:stCondLst>
                                            <p:cond delay="1125"/>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6096000" cy="685800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grpSp>
        <p:nvGrpSpPr>
          <p:cNvPr id="21" name="Group 20"/>
          <p:cNvGrpSpPr/>
          <p:nvPr/>
        </p:nvGrpSpPr>
        <p:grpSpPr>
          <a:xfrm>
            <a:off x="1219200" y="1244601"/>
            <a:ext cx="4042603" cy="911959"/>
            <a:chOff x="10668000" y="2602334"/>
            <a:chExt cx="6063904" cy="1367939"/>
          </a:xfrm>
        </p:grpSpPr>
        <p:sp>
          <p:nvSpPr>
            <p:cNvPr id="22" name="Oval 21"/>
            <p:cNvSpPr/>
            <p:nvPr/>
          </p:nvSpPr>
          <p:spPr>
            <a:xfrm>
              <a:off x="10668000" y="2756809"/>
              <a:ext cx="914400" cy="914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200">
                <a:solidFill>
                  <a:schemeClr val="bg1"/>
                </a:solidFill>
              </a:endParaRPr>
            </a:p>
          </p:txBody>
        </p:sp>
        <p:sp>
          <p:nvSpPr>
            <p:cNvPr id="23" name="TextBox 22"/>
            <p:cNvSpPr txBox="1"/>
            <p:nvPr/>
          </p:nvSpPr>
          <p:spPr>
            <a:xfrm>
              <a:off x="11906344" y="3216413"/>
              <a:ext cx="4825560" cy="753860"/>
            </a:xfrm>
            <a:prstGeom prst="rect">
              <a:avLst/>
            </a:prstGeom>
            <a:noFill/>
          </p:spPr>
          <p:txBody>
            <a:bodyPr wrap="square" rtlCol="0">
              <a:spAutoFit/>
            </a:bodyPr>
            <a:lstStyle/>
            <a:p>
              <a:r>
                <a:rPr lang="en-US" sz="1333">
                  <a:solidFill>
                    <a:schemeClr val="bg1"/>
                  </a:solidFill>
                </a:rPr>
                <a:t>Lorem ipsum dolor sit amet, consectetuer adipiscing elit. </a:t>
              </a:r>
              <a:endParaRPr lang="uk-UA" sz="1333">
                <a:solidFill>
                  <a:schemeClr val="bg1"/>
                </a:solidFill>
              </a:endParaRPr>
            </a:p>
          </p:txBody>
        </p:sp>
        <p:sp>
          <p:nvSpPr>
            <p:cNvPr id="24" name="TextBox 23"/>
            <p:cNvSpPr txBox="1"/>
            <p:nvPr/>
          </p:nvSpPr>
          <p:spPr>
            <a:xfrm>
              <a:off x="11861802" y="2602334"/>
              <a:ext cx="4536165" cy="692498"/>
            </a:xfrm>
            <a:prstGeom prst="rect">
              <a:avLst/>
            </a:prstGeom>
            <a:noFill/>
          </p:spPr>
          <p:txBody>
            <a:bodyPr wrap="square" rtlCol="0">
              <a:spAutoFit/>
            </a:bodyPr>
            <a:lstStyle/>
            <a:p>
              <a:r>
                <a:rPr lang="en-US" sz="2400">
                  <a:solidFill>
                    <a:schemeClr val="bg1"/>
                  </a:solidFill>
                  <a:latin typeface="+mj-lt"/>
                </a:rPr>
                <a:t>feature one</a:t>
              </a:r>
              <a:endParaRPr lang="uk-UA" sz="2400">
                <a:solidFill>
                  <a:schemeClr val="bg1"/>
                </a:solidFill>
                <a:latin typeface="+mj-lt"/>
              </a:endParaRPr>
            </a:p>
          </p:txBody>
        </p:sp>
        <p:sp>
          <p:nvSpPr>
            <p:cNvPr id="25" name="Freeform 17"/>
            <p:cNvSpPr>
              <a:spLocks noEditPoints="1"/>
            </p:cNvSpPr>
            <p:nvPr/>
          </p:nvSpPr>
          <p:spPr bwMode="auto">
            <a:xfrm>
              <a:off x="10947402" y="2971559"/>
              <a:ext cx="355595" cy="484900"/>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accent1"/>
            </a:solidFill>
            <a:ln>
              <a:noFill/>
            </a:ln>
          </p:spPr>
          <p:txBody>
            <a:bodyPr vert="horz" wrap="square" lIns="60960" tIns="30480" rIns="60960" bIns="30480" numCol="1" anchor="t" anchorCtr="0" compatLnSpc="1">
              <a:prstTxWarp prst="textNoShape">
                <a:avLst/>
              </a:prstTxWarp>
            </a:bodyPr>
            <a:lstStyle/>
            <a:p>
              <a:endParaRPr lang="uk-UA" sz="1200">
                <a:solidFill>
                  <a:schemeClr val="bg1"/>
                </a:solidFill>
              </a:endParaRPr>
            </a:p>
          </p:txBody>
        </p:sp>
      </p:grpSp>
      <p:grpSp>
        <p:nvGrpSpPr>
          <p:cNvPr id="26" name="Group 25"/>
          <p:cNvGrpSpPr/>
          <p:nvPr/>
        </p:nvGrpSpPr>
        <p:grpSpPr>
          <a:xfrm>
            <a:off x="1219200" y="2334237"/>
            <a:ext cx="4042603" cy="911959"/>
            <a:chOff x="10668000" y="4236789"/>
            <a:chExt cx="6063904" cy="1367939"/>
          </a:xfrm>
        </p:grpSpPr>
        <p:sp>
          <p:nvSpPr>
            <p:cNvPr id="27" name="Oval 26"/>
            <p:cNvSpPr/>
            <p:nvPr/>
          </p:nvSpPr>
          <p:spPr>
            <a:xfrm>
              <a:off x="10668000" y="4391264"/>
              <a:ext cx="914400" cy="914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200">
                <a:solidFill>
                  <a:schemeClr val="bg1"/>
                </a:solidFill>
              </a:endParaRPr>
            </a:p>
          </p:txBody>
        </p:sp>
        <p:sp>
          <p:nvSpPr>
            <p:cNvPr id="28" name="TextBox 27"/>
            <p:cNvSpPr txBox="1"/>
            <p:nvPr/>
          </p:nvSpPr>
          <p:spPr>
            <a:xfrm>
              <a:off x="11906344" y="4850868"/>
              <a:ext cx="4825560" cy="753860"/>
            </a:xfrm>
            <a:prstGeom prst="rect">
              <a:avLst/>
            </a:prstGeom>
            <a:noFill/>
          </p:spPr>
          <p:txBody>
            <a:bodyPr wrap="square" rtlCol="0">
              <a:spAutoFit/>
            </a:bodyPr>
            <a:lstStyle/>
            <a:p>
              <a:r>
                <a:rPr lang="en-US" sz="1333">
                  <a:solidFill>
                    <a:schemeClr val="bg1"/>
                  </a:solidFill>
                </a:rPr>
                <a:t>Lorem ipsum dolor sit amet, consectetuer adipiscing elit. </a:t>
              </a:r>
              <a:endParaRPr lang="uk-UA" sz="1333">
                <a:solidFill>
                  <a:schemeClr val="bg1"/>
                </a:solidFill>
              </a:endParaRPr>
            </a:p>
          </p:txBody>
        </p:sp>
        <p:sp>
          <p:nvSpPr>
            <p:cNvPr id="29" name="TextBox 28"/>
            <p:cNvSpPr txBox="1"/>
            <p:nvPr/>
          </p:nvSpPr>
          <p:spPr>
            <a:xfrm>
              <a:off x="11861802" y="4236789"/>
              <a:ext cx="4536165" cy="692498"/>
            </a:xfrm>
            <a:prstGeom prst="rect">
              <a:avLst/>
            </a:prstGeom>
            <a:noFill/>
          </p:spPr>
          <p:txBody>
            <a:bodyPr wrap="square" rtlCol="0">
              <a:spAutoFit/>
            </a:bodyPr>
            <a:lstStyle/>
            <a:p>
              <a:r>
                <a:rPr lang="en-US" sz="2400">
                  <a:solidFill>
                    <a:schemeClr val="bg1"/>
                  </a:solidFill>
                  <a:latin typeface="+mj-lt"/>
                </a:rPr>
                <a:t>feature two</a:t>
              </a:r>
              <a:endParaRPr lang="uk-UA" sz="2400">
                <a:solidFill>
                  <a:schemeClr val="bg1"/>
                </a:solidFill>
                <a:latin typeface="+mj-lt"/>
              </a:endParaRPr>
            </a:p>
          </p:txBody>
        </p:sp>
        <p:sp>
          <p:nvSpPr>
            <p:cNvPr id="30" name="Freeform 35"/>
            <p:cNvSpPr>
              <a:spLocks noEditPoints="1"/>
            </p:cNvSpPr>
            <p:nvPr/>
          </p:nvSpPr>
          <p:spPr bwMode="auto">
            <a:xfrm>
              <a:off x="10882748" y="4611993"/>
              <a:ext cx="484901" cy="398697"/>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accent1"/>
            </a:solidFill>
            <a:ln>
              <a:noFill/>
            </a:ln>
          </p:spPr>
          <p:txBody>
            <a:bodyPr vert="horz" wrap="square" lIns="60960" tIns="30480" rIns="60960" bIns="30480" numCol="1" anchor="t" anchorCtr="0" compatLnSpc="1">
              <a:prstTxWarp prst="textNoShape">
                <a:avLst/>
              </a:prstTxWarp>
            </a:bodyPr>
            <a:lstStyle/>
            <a:p>
              <a:endParaRPr lang="uk-UA" sz="1200">
                <a:solidFill>
                  <a:schemeClr val="bg1"/>
                </a:solidFill>
              </a:endParaRPr>
            </a:p>
          </p:txBody>
        </p:sp>
      </p:grpSp>
      <p:grpSp>
        <p:nvGrpSpPr>
          <p:cNvPr id="31" name="Group 30"/>
          <p:cNvGrpSpPr/>
          <p:nvPr/>
        </p:nvGrpSpPr>
        <p:grpSpPr>
          <a:xfrm>
            <a:off x="1219200" y="3423874"/>
            <a:ext cx="4042603" cy="911959"/>
            <a:chOff x="10668000" y="5871244"/>
            <a:chExt cx="6063904" cy="1367939"/>
          </a:xfrm>
        </p:grpSpPr>
        <p:sp>
          <p:nvSpPr>
            <p:cNvPr id="32" name="Oval 31"/>
            <p:cNvSpPr/>
            <p:nvPr/>
          </p:nvSpPr>
          <p:spPr>
            <a:xfrm>
              <a:off x="10668000" y="6025719"/>
              <a:ext cx="914400" cy="914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200">
                <a:solidFill>
                  <a:schemeClr val="bg1"/>
                </a:solidFill>
              </a:endParaRPr>
            </a:p>
          </p:txBody>
        </p:sp>
        <p:sp>
          <p:nvSpPr>
            <p:cNvPr id="33" name="TextBox 32"/>
            <p:cNvSpPr txBox="1"/>
            <p:nvPr/>
          </p:nvSpPr>
          <p:spPr>
            <a:xfrm>
              <a:off x="11906344" y="6485323"/>
              <a:ext cx="4825560" cy="753860"/>
            </a:xfrm>
            <a:prstGeom prst="rect">
              <a:avLst/>
            </a:prstGeom>
            <a:noFill/>
          </p:spPr>
          <p:txBody>
            <a:bodyPr wrap="square" rtlCol="0">
              <a:spAutoFit/>
            </a:bodyPr>
            <a:lstStyle/>
            <a:p>
              <a:r>
                <a:rPr lang="en-US" sz="1333">
                  <a:solidFill>
                    <a:schemeClr val="bg1"/>
                  </a:solidFill>
                </a:rPr>
                <a:t>Lorem ipsum dolor sit amet, consectetuer adipiscing elit. </a:t>
              </a:r>
              <a:endParaRPr lang="uk-UA" sz="1333">
                <a:solidFill>
                  <a:schemeClr val="bg1"/>
                </a:solidFill>
              </a:endParaRPr>
            </a:p>
          </p:txBody>
        </p:sp>
        <p:sp>
          <p:nvSpPr>
            <p:cNvPr id="34" name="TextBox 33"/>
            <p:cNvSpPr txBox="1"/>
            <p:nvPr/>
          </p:nvSpPr>
          <p:spPr>
            <a:xfrm>
              <a:off x="11861802" y="5871244"/>
              <a:ext cx="4536165" cy="692498"/>
            </a:xfrm>
            <a:prstGeom prst="rect">
              <a:avLst/>
            </a:prstGeom>
            <a:noFill/>
          </p:spPr>
          <p:txBody>
            <a:bodyPr wrap="square" rtlCol="0">
              <a:spAutoFit/>
            </a:bodyPr>
            <a:lstStyle/>
            <a:p>
              <a:r>
                <a:rPr lang="en-US" sz="2400">
                  <a:solidFill>
                    <a:schemeClr val="bg1"/>
                  </a:solidFill>
                  <a:latin typeface="+mj-lt"/>
                </a:rPr>
                <a:t>feature three</a:t>
              </a:r>
              <a:endParaRPr lang="uk-UA" sz="2400">
                <a:solidFill>
                  <a:schemeClr val="bg1"/>
                </a:solidFill>
                <a:latin typeface="+mj-lt"/>
              </a:endParaRPr>
            </a:p>
          </p:txBody>
        </p:sp>
        <p:sp>
          <p:nvSpPr>
            <p:cNvPr id="35" name="Freeform 77"/>
            <p:cNvSpPr>
              <a:spLocks noEditPoints="1"/>
            </p:cNvSpPr>
            <p:nvPr/>
          </p:nvSpPr>
          <p:spPr bwMode="auto">
            <a:xfrm>
              <a:off x="10897340" y="6244486"/>
              <a:ext cx="484901" cy="452571"/>
            </a:xfrm>
            <a:custGeom>
              <a:avLst/>
              <a:gdLst>
                <a:gd name="T0" fmla="*/ 172 w 176"/>
                <a:gd name="T1" fmla="*/ 136 h 160"/>
                <a:gd name="T2" fmla="*/ 96 w 176"/>
                <a:gd name="T3" fmla="*/ 136 h 160"/>
                <a:gd name="T4" fmla="*/ 76 w 176"/>
                <a:gd name="T5" fmla="*/ 120 h 160"/>
                <a:gd name="T6" fmla="*/ 56 w 176"/>
                <a:gd name="T7" fmla="*/ 136 h 160"/>
                <a:gd name="T8" fmla="*/ 4 w 176"/>
                <a:gd name="T9" fmla="*/ 136 h 160"/>
                <a:gd name="T10" fmla="*/ 0 w 176"/>
                <a:gd name="T11" fmla="*/ 140 h 160"/>
                <a:gd name="T12" fmla="*/ 4 w 176"/>
                <a:gd name="T13" fmla="*/ 144 h 160"/>
                <a:gd name="T14" fmla="*/ 56 w 176"/>
                <a:gd name="T15" fmla="*/ 144 h 160"/>
                <a:gd name="T16" fmla="*/ 76 w 176"/>
                <a:gd name="T17" fmla="*/ 160 h 160"/>
                <a:gd name="T18" fmla="*/ 96 w 176"/>
                <a:gd name="T19" fmla="*/ 144 h 160"/>
                <a:gd name="T20" fmla="*/ 172 w 176"/>
                <a:gd name="T21" fmla="*/ 144 h 160"/>
                <a:gd name="T22" fmla="*/ 176 w 176"/>
                <a:gd name="T23" fmla="*/ 140 h 160"/>
                <a:gd name="T24" fmla="*/ 172 w 176"/>
                <a:gd name="T25" fmla="*/ 136 h 160"/>
                <a:gd name="T26" fmla="*/ 76 w 176"/>
                <a:gd name="T27" fmla="*/ 152 h 160"/>
                <a:gd name="T28" fmla="*/ 64 w 176"/>
                <a:gd name="T29" fmla="*/ 140 h 160"/>
                <a:gd name="T30" fmla="*/ 76 w 176"/>
                <a:gd name="T31" fmla="*/ 128 h 160"/>
                <a:gd name="T32" fmla="*/ 88 w 176"/>
                <a:gd name="T33" fmla="*/ 140 h 160"/>
                <a:gd name="T34" fmla="*/ 76 w 176"/>
                <a:gd name="T35" fmla="*/ 152 h 160"/>
                <a:gd name="T36" fmla="*/ 4 w 176"/>
                <a:gd name="T37" fmla="*/ 24 h 160"/>
                <a:gd name="T38" fmla="*/ 24 w 176"/>
                <a:gd name="T39" fmla="*/ 24 h 160"/>
                <a:gd name="T40" fmla="*/ 44 w 176"/>
                <a:gd name="T41" fmla="*/ 40 h 160"/>
                <a:gd name="T42" fmla="*/ 64 w 176"/>
                <a:gd name="T43" fmla="*/ 24 h 160"/>
                <a:gd name="T44" fmla="*/ 172 w 176"/>
                <a:gd name="T45" fmla="*/ 24 h 160"/>
                <a:gd name="T46" fmla="*/ 176 w 176"/>
                <a:gd name="T47" fmla="*/ 20 h 160"/>
                <a:gd name="T48" fmla="*/ 172 w 176"/>
                <a:gd name="T49" fmla="*/ 16 h 160"/>
                <a:gd name="T50" fmla="*/ 64 w 176"/>
                <a:gd name="T51" fmla="*/ 16 h 160"/>
                <a:gd name="T52" fmla="*/ 44 w 176"/>
                <a:gd name="T53" fmla="*/ 0 h 160"/>
                <a:gd name="T54" fmla="*/ 24 w 176"/>
                <a:gd name="T55" fmla="*/ 16 h 160"/>
                <a:gd name="T56" fmla="*/ 4 w 176"/>
                <a:gd name="T57" fmla="*/ 16 h 160"/>
                <a:gd name="T58" fmla="*/ 0 w 176"/>
                <a:gd name="T59" fmla="*/ 20 h 160"/>
                <a:gd name="T60" fmla="*/ 4 w 176"/>
                <a:gd name="T61" fmla="*/ 24 h 160"/>
                <a:gd name="T62" fmla="*/ 44 w 176"/>
                <a:gd name="T63" fmla="*/ 8 h 160"/>
                <a:gd name="T64" fmla="*/ 56 w 176"/>
                <a:gd name="T65" fmla="*/ 20 h 160"/>
                <a:gd name="T66" fmla="*/ 44 w 176"/>
                <a:gd name="T67" fmla="*/ 32 h 160"/>
                <a:gd name="T68" fmla="*/ 32 w 176"/>
                <a:gd name="T69" fmla="*/ 20 h 160"/>
                <a:gd name="T70" fmla="*/ 44 w 176"/>
                <a:gd name="T71" fmla="*/ 8 h 160"/>
                <a:gd name="T72" fmla="*/ 172 w 176"/>
                <a:gd name="T73" fmla="*/ 76 h 160"/>
                <a:gd name="T74" fmla="*/ 160 w 176"/>
                <a:gd name="T75" fmla="*/ 76 h 160"/>
                <a:gd name="T76" fmla="*/ 140 w 176"/>
                <a:gd name="T77" fmla="*/ 60 h 160"/>
                <a:gd name="T78" fmla="*/ 120 w 176"/>
                <a:gd name="T79" fmla="*/ 76 h 160"/>
                <a:gd name="T80" fmla="*/ 4 w 176"/>
                <a:gd name="T81" fmla="*/ 76 h 160"/>
                <a:gd name="T82" fmla="*/ 0 w 176"/>
                <a:gd name="T83" fmla="*/ 80 h 160"/>
                <a:gd name="T84" fmla="*/ 4 w 176"/>
                <a:gd name="T85" fmla="*/ 84 h 160"/>
                <a:gd name="T86" fmla="*/ 120 w 176"/>
                <a:gd name="T87" fmla="*/ 84 h 160"/>
                <a:gd name="T88" fmla="*/ 140 w 176"/>
                <a:gd name="T89" fmla="*/ 100 h 160"/>
                <a:gd name="T90" fmla="*/ 160 w 176"/>
                <a:gd name="T91" fmla="*/ 84 h 160"/>
                <a:gd name="T92" fmla="*/ 172 w 176"/>
                <a:gd name="T93" fmla="*/ 84 h 160"/>
                <a:gd name="T94" fmla="*/ 176 w 176"/>
                <a:gd name="T95" fmla="*/ 80 h 160"/>
                <a:gd name="T96" fmla="*/ 172 w 176"/>
                <a:gd name="T97" fmla="*/ 76 h 160"/>
                <a:gd name="T98" fmla="*/ 140 w 176"/>
                <a:gd name="T99" fmla="*/ 92 h 160"/>
                <a:gd name="T100" fmla="*/ 128 w 176"/>
                <a:gd name="T101" fmla="*/ 80 h 160"/>
                <a:gd name="T102" fmla="*/ 140 w 176"/>
                <a:gd name="T103" fmla="*/ 68 h 160"/>
                <a:gd name="T104" fmla="*/ 152 w 176"/>
                <a:gd name="T105" fmla="*/ 80 h 160"/>
                <a:gd name="T106" fmla="*/ 140 w 176"/>
                <a:gd name="T107"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60">
                  <a:moveTo>
                    <a:pt x="172" y="136"/>
                  </a:moveTo>
                  <a:cubicBezTo>
                    <a:pt x="96" y="136"/>
                    <a:pt x="96" y="136"/>
                    <a:pt x="96" y="136"/>
                  </a:cubicBezTo>
                  <a:cubicBezTo>
                    <a:pt x="94" y="127"/>
                    <a:pt x="86" y="120"/>
                    <a:pt x="76" y="120"/>
                  </a:cubicBezTo>
                  <a:cubicBezTo>
                    <a:pt x="66" y="120"/>
                    <a:pt x="58" y="127"/>
                    <a:pt x="56" y="136"/>
                  </a:cubicBezTo>
                  <a:cubicBezTo>
                    <a:pt x="4" y="136"/>
                    <a:pt x="4" y="136"/>
                    <a:pt x="4" y="136"/>
                  </a:cubicBezTo>
                  <a:cubicBezTo>
                    <a:pt x="2" y="136"/>
                    <a:pt x="0" y="138"/>
                    <a:pt x="0" y="140"/>
                  </a:cubicBezTo>
                  <a:cubicBezTo>
                    <a:pt x="0" y="142"/>
                    <a:pt x="2" y="144"/>
                    <a:pt x="4" y="144"/>
                  </a:cubicBezTo>
                  <a:cubicBezTo>
                    <a:pt x="56" y="144"/>
                    <a:pt x="56" y="144"/>
                    <a:pt x="56" y="144"/>
                  </a:cubicBezTo>
                  <a:cubicBezTo>
                    <a:pt x="58" y="153"/>
                    <a:pt x="66" y="160"/>
                    <a:pt x="76" y="160"/>
                  </a:cubicBezTo>
                  <a:cubicBezTo>
                    <a:pt x="86" y="160"/>
                    <a:pt x="94" y="153"/>
                    <a:pt x="96" y="144"/>
                  </a:cubicBezTo>
                  <a:cubicBezTo>
                    <a:pt x="172" y="144"/>
                    <a:pt x="172" y="144"/>
                    <a:pt x="172" y="144"/>
                  </a:cubicBezTo>
                  <a:cubicBezTo>
                    <a:pt x="174" y="144"/>
                    <a:pt x="176" y="142"/>
                    <a:pt x="176" y="140"/>
                  </a:cubicBezTo>
                  <a:cubicBezTo>
                    <a:pt x="176" y="138"/>
                    <a:pt x="174" y="136"/>
                    <a:pt x="172" y="136"/>
                  </a:cubicBezTo>
                  <a:moveTo>
                    <a:pt x="76" y="152"/>
                  </a:moveTo>
                  <a:cubicBezTo>
                    <a:pt x="69" y="152"/>
                    <a:pt x="64" y="147"/>
                    <a:pt x="64" y="140"/>
                  </a:cubicBezTo>
                  <a:cubicBezTo>
                    <a:pt x="64" y="133"/>
                    <a:pt x="69" y="128"/>
                    <a:pt x="76" y="128"/>
                  </a:cubicBezTo>
                  <a:cubicBezTo>
                    <a:pt x="83" y="128"/>
                    <a:pt x="88" y="133"/>
                    <a:pt x="88" y="140"/>
                  </a:cubicBezTo>
                  <a:cubicBezTo>
                    <a:pt x="88" y="147"/>
                    <a:pt x="83" y="152"/>
                    <a:pt x="76" y="152"/>
                  </a:cubicBezTo>
                  <a:moveTo>
                    <a:pt x="4" y="24"/>
                  </a:moveTo>
                  <a:cubicBezTo>
                    <a:pt x="24" y="24"/>
                    <a:pt x="24" y="24"/>
                    <a:pt x="24" y="24"/>
                  </a:cubicBezTo>
                  <a:cubicBezTo>
                    <a:pt x="26" y="33"/>
                    <a:pt x="34" y="40"/>
                    <a:pt x="44" y="40"/>
                  </a:cubicBezTo>
                  <a:cubicBezTo>
                    <a:pt x="54" y="40"/>
                    <a:pt x="62" y="33"/>
                    <a:pt x="64" y="24"/>
                  </a:cubicBezTo>
                  <a:cubicBezTo>
                    <a:pt x="172" y="24"/>
                    <a:pt x="172" y="24"/>
                    <a:pt x="172" y="24"/>
                  </a:cubicBezTo>
                  <a:cubicBezTo>
                    <a:pt x="174" y="24"/>
                    <a:pt x="176" y="22"/>
                    <a:pt x="176" y="20"/>
                  </a:cubicBezTo>
                  <a:cubicBezTo>
                    <a:pt x="176" y="18"/>
                    <a:pt x="174" y="16"/>
                    <a:pt x="172" y="16"/>
                  </a:cubicBezTo>
                  <a:cubicBezTo>
                    <a:pt x="64" y="16"/>
                    <a:pt x="64" y="16"/>
                    <a:pt x="64" y="16"/>
                  </a:cubicBezTo>
                  <a:cubicBezTo>
                    <a:pt x="62" y="7"/>
                    <a:pt x="54" y="0"/>
                    <a:pt x="44" y="0"/>
                  </a:cubicBezTo>
                  <a:cubicBezTo>
                    <a:pt x="34" y="0"/>
                    <a:pt x="26" y="7"/>
                    <a:pt x="24" y="16"/>
                  </a:cubicBezTo>
                  <a:cubicBezTo>
                    <a:pt x="4" y="16"/>
                    <a:pt x="4" y="16"/>
                    <a:pt x="4" y="16"/>
                  </a:cubicBezTo>
                  <a:cubicBezTo>
                    <a:pt x="2" y="16"/>
                    <a:pt x="0" y="18"/>
                    <a:pt x="0" y="20"/>
                  </a:cubicBezTo>
                  <a:cubicBezTo>
                    <a:pt x="0" y="22"/>
                    <a:pt x="2" y="24"/>
                    <a:pt x="4" y="24"/>
                  </a:cubicBezTo>
                  <a:moveTo>
                    <a:pt x="44" y="8"/>
                  </a:moveTo>
                  <a:cubicBezTo>
                    <a:pt x="51" y="8"/>
                    <a:pt x="56" y="13"/>
                    <a:pt x="56" y="20"/>
                  </a:cubicBezTo>
                  <a:cubicBezTo>
                    <a:pt x="56" y="27"/>
                    <a:pt x="51" y="32"/>
                    <a:pt x="44" y="32"/>
                  </a:cubicBezTo>
                  <a:cubicBezTo>
                    <a:pt x="37" y="32"/>
                    <a:pt x="32" y="27"/>
                    <a:pt x="32" y="20"/>
                  </a:cubicBezTo>
                  <a:cubicBezTo>
                    <a:pt x="32" y="13"/>
                    <a:pt x="37" y="8"/>
                    <a:pt x="44" y="8"/>
                  </a:cubicBezTo>
                  <a:moveTo>
                    <a:pt x="172" y="76"/>
                  </a:moveTo>
                  <a:cubicBezTo>
                    <a:pt x="160" y="76"/>
                    <a:pt x="160" y="76"/>
                    <a:pt x="160" y="76"/>
                  </a:cubicBezTo>
                  <a:cubicBezTo>
                    <a:pt x="158" y="67"/>
                    <a:pt x="150" y="60"/>
                    <a:pt x="140" y="60"/>
                  </a:cubicBezTo>
                  <a:cubicBezTo>
                    <a:pt x="130" y="60"/>
                    <a:pt x="122" y="67"/>
                    <a:pt x="120" y="76"/>
                  </a:cubicBezTo>
                  <a:cubicBezTo>
                    <a:pt x="4" y="76"/>
                    <a:pt x="4" y="76"/>
                    <a:pt x="4" y="76"/>
                  </a:cubicBezTo>
                  <a:cubicBezTo>
                    <a:pt x="2" y="76"/>
                    <a:pt x="0" y="78"/>
                    <a:pt x="0" y="80"/>
                  </a:cubicBezTo>
                  <a:cubicBezTo>
                    <a:pt x="0" y="82"/>
                    <a:pt x="2" y="84"/>
                    <a:pt x="4" y="84"/>
                  </a:cubicBezTo>
                  <a:cubicBezTo>
                    <a:pt x="120" y="84"/>
                    <a:pt x="120" y="84"/>
                    <a:pt x="120" y="84"/>
                  </a:cubicBezTo>
                  <a:cubicBezTo>
                    <a:pt x="122" y="93"/>
                    <a:pt x="130" y="100"/>
                    <a:pt x="140" y="100"/>
                  </a:cubicBezTo>
                  <a:cubicBezTo>
                    <a:pt x="150" y="100"/>
                    <a:pt x="158" y="93"/>
                    <a:pt x="160" y="84"/>
                  </a:cubicBezTo>
                  <a:cubicBezTo>
                    <a:pt x="172" y="84"/>
                    <a:pt x="172" y="84"/>
                    <a:pt x="172" y="84"/>
                  </a:cubicBezTo>
                  <a:cubicBezTo>
                    <a:pt x="174" y="84"/>
                    <a:pt x="176" y="82"/>
                    <a:pt x="176" y="80"/>
                  </a:cubicBezTo>
                  <a:cubicBezTo>
                    <a:pt x="176" y="78"/>
                    <a:pt x="174" y="76"/>
                    <a:pt x="172" y="76"/>
                  </a:cubicBezTo>
                  <a:moveTo>
                    <a:pt x="140" y="92"/>
                  </a:moveTo>
                  <a:cubicBezTo>
                    <a:pt x="133" y="92"/>
                    <a:pt x="128" y="87"/>
                    <a:pt x="128" y="80"/>
                  </a:cubicBezTo>
                  <a:cubicBezTo>
                    <a:pt x="128" y="73"/>
                    <a:pt x="133" y="68"/>
                    <a:pt x="140" y="68"/>
                  </a:cubicBezTo>
                  <a:cubicBezTo>
                    <a:pt x="147" y="68"/>
                    <a:pt x="152" y="73"/>
                    <a:pt x="152" y="80"/>
                  </a:cubicBezTo>
                  <a:cubicBezTo>
                    <a:pt x="152" y="87"/>
                    <a:pt x="147" y="92"/>
                    <a:pt x="140" y="92"/>
                  </a:cubicBezTo>
                </a:path>
              </a:pathLst>
            </a:custGeom>
            <a:solidFill>
              <a:schemeClr val="accent1"/>
            </a:solidFill>
            <a:ln>
              <a:noFill/>
            </a:ln>
          </p:spPr>
          <p:txBody>
            <a:bodyPr vert="horz" wrap="square" lIns="60960" tIns="30480" rIns="60960" bIns="30480" numCol="1" anchor="t" anchorCtr="0" compatLnSpc="1">
              <a:prstTxWarp prst="textNoShape">
                <a:avLst/>
              </a:prstTxWarp>
            </a:bodyPr>
            <a:lstStyle/>
            <a:p>
              <a:endParaRPr lang="uk-UA" sz="1200">
                <a:solidFill>
                  <a:schemeClr val="bg1"/>
                </a:solidFill>
              </a:endParaRPr>
            </a:p>
          </p:txBody>
        </p:sp>
      </p:grpSp>
      <p:grpSp>
        <p:nvGrpSpPr>
          <p:cNvPr id="36" name="Group 35"/>
          <p:cNvGrpSpPr/>
          <p:nvPr/>
        </p:nvGrpSpPr>
        <p:grpSpPr>
          <a:xfrm>
            <a:off x="1219200" y="4513512"/>
            <a:ext cx="4042603" cy="911959"/>
            <a:chOff x="10668000" y="7505700"/>
            <a:chExt cx="6063904" cy="1367939"/>
          </a:xfrm>
        </p:grpSpPr>
        <p:sp>
          <p:nvSpPr>
            <p:cNvPr id="37" name="Oval 36"/>
            <p:cNvSpPr/>
            <p:nvPr/>
          </p:nvSpPr>
          <p:spPr>
            <a:xfrm>
              <a:off x="10668000" y="7660175"/>
              <a:ext cx="914400" cy="914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200">
                <a:solidFill>
                  <a:schemeClr val="bg1"/>
                </a:solidFill>
              </a:endParaRPr>
            </a:p>
          </p:txBody>
        </p:sp>
        <p:sp>
          <p:nvSpPr>
            <p:cNvPr id="38" name="TextBox 37"/>
            <p:cNvSpPr txBox="1"/>
            <p:nvPr/>
          </p:nvSpPr>
          <p:spPr>
            <a:xfrm>
              <a:off x="11906344" y="8119779"/>
              <a:ext cx="4825560" cy="753860"/>
            </a:xfrm>
            <a:prstGeom prst="rect">
              <a:avLst/>
            </a:prstGeom>
            <a:noFill/>
          </p:spPr>
          <p:txBody>
            <a:bodyPr wrap="square" rtlCol="0">
              <a:spAutoFit/>
            </a:bodyPr>
            <a:lstStyle/>
            <a:p>
              <a:r>
                <a:rPr lang="en-US" sz="1333">
                  <a:solidFill>
                    <a:schemeClr val="bg1"/>
                  </a:solidFill>
                </a:rPr>
                <a:t>Lorem ipsum dolor sit amet, consectetuer adipiscing elit. </a:t>
              </a:r>
              <a:endParaRPr lang="uk-UA" sz="1333">
                <a:solidFill>
                  <a:schemeClr val="bg1"/>
                </a:solidFill>
              </a:endParaRPr>
            </a:p>
          </p:txBody>
        </p:sp>
        <p:sp>
          <p:nvSpPr>
            <p:cNvPr id="39" name="TextBox 38"/>
            <p:cNvSpPr txBox="1"/>
            <p:nvPr/>
          </p:nvSpPr>
          <p:spPr>
            <a:xfrm>
              <a:off x="11861802" y="7505700"/>
              <a:ext cx="4536165" cy="692498"/>
            </a:xfrm>
            <a:prstGeom prst="rect">
              <a:avLst/>
            </a:prstGeom>
            <a:noFill/>
          </p:spPr>
          <p:txBody>
            <a:bodyPr wrap="square" rtlCol="0">
              <a:spAutoFit/>
            </a:bodyPr>
            <a:lstStyle/>
            <a:p>
              <a:r>
                <a:rPr lang="en-US" sz="2400">
                  <a:solidFill>
                    <a:schemeClr val="bg1"/>
                  </a:solidFill>
                  <a:latin typeface="+mj-lt"/>
                </a:rPr>
                <a:t>feature four</a:t>
              </a:r>
              <a:endParaRPr lang="uk-UA" sz="2400">
                <a:solidFill>
                  <a:schemeClr val="bg1"/>
                </a:solidFill>
                <a:latin typeface="+mj-lt"/>
              </a:endParaRPr>
            </a:p>
          </p:txBody>
        </p:sp>
        <p:sp>
          <p:nvSpPr>
            <p:cNvPr id="40" name="Freeform 94"/>
            <p:cNvSpPr>
              <a:spLocks noEditPoints="1"/>
            </p:cNvSpPr>
            <p:nvPr/>
          </p:nvSpPr>
          <p:spPr bwMode="auto">
            <a:xfrm>
              <a:off x="10905345" y="7897522"/>
              <a:ext cx="439706" cy="439706"/>
            </a:xfrm>
            <a:custGeom>
              <a:avLst/>
              <a:gdLst>
                <a:gd name="T0" fmla="*/ 58 w 178"/>
                <a:gd name="T1" fmla="*/ 42 h 178"/>
                <a:gd name="T2" fmla="*/ 42 w 178"/>
                <a:gd name="T3" fmla="*/ 58 h 178"/>
                <a:gd name="T4" fmla="*/ 58 w 178"/>
                <a:gd name="T5" fmla="*/ 74 h 178"/>
                <a:gd name="T6" fmla="*/ 74 w 178"/>
                <a:gd name="T7" fmla="*/ 58 h 178"/>
                <a:gd name="T8" fmla="*/ 58 w 178"/>
                <a:gd name="T9" fmla="*/ 42 h 178"/>
                <a:gd name="T10" fmla="*/ 58 w 178"/>
                <a:gd name="T11" fmla="*/ 66 h 178"/>
                <a:gd name="T12" fmla="*/ 50 w 178"/>
                <a:gd name="T13" fmla="*/ 58 h 178"/>
                <a:gd name="T14" fmla="*/ 58 w 178"/>
                <a:gd name="T15" fmla="*/ 50 h 178"/>
                <a:gd name="T16" fmla="*/ 66 w 178"/>
                <a:gd name="T17" fmla="*/ 58 h 178"/>
                <a:gd name="T18" fmla="*/ 58 w 178"/>
                <a:gd name="T19" fmla="*/ 66 h 178"/>
                <a:gd name="T20" fmla="*/ 177 w 178"/>
                <a:gd name="T21" fmla="*/ 139 h 178"/>
                <a:gd name="T22" fmla="*/ 122 w 178"/>
                <a:gd name="T23" fmla="*/ 84 h 178"/>
                <a:gd name="T24" fmla="*/ 125 w 178"/>
                <a:gd name="T25" fmla="*/ 80 h 178"/>
                <a:gd name="T26" fmla="*/ 125 w 178"/>
                <a:gd name="T27" fmla="*/ 57 h 178"/>
                <a:gd name="T28" fmla="*/ 74 w 178"/>
                <a:gd name="T29" fmla="*/ 7 h 178"/>
                <a:gd name="T30" fmla="*/ 52 w 178"/>
                <a:gd name="T31" fmla="*/ 7 h 178"/>
                <a:gd name="T32" fmla="*/ 7 w 178"/>
                <a:gd name="T33" fmla="*/ 52 h 178"/>
                <a:gd name="T34" fmla="*/ 7 w 178"/>
                <a:gd name="T35" fmla="*/ 74 h 178"/>
                <a:gd name="T36" fmla="*/ 57 w 178"/>
                <a:gd name="T37" fmla="*/ 125 h 178"/>
                <a:gd name="T38" fmla="*/ 80 w 178"/>
                <a:gd name="T39" fmla="*/ 125 h 178"/>
                <a:gd name="T40" fmla="*/ 84 w 178"/>
                <a:gd name="T41" fmla="*/ 121 h 178"/>
                <a:gd name="T42" fmla="*/ 107 w 178"/>
                <a:gd name="T43" fmla="*/ 145 h 178"/>
                <a:gd name="T44" fmla="*/ 110 w 178"/>
                <a:gd name="T45" fmla="*/ 146 h 178"/>
                <a:gd name="T46" fmla="*/ 122 w 178"/>
                <a:gd name="T47" fmla="*/ 146 h 178"/>
                <a:gd name="T48" fmla="*/ 122 w 178"/>
                <a:gd name="T49" fmla="*/ 158 h 178"/>
                <a:gd name="T50" fmla="*/ 126 w 178"/>
                <a:gd name="T51" fmla="*/ 162 h 178"/>
                <a:gd name="T52" fmla="*/ 138 w 178"/>
                <a:gd name="T53" fmla="*/ 162 h 178"/>
                <a:gd name="T54" fmla="*/ 138 w 178"/>
                <a:gd name="T55" fmla="*/ 174 h 178"/>
                <a:gd name="T56" fmla="*/ 142 w 178"/>
                <a:gd name="T57" fmla="*/ 178 h 178"/>
                <a:gd name="T58" fmla="*/ 174 w 178"/>
                <a:gd name="T59" fmla="*/ 178 h 178"/>
                <a:gd name="T60" fmla="*/ 178 w 178"/>
                <a:gd name="T61" fmla="*/ 174 h 178"/>
                <a:gd name="T62" fmla="*/ 178 w 178"/>
                <a:gd name="T63" fmla="*/ 142 h 178"/>
                <a:gd name="T64" fmla="*/ 177 w 178"/>
                <a:gd name="T65" fmla="*/ 139 h 178"/>
                <a:gd name="T66" fmla="*/ 170 w 178"/>
                <a:gd name="T67" fmla="*/ 170 h 178"/>
                <a:gd name="T68" fmla="*/ 146 w 178"/>
                <a:gd name="T69" fmla="*/ 170 h 178"/>
                <a:gd name="T70" fmla="*/ 146 w 178"/>
                <a:gd name="T71" fmla="*/ 158 h 178"/>
                <a:gd name="T72" fmla="*/ 142 w 178"/>
                <a:gd name="T73" fmla="*/ 154 h 178"/>
                <a:gd name="T74" fmla="*/ 130 w 178"/>
                <a:gd name="T75" fmla="*/ 154 h 178"/>
                <a:gd name="T76" fmla="*/ 130 w 178"/>
                <a:gd name="T77" fmla="*/ 142 h 178"/>
                <a:gd name="T78" fmla="*/ 126 w 178"/>
                <a:gd name="T79" fmla="*/ 138 h 178"/>
                <a:gd name="T80" fmla="*/ 112 w 178"/>
                <a:gd name="T81" fmla="*/ 138 h 178"/>
                <a:gd name="T82" fmla="*/ 87 w 178"/>
                <a:gd name="T83" fmla="*/ 113 h 178"/>
                <a:gd name="T84" fmla="*/ 84 w 178"/>
                <a:gd name="T85" fmla="*/ 112 h 178"/>
                <a:gd name="T86" fmla="*/ 81 w 178"/>
                <a:gd name="T87" fmla="*/ 113 h 178"/>
                <a:gd name="T88" fmla="*/ 74 w 178"/>
                <a:gd name="T89" fmla="*/ 120 h 178"/>
                <a:gd name="T90" fmla="*/ 63 w 178"/>
                <a:gd name="T91" fmla="*/ 120 h 178"/>
                <a:gd name="T92" fmla="*/ 12 w 178"/>
                <a:gd name="T93" fmla="*/ 69 h 178"/>
                <a:gd name="T94" fmla="*/ 12 w 178"/>
                <a:gd name="T95" fmla="*/ 57 h 178"/>
                <a:gd name="T96" fmla="*/ 57 w 178"/>
                <a:gd name="T97" fmla="*/ 12 h 178"/>
                <a:gd name="T98" fmla="*/ 69 w 178"/>
                <a:gd name="T99" fmla="*/ 12 h 178"/>
                <a:gd name="T100" fmla="*/ 120 w 178"/>
                <a:gd name="T101" fmla="*/ 63 h 178"/>
                <a:gd name="T102" fmla="*/ 120 w 178"/>
                <a:gd name="T103" fmla="*/ 74 h 178"/>
                <a:gd name="T104" fmla="*/ 113 w 178"/>
                <a:gd name="T105" fmla="*/ 81 h 178"/>
                <a:gd name="T106" fmla="*/ 112 w 178"/>
                <a:gd name="T107" fmla="*/ 84 h 178"/>
                <a:gd name="T108" fmla="*/ 113 w 178"/>
                <a:gd name="T109" fmla="*/ 87 h 178"/>
                <a:gd name="T110" fmla="*/ 170 w 178"/>
                <a:gd name="T111" fmla="*/ 144 h 178"/>
                <a:gd name="T112" fmla="*/ 170 w 178"/>
                <a:gd name="T113" fmla="*/ 17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8" h="178">
                  <a:moveTo>
                    <a:pt x="58" y="42"/>
                  </a:moveTo>
                  <a:cubicBezTo>
                    <a:pt x="49" y="42"/>
                    <a:pt x="42" y="49"/>
                    <a:pt x="42" y="58"/>
                  </a:cubicBezTo>
                  <a:cubicBezTo>
                    <a:pt x="42" y="67"/>
                    <a:pt x="49" y="74"/>
                    <a:pt x="58" y="74"/>
                  </a:cubicBezTo>
                  <a:cubicBezTo>
                    <a:pt x="67" y="74"/>
                    <a:pt x="74" y="67"/>
                    <a:pt x="74" y="58"/>
                  </a:cubicBezTo>
                  <a:cubicBezTo>
                    <a:pt x="74" y="49"/>
                    <a:pt x="67" y="42"/>
                    <a:pt x="58" y="42"/>
                  </a:cubicBezTo>
                  <a:moveTo>
                    <a:pt x="58" y="66"/>
                  </a:moveTo>
                  <a:cubicBezTo>
                    <a:pt x="54" y="66"/>
                    <a:pt x="50" y="62"/>
                    <a:pt x="50" y="58"/>
                  </a:cubicBezTo>
                  <a:cubicBezTo>
                    <a:pt x="50" y="54"/>
                    <a:pt x="54" y="50"/>
                    <a:pt x="58" y="50"/>
                  </a:cubicBezTo>
                  <a:cubicBezTo>
                    <a:pt x="62" y="50"/>
                    <a:pt x="66" y="54"/>
                    <a:pt x="66" y="58"/>
                  </a:cubicBezTo>
                  <a:cubicBezTo>
                    <a:pt x="66" y="62"/>
                    <a:pt x="62" y="66"/>
                    <a:pt x="58" y="66"/>
                  </a:cubicBezTo>
                  <a:moveTo>
                    <a:pt x="177" y="139"/>
                  </a:moveTo>
                  <a:cubicBezTo>
                    <a:pt x="122" y="84"/>
                    <a:pt x="122" y="84"/>
                    <a:pt x="122" y="84"/>
                  </a:cubicBezTo>
                  <a:cubicBezTo>
                    <a:pt x="125" y="80"/>
                    <a:pt x="125" y="80"/>
                    <a:pt x="125" y="80"/>
                  </a:cubicBezTo>
                  <a:cubicBezTo>
                    <a:pt x="132" y="74"/>
                    <a:pt x="132" y="64"/>
                    <a:pt x="125" y="57"/>
                  </a:cubicBezTo>
                  <a:cubicBezTo>
                    <a:pt x="74" y="7"/>
                    <a:pt x="74" y="7"/>
                    <a:pt x="74" y="7"/>
                  </a:cubicBezTo>
                  <a:cubicBezTo>
                    <a:pt x="68" y="0"/>
                    <a:pt x="58" y="0"/>
                    <a:pt x="52" y="7"/>
                  </a:cubicBezTo>
                  <a:cubicBezTo>
                    <a:pt x="7" y="52"/>
                    <a:pt x="7" y="52"/>
                    <a:pt x="7" y="52"/>
                  </a:cubicBezTo>
                  <a:cubicBezTo>
                    <a:pt x="0" y="58"/>
                    <a:pt x="0" y="68"/>
                    <a:pt x="7" y="74"/>
                  </a:cubicBezTo>
                  <a:cubicBezTo>
                    <a:pt x="57" y="125"/>
                    <a:pt x="57" y="125"/>
                    <a:pt x="57" y="125"/>
                  </a:cubicBezTo>
                  <a:cubicBezTo>
                    <a:pt x="64" y="132"/>
                    <a:pt x="74" y="132"/>
                    <a:pt x="80" y="125"/>
                  </a:cubicBezTo>
                  <a:cubicBezTo>
                    <a:pt x="84" y="121"/>
                    <a:pt x="84" y="121"/>
                    <a:pt x="84" y="121"/>
                  </a:cubicBezTo>
                  <a:cubicBezTo>
                    <a:pt x="107" y="145"/>
                    <a:pt x="107" y="145"/>
                    <a:pt x="107" y="145"/>
                  </a:cubicBezTo>
                  <a:cubicBezTo>
                    <a:pt x="108" y="146"/>
                    <a:pt x="109" y="146"/>
                    <a:pt x="110" y="146"/>
                  </a:cubicBezTo>
                  <a:cubicBezTo>
                    <a:pt x="122" y="146"/>
                    <a:pt x="122" y="146"/>
                    <a:pt x="122" y="146"/>
                  </a:cubicBezTo>
                  <a:cubicBezTo>
                    <a:pt x="122" y="158"/>
                    <a:pt x="122" y="158"/>
                    <a:pt x="122" y="158"/>
                  </a:cubicBezTo>
                  <a:cubicBezTo>
                    <a:pt x="122" y="160"/>
                    <a:pt x="124" y="162"/>
                    <a:pt x="126" y="162"/>
                  </a:cubicBezTo>
                  <a:cubicBezTo>
                    <a:pt x="138" y="162"/>
                    <a:pt x="138" y="162"/>
                    <a:pt x="138" y="162"/>
                  </a:cubicBezTo>
                  <a:cubicBezTo>
                    <a:pt x="138" y="174"/>
                    <a:pt x="138" y="174"/>
                    <a:pt x="138" y="174"/>
                  </a:cubicBezTo>
                  <a:cubicBezTo>
                    <a:pt x="138" y="176"/>
                    <a:pt x="140" y="178"/>
                    <a:pt x="142" y="178"/>
                  </a:cubicBezTo>
                  <a:cubicBezTo>
                    <a:pt x="174" y="178"/>
                    <a:pt x="174" y="178"/>
                    <a:pt x="174" y="178"/>
                  </a:cubicBezTo>
                  <a:cubicBezTo>
                    <a:pt x="176" y="178"/>
                    <a:pt x="178" y="176"/>
                    <a:pt x="178" y="174"/>
                  </a:cubicBezTo>
                  <a:cubicBezTo>
                    <a:pt x="178" y="142"/>
                    <a:pt x="178" y="142"/>
                    <a:pt x="178" y="142"/>
                  </a:cubicBezTo>
                  <a:cubicBezTo>
                    <a:pt x="178" y="141"/>
                    <a:pt x="178" y="140"/>
                    <a:pt x="177" y="139"/>
                  </a:cubicBezTo>
                  <a:moveTo>
                    <a:pt x="170" y="170"/>
                  </a:moveTo>
                  <a:cubicBezTo>
                    <a:pt x="146" y="170"/>
                    <a:pt x="146" y="170"/>
                    <a:pt x="146" y="170"/>
                  </a:cubicBezTo>
                  <a:cubicBezTo>
                    <a:pt x="146" y="158"/>
                    <a:pt x="146" y="158"/>
                    <a:pt x="146" y="158"/>
                  </a:cubicBezTo>
                  <a:cubicBezTo>
                    <a:pt x="146" y="156"/>
                    <a:pt x="144" y="154"/>
                    <a:pt x="142" y="154"/>
                  </a:cubicBezTo>
                  <a:cubicBezTo>
                    <a:pt x="130" y="154"/>
                    <a:pt x="130" y="154"/>
                    <a:pt x="130" y="154"/>
                  </a:cubicBezTo>
                  <a:cubicBezTo>
                    <a:pt x="130" y="142"/>
                    <a:pt x="130" y="142"/>
                    <a:pt x="130" y="142"/>
                  </a:cubicBezTo>
                  <a:cubicBezTo>
                    <a:pt x="130" y="140"/>
                    <a:pt x="128" y="138"/>
                    <a:pt x="126" y="138"/>
                  </a:cubicBezTo>
                  <a:cubicBezTo>
                    <a:pt x="112" y="138"/>
                    <a:pt x="112" y="138"/>
                    <a:pt x="112" y="138"/>
                  </a:cubicBezTo>
                  <a:cubicBezTo>
                    <a:pt x="87" y="113"/>
                    <a:pt x="87" y="113"/>
                    <a:pt x="87" y="113"/>
                  </a:cubicBezTo>
                  <a:cubicBezTo>
                    <a:pt x="86" y="112"/>
                    <a:pt x="85" y="112"/>
                    <a:pt x="84" y="112"/>
                  </a:cubicBezTo>
                  <a:cubicBezTo>
                    <a:pt x="83" y="112"/>
                    <a:pt x="82" y="112"/>
                    <a:pt x="81" y="113"/>
                  </a:cubicBezTo>
                  <a:cubicBezTo>
                    <a:pt x="74" y="120"/>
                    <a:pt x="74" y="120"/>
                    <a:pt x="74" y="120"/>
                  </a:cubicBezTo>
                  <a:cubicBezTo>
                    <a:pt x="71" y="123"/>
                    <a:pt x="66" y="123"/>
                    <a:pt x="63" y="120"/>
                  </a:cubicBezTo>
                  <a:cubicBezTo>
                    <a:pt x="12" y="69"/>
                    <a:pt x="12" y="69"/>
                    <a:pt x="12" y="69"/>
                  </a:cubicBezTo>
                  <a:cubicBezTo>
                    <a:pt x="9" y="66"/>
                    <a:pt x="9" y="61"/>
                    <a:pt x="12" y="57"/>
                  </a:cubicBezTo>
                  <a:cubicBezTo>
                    <a:pt x="57" y="12"/>
                    <a:pt x="57" y="12"/>
                    <a:pt x="57" y="12"/>
                  </a:cubicBezTo>
                  <a:cubicBezTo>
                    <a:pt x="61" y="9"/>
                    <a:pt x="66" y="9"/>
                    <a:pt x="69" y="12"/>
                  </a:cubicBezTo>
                  <a:cubicBezTo>
                    <a:pt x="120" y="63"/>
                    <a:pt x="120" y="63"/>
                    <a:pt x="120" y="63"/>
                  </a:cubicBezTo>
                  <a:cubicBezTo>
                    <a:pt x="123" y="66"/>
                    <a:pt x="123" y="71"/>
                    <a:pt x="120" y="74"/>
                  </a:cubicBezTo>
                  <a:cubicBezTo>
                    <a:pt x="113" y="81"/>
                    <a:pt x="113" y="81"/>
                    <a:pt x="113" y="81"/>
                  </a:cubicBezTo>
                  <a:cubicBezTo>
                    <a:pt x="112" y="82"/>
                    <a:pt x="112" y="83"/>
                    <a:pt x="112" y="84"/>
                  </a:cubicBezTo>
                  <a:cubicBezTo>
                    <a:pt x="112" y="85"/>
                    <a:pt x="112" y="86"/>
                    <a:pt x="113" y="87"/>
                  </a:cubicBezTo>
                  <a:cubicBezTo>
                    <a:pt x="170" y="144"/>
                    <a:pt x="170" y="144"/>
                    <a:pt x="170" y="144"/>
                  </a:cubicBezTo>
                  <a:lnTo>
                    <a:pt x="170" y="170"/>
                  </a:lnTo>
                  <a:close/>
                </a:path>
              </a:pathLst>
            </a:custGeom>
            <a:solidFill>
              <a:schemeClr val="accent1"/>
            </a:solidFill>
            <a:ln>
              <a:noFill/>
            </a:ln>
          </p:spPr>
          <p:txBody>
            <a:bodyPr vert="horz" wrap="square" lIns="60960" tIns="30480" rIns="60960" bIns="30480" numCol="1" anchor="t" anchorCtr="0" compatLnSpc="1">
              <a:prstTxWarp prst="textNoShape">
                <a:avLst/>
              </a:prstTxWarp>
            </a:bodyPr>
            <a:lstStyle/>
            <a:p>
              <a:endParaRPr lang="uk-UA" sz="1200">
                <a:solidFill>
                  <a:schemeClr val="bg1"/>
                </a:solidFill>
              </a:endParaRPr>
            </a:p>
          </p:txBody>
        </p:sp>
      </p:grpSp>
      <p:sp>
        <p:nvSpPr>
          <p:cNvPr id="41" name="Rectangle 40"/>
          <p:cNvSpPr/>
          <p:nvPr/>
        </p:nvSpPr>
        <p:spPr>
          <a:xfrm>
            <a:off x="6096000" y="0"/>
            <a:ext cx="6096000" cy="6858000"/>
          </a:xfrm>
          <a:prstGeom prst="rect">
            <a:avLst/>
          </a:prstGeom>
          <a:solidFill>
            <a:schemeClr val="accent1">
              <a:alpha val="15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2" name="Picture Placeholder 1"/>
          <p:cNvSpPr>
            <a:spLocks noGrp="1"/>
          </p:cNvSpPr>
          <p:nvPr>
            <p:ph type="pic" sz="quarter" idx="12"/>
          </p:nvPr>
        </p:nvSpPr>
        <p:spPr/>
      </p:sp>
    </p:spTree>
    <p:extLst>
      <p:ext uri="{BB962C8B-B14F-4D97-AF65-F5344CB8AC3E}">
        <p14:creationId xmlns:p14="http://schemas.microsoft.com/office/powerpoint/2010/main" val="3762897223"/>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250"/>
                                        <p:tgtEl>
                                          <p:spTgt spid="21"/>
                                        </p:tgtEl>
                                      </p:cBhvr>
                                    </p:animEffect>
                                    <p:anim calcmode="lin" valueType="num">
                                      <p:cBhvr>
                                        <p:cTn id="8" dur="1250" fill="hold"/>
                                        <p:tgtEl>
                                          <p:spTgt spid="21"/>
                                        </p:tgtEl>
                                        <p:attrNameLst>
                                          <p:attrName>ppt_x</p:attrName>
                                        </p:attrNameLst>
                                      </p:cBhvr>
                                      <p:tavLst>
                                        <p:tav tm="0">
                                          <p:val>
                                            <p:strVal val="#ppt_x"/>
                                          </p:val>
                                        </p:tav>
                                        <p:tav tm="100000">
                                          <p:val>
                                            <p:strVal val="#ppt_x"/>
                                          </p:val>
                                        </p:tav>
                                      </p:tavLst>
                                    </p:anim>
                                    <p:anim calcmode="lin" valueType="num">
                                      <p:cBhvr>
                                        <p:cTn id="9" dur="1125" decel="100000" fill="hold"/>
                                        <p:tgtEl>
                                          <p:spTgt spid="21"/>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21"/>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1250"/>
                                        <p:tgtEl>
                                          <p:spTgt spid="26"/>
                                        </p:tgtEl>
                                      </p:cBhvr>
                                    </p:animEffect>
                                    <p:anim calcmode="lin" valueType="num">
                                      <p:cBhvr>
                                        <p:cTn id="14" dur="1250" fill="hold"/>
                                        <p:tgtEl>
                                          <p:spTgt spid="26"/>
                                        </p:tgtEl>
                                        <p:attrNameLst>
                                          <p:attrName>ppt_x</p:attrName>
                                        </p:attrNameLst>
                                      </p:cBhvr>
                                      <p:tavLst>
                                        <p:tav tm="0">
                                          <p:val>
                                            <p:strVal val="#ppt_x"/>
                                          </p:val>
                                        </p:tav>
                                        <p:tav tm="100000">
                                          <p:val>
                                            <p:strVal val="#ppt_x"/>
                                          </p:val>
                                        </p:tav>
                                      </p:tavLst>
                                    </p:anim>
                                    <p:anim calcmode="lin" valueType="num">
                                      <p:cBhvr>
                                        <p:cTn id="15" dur="1125" decel="100000" fill="hold"/>
                                        <p:tgtEl>
                                          <p:spTgt spid="26"/>
                                        </p:tgtEl>
                                        <p:attrNameLst>
                                          <p:attrName>ppt_y</p:attrName>
                                        </p:attrNameLst>
                                      </p:cBhvr>
                                      <p:tavLst>
                                        <p:tav tm="0">
                                          <p:val>
                                            <p:strVal val="#ppt_y+1"/>
                                          </p:val>
                                        </p:tav>
                                        <p:tav tm="100000">
                                          <p:val>
                                            <p:strVal val="#ppt_y-.03"/>
                                          </p:val>
                                        </p:tav>
                                      </p:tavLst>
                                    </p:anim>
                                    <p:anim calcmode="lin" valueType="num">
                                      <p:cBhvr>
                                        <p:cTn id="16" dur="125" accel="100000" fill="hold">
                                          <p:stCondLst>
                                            <p:cond delay="1125"/>
                                          </p:stCondLst>
                                        </p:cTn>
                                        <p:tgtEl>
                                          <p:spTgt spid="26"/>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1250"/>
                                        <p:tgtEl>
                                          <p:spTgt spid="31"/>
                                        </p:tgtEl>
                                      </p:cBhvr>
                                    </p:animEffect>
                                    <p:anim calcmode="lin" valueType="num">
                                      <p:cBhvr>
                                        <p:cTn id="20" dur="1250" fill="hold"/>
                                        <p:tgtEl>
                                          <p:spTgt spid="31"/>
                                        </p:tgtEl>
                                        <p:attrNameLst>
                                          <p:attrName>ppt_x</p:attrName>
                                        </p:attrNameLst>
                                      </p:cBhvr>
                                      <p:tavLst>
                                        <p:tav tm="0">
                                          <p:val>
                                            <p:strVal val="#ppt_x"/>
                                          </p:val>
                                        </p:tav>
                                        <p:tav tm="100000">
                                          <p:val>
                                            <p:strVal val="#ppt_x"/>
                                          </p:val>
                                        </p:tav>
                                      </p:tavLst>
                                    </p:anim>
                                    <p:anim calcmode="lin" valueType="num">
                                      <p:cBhvr>
                                        <p:cTn id="21" dur="1125" decel="100000" fill="hold"/>
                                        <p:tgtEl>
                                          <p:spTgt spid="31"/>
                                        </p:tgtEl>
                                        <p:attrNameLst>
                                          <p:attrName>ppt_y</p:attrName>
                                        </p:attrNameLst>
                                      </p:cBhvr>
                                      <p:tavLst>
                                        <p:tav tm="0">
                                          <p:val>
                                            <p:strVal val="#ppt_y+1"/>
                                          </p:val>
                                        </p:tav>
                                        <p:tav tm="100000">
                                          <p:val>
                                            <p:strVal val="#ppt_y-.03"/>
                                          </p:val>
                                        </p:tav>
                                      </p:tavLst>
                                    </p:anim>
                                    <p:anim calcmode="lin" valueType="num">
                                      <p:cBhvr>
                                        <p:cTn id="22" dur="125" accel="100000" fill="hold">
                                          <p:stCondLst>
                                            <p:cond delay="1125"/>
                                          </p:stCondLst>
                                        </p:cTn>
                                        <p:tgtEl>
                                          <p:spTgt spid="31"/>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250"/>
                                        <p:tgtEl>
                                          <p:spTgt spid="36"/>
                                        </p:tgtEl>
                                      </p:cBhvr>
                                    </p:animEffect>
                                    <p:anim calcmode="lin" valueType="num">
                                      <p:cBhvr>
                                        <p:cTn id="26" dur="1250" fill="hold"/>
                                        <p:tgtEl>
                                          <p:spTgt spid="36"/>
                                        </p:tgtEl>
                                        <p:attrNameLst>
                                          <p:attrName>ppt_x</p:attrName>
                                        </p:attrNameLst>
                                      </p:cBhvr>
                                      <p:tavLst>
                                        <p:tav tm="0">
                                          <p:val>
                                            <p:strVal val="#ppt_x"/>
                                          </p:val>
                                        </p:tav>
                                        <p:tav tm="100000">
                                          <p:val>
                                            <p:strVal val="#ppt_x"/>
                                          </p:val>
                                        </p:tav>
                                      </p:tavLst>
                                    </p:anim>
                                    <p:anim calcmode="lin" valueType="num">
                                      <p:cBhvr>
                                        <p:cTn id="27" dur="1125" decel="100000" fill="hold"/>
                                        <p:tgtEl>
                                          <p:spTgt spid="36"/>
                                        </p:tgtEl>
                                        <p:attrNameLst>
                                          <p:attrName>ppt_y</p:attrName>
                                        </p:attrNameLst>
                                      </p:cBhvr>
                                      <p:tavLst>
                                        <p:tav tm="0">
                                          <p:val>
                                            <p:strVal val="#ppt_y+1"/>
                                          </p:val>
                                        </p:tav>
                                        <p:tav tm="100000">
                                          <p:val>
                                            <p:strVal val="#ppt_y-.03"/>
                                          </p:val>
                                        </p:tav>
                                      </p:tavLst>
                                    </p:anim>
                                    <p:anim calcmode="lin" valueType="num">
                                      <p:cBhvr>
                                        <p:cTn id="28" dur="125" accel="100000" fill="hold">
                                          <p:stCondLst>
                                            <p:cond delay="1125"/>
                                          </p:stCondLst>
                                        </p:cTn>
                                        <p:tgtEl>
                                          <p:spTgt spid="3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accent1"/>
                </a:solidFill>
              </a:rPr>
              <a:t>Benefits</a:t>
            </a:r>
            <a:endParaRPr lang="uk-UA" dirty="0"/>
          </a:p>
        </p:txBody>
      </p:sp>
      <p:sp>
        <p:nvSpPr>
          <p:cNvPr id="4" name="Slide Number Placeholder 3"/>
          <p:cNvSpPr>
            <a:spLocks noGrp="1"/>
          </p:cNvSpPr>
          <p:nvPr>
            <p:ph type="sldNum" sz="quarter" idx="10"/>
          </p:nvPr>
        </p:nvSpPr>
        <p:spPr/>
        <p:txBody>
          <a:bodyPr/>
          <a:lstStyle/>
          <a:p>
            <a:pPr algn="l"/>
            <a:r>
              <a:rPr lang="en-US"/>
              <a:t>page</a:t>
            </a:r>
          </a:p>
          <a:p>
            <a:pPr algn="l"/>
            <a:r>
              <a:rPr lang="en-US"/>
              <a:t>0</a:t>
            </a:r>
            <a:fld id="{37D409AB-2201-4E18-8A34-C31753AD9B06}" type="slidenum">
              <a:rPr smtClean="0"/>
              <a:pPr algn="l"/>
              <a:t>7</a:t>
            </a:fld>
            <a:endParaRPr/>
          </a:p>
        </p:txBody>
      </p:sp>
      <p:grpSp>
        <p:nvGrpSpPr>
          <p:cNvPr id="11" name="Group 10"/>
          <p:cNvGrpSpPr/>
          <p:nvPr/>
        </p:nvGrpSpPr>
        <p:grpSpPr>
          <a:xfrm>
            <a:off x="1968500" y="1905001"/>
            <a:ext cx="8255000" cy="924777"/>
            <a:chOff x="3429000" y="2947415"/>
            <a:chExt cx="12382500" cy="1387165"/>
          </a:xfrm>
        </p:grpSpPr>
        <p:sp>
          <p:nvSpPr>
            <p:cNvPr id="8" name="Freeform 29"/>
            <p:cNvSpPr>
              <a:spLocks noEditPoints="1"/>
            </p:cNvSpPr>
            <p:nvPr/>
          </p:nvSpPr>
          <p:spPr bwMode="auto">
            <a:xfrm>
              <a:off x="3429000" y="3046511"/>
              <a:ext cx="1143000" cy="1143000"/>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a:noFill/>
            </a:ln>
          </p:spPr>
          <p:txBody>
            <a:bodyPr vert="horz" wrap="square" lIns="60960" tIns="30480" rIns="60960" bIns="30480" numCol="1" anchor="t" anchorCtr="0" compatLnSpc="1">
              <a:prstTxWarp prst="textNoShape">
                <a:avLst/>
              </a:prstTxWarp>
            </a:bodyPr>
            <a:lstStyle/>
            <a:p>
              <a:endParaRPr lang="uk-UA" sz="1200"/>
            </a:p>
          </p:txBody>
        </p:sp>
        <p:grpSp>
          <p:nvGrpSpPr>
            <p:cNvPr id="3" name="Group 2"/>
            <p:cNvGrpSpPr/>
            <p:nvPr/>
          </p:nvGrpSpPr>
          <p:grpSpPr>
            <a:xfrm>
              <a:off x="5124450" y="2947415"/>
              <a:ext cx="10687050" cy="1387165"/>
              <a:chOff x="5124450" y="2947415"/>
              <a:chExt cx="10687050" cy="1387165"/>
            </a:xfrm>
          </p:grpSpPr>
          <p:sp>
            <p:nvSpPr>
              <p:cNvPr id="9" name="TextBox 8"/>
              <p:cNvSpPr txBox="1"/>
              <p:nvPr/>
            </p:nvSpPr>
            <p:spPr>
              <a:xfrm>
                <a:off x="5124450" y="2947415"/>
                <a:ext cx="9189105" cy="692497"/>
              </a:xfrm>
              <a:prstGeom prst="rect">
                <a:avLst/>
              </a:prstGeom>
              <a:noFill/>
            </p:spPr>
            <p:txBody>
              <a:bodyPr wrap="square" rtlCol="0">
                <a:spAutoFit/>
              </a:bodyPr>
              <a:lstStyle/>
              <a:p>
                <a:r>
                  <a:rPr lang="en-US" sz="2400">
                    <a:latin typeface="+mj-lt"/>
                  </a:rPr>
                  <a:t>we provide</a:t>
                </a:r>
                <a:r>
                  <a:rPr lang="en-US" sz="2400">
                    <a:solidFill>
                      <a:schemeClr val="accent1"/>
                    </a:solidFill>
                    <a:latin typeface="+mj-lt"/>
                  </a:rPr>
                  <a:t> 360-degree </a:t>
                </a:r>
                <a:r>
                  <a:rPr lang="en-US" sz="2400">
                    <a:latin typeface="+mj-lt"/>
                  </a:rPr>
                  <a:t>solution</a:t>
                </a:r>
                <a:endParaRPr lang="uk-UA" sz="2400">
                  <a:solidFill>
                    <a:schemeClr val="accent1"/>
                  </a:solidFill>
                  <a:latin typeface="+mj-lt"/>
                </a:endParaRPr>
              </a:p>
            </p:txBody>
          </p:sp>
          <p:sp>
            <p:nvSpPr>
              <p:cNvPr id="10" name="TextBox 9"/>
              <p:cNvSpPr txBox="1"/>
              <p:nvPr/>
            </p:nvSpPr>
            <p:spPr>
              <a:xfrm>
                <a:off x="5124450" y="3580721"/>
                <a:ext cx="10687050" cy="753859"/>
              </a:xfrm>
              <a:prstGeom prst="rect">
                <a:avLst/>
              </a:prstGeom>
              <a:noFill/>
            </p:spPr>
            <p:txBody>
              <a:bodyPr wrap="square" rtlCol="0">
                <a:spAutoFit/>
              </a:bodyPr>
              <a:lstStyle/>
              <a:p>
                <a:r>
                  <a:rPr lang="en-US" sz="1333">
                    <a:solidFill>
                      <a:schemeClr val="tx2"/>
                    </a:solidFill>
                  </a:rPr>
                  <a:t>Lorem ipsum dolor sit amet, consectetuer adipiscing elit. Maecenas porttitor congue massa. Fusce posuere, magna sed pulvinar ultricies</a:t>
                </a:r>
              </a:p>
            </p:txBody>
          </p:sp>
        </p:grpSp>
      </p:grpSp>
      <p:grpSp>
        <p:nvGrpSpPr>
          <p:cNvPr id="12" name="Group 11"/>
          <p:cNvGrpSpPr/>
          <p:nvPr/>
        </p:nvGrpSpPr>
        <p:grpSpPr>
          <a:xfrm>
            <a:off x="1968500" y="3246630"/>
            <a:ext cx="8255000" cy="924777"/>
            <a:chOff x="3429000" y="2947415"/>
            <a:chExt cx="12382500" cy="1387165"/>
          </a:xfrm>
        </p:grpSpPr>
        <p:sp>
          <p:nvSpPr>
            <p:cNvPr id="13" name="Freeform 29"/>
            <p:cNvSpPr>
              <a:spLocks noEditPoints="1"/>
            </p:cNvSpPr>
            <p:nvPr/>
          </p:nvSpPr>
          <p:spPr bwMode="auto">
            <a:xfrm>
              <a:off x="3429000" y="3046511"/>
              <a:ext cx="1143000" cy="1143000"/>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a:noFill/>
            </a:ln>
          </p:spPr>
          <p:txBody>
            <a:bodyPr vert="horz" wrap="square" lIns="60960" tIns="30480" rIns="60960" bIns="30480" numCol="1" anchor="t" anchorCtr="0" compatLnSpc="1">
              <a:prstTxWarp prst="textNoShape">
                <a:avLst/>
              </a:prstTxWarp>
            </a:bodyPr>
            <a:lstStyle/>
            <a:p>
              <a:endParaRPr lang="uk-UA" sz="1200"/>
            </a:p>
          </p:txBody>
        </p:sp>
        <p:grpSp>
          <p:nvGrpSpPr>
            <p:cNvPr id="14" name="Group 13"/>
            <p:cNvGrpSpPr/>
            <p:nvPr/>
          </p:nvGrpSpPr>
          <p:grpSpPr>
            <a:xfrm>
              <a:off x="5124450" y="2947415"/>
              <a:ext cx="10687050" cy="1387165"/>
              <a:chOff x="5124450" y="2947415"/>
              <a:chExt cx="10687050" cy="1387165"/>
            </a:xfrm>
          </p:grpSpPr>
          <p:sp>
            <p:nvSpPr>
              <p:cNvPr id="15" name="TextBox 14"/>
              <p:cNvSpPr txBox="1"/>
              <p:nvPr/>
            </p:nvSpPr>
            <p:spPr>
              <a:xfrm>
                <a:off x="5124450" y="2947415"/>
                <a:ext cx="9189105" cy="692497"/>
              </a:xfrm>
              <a:prstGeom prst="rect">
                <a:avLst/>
              </a:prstGeom>
              <a:noFill/>
            </p:spPr>
            <p:txBody>
              <a:bodyPr wrap="square" rtlCol="0">
                <a:spAutoFit/>
              </a:bodyPr>
              <a:lstStyle/>
              <a:p>
                <a:r>
                  <a:rPr lang="en-US" sz="2400">
                    <a:latin typeface="+mj-lt"/>
                  </a:rPr>
                  <a:t>save up to </a:t>
                </a:r>
                <a:r>
                  <a:rPr lang="en-US" sz="2400">
                    <a:solidFill>
                      <a:schemeClr val="accent1"/>
                    </a:solidFill>
                    <a:latin typeface="+mj-lt"/>
                  </a:rPr>
                  <a:t>$500 </a:t>
                </a:r>
                <a:r>
                  <a:rPr lang="en-US" sz="2400">
                    <a:latin typeface="+mj-lt"/>
                  </a:rPr>
                  <a:t>with subscription</a:t>
                </a:r>
                <a:endParaRPr lang="uk-UA" sz="2400">
                  <a:solidFill>
                    <a:schemeClr val="accent1"/>
                  </a:solidFill>
                  <a:latin typeface="+mj-lt"/>
                </a:endParaRPr>
              </a:p>
            </p:txBody>
          </p:sp>
          <p:sp>
            <p:nvSpPr>
              <p:cNvPr id="16" name="TextBox 15"/>
              <p:cNvSpPr txBox="1"/>
              <p:nvPr/>
            </p:nvSpPr>
            <p:spPr>
              <a:xfrm>
                <a:off x="5124450" y="3580721"/>
                <a:ext cx="10687050" cy="753859"/>
              </a:xfrm>
              <a:prstGeom prst="rect">
                <a:avLst/>
              </a:prstGeom>
              <a:noFill/>
            </p:spPr>
            <p:txBody>
              <a:bodyPr wrap="square" rtlCol="0">
                <a:spAutoFit/>
              </a:bodyPr>
              <a:lstStyle/>
              <a:p>
                <a:r>
                  <a:rPr lang="en-US" sz="1333">
                    <a:solidFill>
                      <a:schemeClr val="tx2"/>
                    </a:solidFill>
                  </a:rPr>
                  <a:t>Lorem ipsum dolor sit amet, consectetuer adipiscing elit. Maecenas porttitor congue massa. Fusce posuere, magna sed pulvinar ultricies</a:t>
                </a:r>
              </a:p>
            </p:txBody>
          </p:sp>
        </p:grpSp>
      </p:grpSp>
      <p:grpSp>
        <p:nvGrpSpPr>
          <p:cNvPr id="17" name="Group 16"/>
          <p:cNvGrpSpPr/>
          <p:nvPr/>
        </p:nvGrpSpPr>
        <p:grpSpPr>
          <a:xfrm>
            <a:off x="1968500" y="4588258"/>
            <a:ext cx="8255000" cy="924777"/>
            <a:chOff x="3429000" y="2947415"/>
            <a:chExt cx="12382500" cy="1387165"/>
          </a:xfrm>
        </p:grpSpPr>
        <p:sp>
          <p:nvSpPr>
            <p:cNvPr id="18" name="Freeform 29"/>
            <p:cNvSpPr>
              <a:spLocks noEditPoints="1"/>
            </p:cNvSpPr>
            <p:nvPr/>
          </p:nvSpPr>
          <p:spPr bwMode="auto">
            <a:xfrm>
              <a:off x="3429000" y="3046511"/>
              <a:ext cx="1143000" cy="1143000"/>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a:noFill/>
            </a:ln>
          </p:spPr>
          <p:txBody>
            <a:bodyPr vert="horz" wrap="square" lIns="60960" tIns="30480" rIns="60960" bIns="30480" numCol="1" anchor="t" anchorCtr="0" compatLnSpc="1">
              <a:prstTxWarp prst="textNoShape">
                <a:avLst/>
              </a:prstTxWarp>
            </a:bodyPr>
            <a:lstStyle/>
            <a:p>
              <a:endParaRPr lang="uk-UA" sz="1200"/>
            </a:p>
          </p:txBody>
        </p:sp>
        <p:grpSp>
          <p:nvGrpSpPr>
            <p:cNvPr id="19" name="Group 18"/>
            <p:cNvGrpSpPr/>
            <p:nvPr/>
          </p:nvGrpSpPr>
          <p:grpSpPr>
            <a:xfrm>
              <a:off x="5124450" y="2947415"/>
              <a:ext cx="10687050" cy="1387165"/>
              <a:chOff x="5124450" y="2947415"/>
              <a:chExt cx="10687050" cy="1387165"/>
            </a:xfrm>
          </p:grpSpPr>
          <p:sp>
            <p:nvSpPr>
              <p:cNvPr id="20" name="TextBox 19"/>
              <p:cNvSpPr txBox="1"/>
              <p:nvPr/>
            </p:nvSpPr>
            <p:spPr>
              <a:xfrm>
                <a:off x="5124450" y="2947415"/>
                <a:ext cx="9189105" cy="692497"/>
              </a:xfrm>
              <a:prstGeom prst="rect">
                <a:avLst/>
              </a:prstGeom>
              <a:noFill/>
            </p:spPr>
            <p:txBody>
              <a:bodyPr wrap="square" rtlCol="0">
                <a:spAutoFit/>
              </a:bodyPr>
              <a:lstStyle/>
              <a:p>
                <a:r>
                  <a:rPr lang="en-US" sz="2400">
                    <a:latin typeface="+mj-lt"/>
                  </a:rPr>
                  <a:t>we provide </a:t>
                </a:r>
                <a:r>
                  <a:rPr lang="en-US" sz="2400">
                    <a:solidFill>
                      <a:schemeClr val="accent1"/>
                    </a:solidFill>
                    <a:latin typeface="+mj-lt"/>
                  </a:rPr>
                  <a:t>24/7</a:t>
                </a:r>
                <a:r>
                  <a:rPr lang="en-US" sz="2400">
                    <a:latin typeface="+mj-lt"/>
                  </a:rPr>
                  <a:t> support</a:t>
                </a:r>
                <a:endParaRPr lang="uk-UA" sz="2400">
                  <a:solidFill>
                    <a:schemeClr val="accent1"/>
                  </a:solidFill>
                  <a:latin typeface="+mj-lt"/>
                </a:endParaRPr>
              </a:p>
            </p:txBody>
          </p:sp>
          <p:sp>
            <p:nvSpPr>
              <p:cNvPr id="21" name="TextBox 20"/>
              <p:cNvSpPr txBox="1"/>
              <p:nvPr/>
            </p:nvSpPr>
            <p:spPr>
              <a:xfrm>
                <a:off x="5124450" y="3580721"/>
                <a:ext cx="10687050" cy="753859"/>
              </a:xfrm>
              <a:prstGeom prst="rect">
                <a:avLst/>
              </a:prstGeom>
              <a:noFill/>
            </p:spPr>
            <p:txBody>
              <a:bodyPr wrap="square" rtlCol="0">
                <a:spAutoFit/>
              </a:bodyPr>
              <a:lstStyle/>
              <a:p>
                <a:r>
                  <a:rPr lang="en-US" sz="1333">
                    <a:solidFill>
                      <a:schemeClr val="tx2"/>
                    </a:solidFill>
                  </a:rPr>
                  <a:t>Lorem ipsum dolor sit amet, consectetuer adipiscing elit. Maecenas porttitor congue massa. Fusce posuere, magna sed pulvinar ultricies</a:t>
                </a:r>
              </a:p>
            </p:txBody>
          </p:sp>
        </p:grpSp>
      </p:grpSp>
    </p:spTree>
    <p:extLst>
      <p:ext uri="{BB962C8B-B14F-4D97-AF65-F5344CB8AC3E}">
        <p14:creationId xmlns:p14="http://schemas.microsoft.com/office/powerpoint/2010/main" val="1378201132"/>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250"/>
                                        <p:tgtEl>
                                          <p:spTgt spid="11"/>
                                        </p:tgtEl>
                                      </p:cBhvr>
                                    </p:animEffect>
                                    <p:anim calcmode="lin" valueType="num">
                                      <p:cBhvr>
                                        <p:cTn id="8" dur="1250" fill="hold"/>
                                        <p:tgtEl>
                                          <p:spTgt spid="11"/>
                                        </p:tgtEl>
                                        <p:attrNameLst>
                                          <p:attrName>ppt_x</p:attrName>
                                        </p:attrNameLst>
                                      </p:cBhvr>
                                      <p:tavLst>
                                        <p:tav tm="0">
                                          <p:val>
                                            <p:strVal val="#ppt_x"/>
                                          </p:val>
                                        </p:tav>
                                        <p:tav tm="100000">
                                          <p:val>
                                            <p:strVal val="#ppt_x"/>
                                          </p:val>
                                        </p:tav>
                                      </p:tavLst>
                                    </p:anim>
                                    <p:anim calcmode="lin" valueType="num">
                                      <p:cBhvr>
                                        <p:cTn id="9" dur="1125" decel="100000" fill="hold"/>
                                        <p:tgtEl>
                                          <p:spTgt spid="11"/>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11"/>
                                        </p:tgtEl>
                                        <p:attrNameLst>
                                          <p:attrName>ppt_y</p:attrName>
                                        </p:attrNameLst>
                                      </p:cBhvr>
                                      <p:tavLst>
                                        <p:tav tm="0">
                                          <p:val>
                                            <p:strVal val="#ppt_y-.03"/>
                                          </p:val>
                                        </p:tav>
                                        <p:tav tm="100000">
                                          <p:val>
                                            <p:strVal val="#ppt_y"/>
                                          </p:val>
                                        </p:tav>
                                      </p:tavLst>
                                    </p:anim>
                                  </p:childTnLst>
                                </p:cTn>
                              </p:par>
                            </p:childTnLst>
                          </p:cTn>
                        </p:par>
                        <p:par>
                          <p:cTn id="11" fill="hold">
                            <p:stCondLst>
                              <p:cond delay="1250"/>
                            </p:stCondLst>
                            <p:childTnLst>
                              <p:par>
                                <p:cTn id="12" presetID="37" presetClass="entr" presetSubtype="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250"/>
                                        <p:tgtEl>
                                          <p:spTgt spid="12"/>
                                        </p:tgtEl>
                                      </p:cBhvr>
                                    </p:animEffect>
                                    <p:anim calcmode="lin" valueType="num">
                                      <p:cBhvr>
                                        <p:cTn id="15" dur="1250" fill="hold"/>
                                        <p:tgtEl>
                                          <p:spTgt spid="12"/>
                                        </p:tgtEl>
                                        <p:attrNameLst>
                                          <p:attrName>ppt_x</p:attrName>
                                        </p:attrNameLst>
                                      </p:cBhvr>
                                      <p:tavLst>
                                        <p:tav tm="0">
                                          <p:val>
                                            <p:strVal val="#ppt_x"/>
                                          </p:val>
                                        </p:tav>
                                        <p:tav tm="100000">
                                          <p:val>
                                            <p:strVal val="#ppt_x"/>
                                          </p:val>
                                        </p:tav>
                                      </p:tavLst>
                                    </p:anim>
                                    <p:anim calcmode="lin" valueType="num">
                                      <p:cBhvr>
                                        <p:cTn id="16" dur="1125" decel="100000" fill="hold"/>
                                        <p:tgtEl>
                                          <p:spTgt spid="12"/>
                                        </p:tgtEl>
                                        <p:attrNameLst>
                                          <p:attrName>ppt_y</p:attrName>
                                        </p:attrNameLst>
                                      </p:cBhvr>
                                      <p:tavLst>
                                        <p:tav tm="0">
                                          <p:val>
                                            <p:strVal val="#ppt_y+1"/>
                                          </p:val>
                                        </p:tav>
                                        <p:tav tm="100000">
                                          <p:val>
                                            <p:strVal val="#ppt_y-.03"/>
                                          </p:val>
                                        </p:tav>
                                      </p:tavLst>
                                    </p:anim>
                                    <p:anim calcmode="lin" valueType="num">
                                      <p:cBhvr>
                                        <p:cTn id="17" dur="125" accel="100000" fill="hold">
                                          <p:stCondLst>
                                            <p:cond delay="1125"/>
                                          </p:stCondLst>
                                        </p:cTn>
                                        <p:tgtEl>
                                          <p:spTgt spid="12"/>
                                        </p:tgtEl>
                                        <p:attrNameLst>
                                          <p:attrName>ppt_y</p:attrName>
                                        </p:attrNameLst>
                                      </p:cBhvr>
                                      <p:tavLst>
                                        <p:tav tm="0">
                                          <p:val>
                                            <p:strVal val="#ppt_y-.03"/>
                                          </p:val>
                                        </p:tav>
                                        <p:tav tm="100000">
                                          <p:val>
                                            <p:strVal val="#ppt_y"/>
                                          </p:val>
                                        </p:tav>
                                      </p:tavLst>
                                    </p:anim>
                                  </p:childTnLst>
                                </p:cTn>
                              </p:par>
                            </p:childTnLst>
                          </p:cTn>
                        </p:par>
                        <p:par>
                          <p:cTn id="18" fill="hold">
                            <p:stCondLst>
                              <p:cond delay="2500"/>
                            </p:stCondLst>
                            <p:childTnLst>
                              <p:par>
                                <p:cTn id="19" presetID="37" presetClass="entr" presetSubtype="0"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1250"/>
                                        <p:tgtEl>
                                          <p:spTgt spid="17"/>
                                        </p:tgtEl>
                                      </p:cBhvr>
                                    </p:animEffect>
                                    <p:anim calcmode="lin" valueType="num">
                                      <p:cBhvr>
                                        <p:cTn id="22" dur="1250" fill="hold"/>
                                        <p:tgtEl>
                                          <p:spTgt spid="17"/>
                                        </p:tgtEl>
                                        <p:attrNameLst>
                                          <p:attrName>ppt_x</p:attrName>
                                        </p:attrNameLst>
                                      </p:cBhvr>
                                      <p:tavLst>
                                        <p:tav tm="0">
                                          <p:val>
                                            <p:strVal val="#ppt_x"/>
                                          </p:val>
                                        </p:tav>
                                        <p:tav tm="100000">
                                          <p:val>
                                            <p:strVal val="#ppt_x"/>
                                          </p:val>
                                        </p:tav>
                                      </p:tavLst>
                                    </p:anim>
                                    <p:anim calcmode="lin" valueType="num">
                                      <p:cBhvr>
                                        <p:cTn id="23" dur="1125" decel="100000" fill="hold"/>
                                        <p:tgtEl>
                                          <p:spTgt spid="17"/>
                                        </p:tgtEl>
                                        <p:attrNameLst>
                                          <p:attrName>ppt_y</p:attrName>
                                        </p:attrNameLst>
                                      </p:cBhvr>
                                      <p:tavLst>
                                        <p:tav tm="0">
                                          <p:val>
                                            <p:strVal val="#ppt_y+1"/>
                                          </p:val>
                                        </p:tav>
                                        <p:tav tm="100000">
                                          <p:val>
                                            <p:strVal val="#ppt_y-.03"/>
                                          </p:val>
                                        </p:tav>
                                      </p:tavLst>
                                    </p:anim>
                                    <p:anim calcmode="lin" valueType="num">
                                      <p:cBhvr>
                                        <p:cTn id="24" dur="125" accel="100000" fill="hold">
                                          <p:stCondLst>
                                            <p:cond delay="1125"/>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p:sp>
      <p:sp>
        <p:nvSpPr>
          <p:cNvPr id="3" name="Title 2"/>
          <p:cNvSpPr>
            <a:spLocks noGrp="1"/>
          </p:cNvSpPr>
          <p:nvPr>
            <p:ph type="title"/>
          </p:nvPr>
        </p:nvSpPr>
        <p:spPr>
          <a:xfrm>
            <a:off x="584200" y="365552"/>
            <a:ext cx="4749800" cy="923330"/>
          </a:xfrm>
          <a:prstGeom prst="rect">
            <a:avLst/>
          </a:prstGeom>
        </p:spPr>
        <p:txBody>
          <a:bodyPr/>
          <a:lstStyle/>
          <a:p>
            <a:r>
              <a:rPr lang="en-US">
                <a:solidFill>
                  <a:schemeClr val="accent1"/>
                </a:solidFill>
              </a:rPr>
              <a:t>quote</a:t>
            </a:r>
            <a:br>
              <a:rPr lang="en-US"/>
            </a:br>
            <a:r>
              <a:rPr lang="en-US"/>
              <a:t>layout</a:t>
            </a:r>
            <a:endParaRPr lang="uk-UA">
              <a:solidFill>
                <a:schemeClr val="accent1"/>
              </a:solidFill>
            </a:endParaRPr>
          </a:p>
        </p:txBody>
      </p:sp>
      <p:sp>
        <p:nvSpPr>
          <p:cNvPr id="2" name="Slide Number Placeholder 1"/>
          <p:cNvSpPr>
            <a:spLocks noGrp="1"/>
          </p:cNvSpPr>
          <p:nvPr>
            <p:ph type="sldNum" sz="quarter" idx="10"/>
          </p:nvPr>
        </p:nvSpPr>
        <p:spPr/>
        <p:txBody>
          <a:bodyPr/>
          <a:lstStyle/>
          <a:p>
            <a:pPr algn="l"/>
            <a:r>
              <a:rPr lang="en-US"/>
              <a:t>page</a:t>
            </a:r>
          </a:p>
          <a:p>
            <a:pPr algn="l"/>
            <a:r>
              <a:rPr lang="en-US"/>
              <a:t>0</a:t>
            </a:r>
            <a:fld id="{37D409AB-2201-4E18-8A34-C31753AD9B06}" type="slidenum">
              <a:rPr smtClean="0"/>
              <a:pPr algn="l"/>
              <a:t>8</a:t>
            </a:fld>
            <a:endParaRPr/>
          </a:p>
        </p:txBody>
      </p:sp>
      <p:sp>
        <p:nvSpPr>
          <p:cNvPr id="10" name="Rectangle 9"/>
          <p:cNvSpPr/>
          <p:nvPr/>
        </p:nvSpPr>
        <p:spPr>
          <a:xfrm>
            <a:off x="0" y="1600200"/>
            <a:ext cx="12192000" cy="3657600"/>
          </a:xfrm>
          <a:prstGeom prst="rect">
            <a:avLst/>
          </a:prstGeom>
          <a:solidFill>
            <a:schemeClr val="tx1">
              <a:alpha val="25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grpSp>
        <p:nvGrpSpPr>
          <p:cNvPr id="15" name="Group 14"/>
          <p:cNvGrpSpPr/>
          <p:nvPr/>
        </p:nvGrpSpPr>
        <p:grpSpPr>
          <a:xfrm>
            <a:off x="1270000" y="2128947"/>
            <a:ext cx="4064000" cy="2630885"/>
            <a:chOff x="1752600" y="3647853"/>
            <a:chExt cx="6096000" cy="3946327"/>
          </a:xfrm>
        </p:grpSpPr>
        <p:sp>
          <p:nvSpPr>
            <p:cNvPr id="16" name="TextBox 15"/>
            <p:cNvSpPr txBox="1"/>
            <p:nvPr/>
          </p:nvSpPr>
          <p:spPr>
            <a:xfrm>
              <a:off x="1752600" y="4306903"/>
              <a:ext cx="6096000" cy="2354490"/>
            </a:xfrm>
            <a:prstGeom prst="rect">
              <a:avLst/>
            </a:prstGeom>
            <a:noFill/>
          </p:spPr>
          <p:txBody>
            <a:bodyPr wrap="square" rtlCol="0">
              <a:spAutoFit/>
            </a:bodyPr>
            <a:lstStyle/>
            <a:p>
              <a:r>
                <a:rPr lang="en-US" sz="2400">
                  <a:solidFill>
                    <a:schemeClr val="bg1"/>
                  </a:solidFill>
                  <a:latin typeface="+mj-lt"/>
                </a:rPr>
                <a:t>everyone has been made for some particular work, and the desire for that work has been put in every heart</a:t>
              </a:r>
              <a:endParaRPr lang="uk-UA" sz="2400">
                <a:solidFill>
                  <a:schemeClr val="bg1"/>
                </a:solidFill>
                <a:latin typeface="+mj-lt"/>
              </a:endParaRPr>
            </a:p>
          </p:txBody>
        </p:sp>
        <p:sp>
          <p:nvSpPr>
            <p:cNvPr id="17" name="TextBox 16"/>
            <p:cNvSpPr txBox="1"/>
            <p:nvPr/>
          </p:nvSpPr>
          <p:spPr>
            <a:xfrm>
              <a:off x="1752600" y="6901683"/>
              <a:ext cx="5943600" cy="692497"/>
            </a:xfrm>
            <a:prstGeom prst="rect">
              <a:avLst/>
            </a:prstGeom>
            <a:noFill/>
          </p:spPr>
          <p:txBody>
            <a:bodyPr wrap="square" rtlCol="0">
              <a:spAutoFit/>
            </a:bodyPr>
            <a:lstStyle/>
            <a:p>
              <a:r>
                <a:rPr lang="en-US" sz="2400" b="1">
                  <a:solidFill>
                    <a:schemeClr val="accent1"/>
                  </a:solidFill>
                  <a:latin typeface="+mj-lt"/>
                </a:rPr>
                <a:t>rumi</a:t>
              </a:r>
              <a:endParaRPr lang="uk-UA" sz="2400" b="1">
                <a:solidFill>
                  <a:schemeClr val="accent1"/>
                </a:solidFill>
                <a:latin typeface="+mj-lt"/>
              </a:endParaRPr>
            </a:p>
          </p:txBody>
        </p:sp>
        <p:sp>
          <p:nvSpPr>
            <p:cNvPr id="18" name="Freeform 17"/>
            <p:cNvSpPr>
              <a:spLocks noEditPoints="1"/>
            </p:cNvSpPr>
            <p:nvPr/>
          </p:nvSpPr>
          <p:spPr bwMode="auto">
            <a:xfrm>
              <a:off x="1905000" y="3647853"/>
              <a:ext cx="398696" cy="372595"/>
            </a:xfrm>
            <a:custGeom>
              <a:avLst/>
              <a:gdLst>
                <a:gd name="T0" fmla="*/ 79 w 185"/>
                <a:gd name="T1" fmla="*/ 8 h 172"/>
                <a:gd name="T2" fmla="*/ 79 w 185"/>
                <a:gd name="T3" fmla="*/ 38 h 172"/>
                <a:gd name="T4" fmla="*/ 72 w 185"/>
                <a:gd name="T5" fmla="*/ 46 h 172"/>
                <a:gd name="T6" fmla="*/ 48 w 185"/>
                <a:gd name="T7" fmla="*/ 91 h 172"/>
                <a:gd name="T8" fmla="*/ 72 w 185"/>
                <a:gd name="T9" fmla="*/ 91 h 172"/>
                <a:gd name="T10" fmla="*/ 79 w 185"/>
                <a:gd name="T11" fmla="*/ 99 h 172"/>
                <a:gd name="T12" fmla="*/ 79 w 185"/>
                <a:gd name="T13" fmla="*/ 164 h 172"/>
                <a:gd name="T14" fmla="*/ 72 w 185"/>
                <a:gd name="T15" fmla="*/ 172 h 172"/>
                <a:gd name="T16" fmla="*/ 8 w 185"/>
                <a:gd name="T17" fmla="*/ 172 h 172"/>
                <a:gd name="T18" fmla="*/ 0 w 185"/>
                <a:gd name="T19" fmla="*/ 164 h 172"/>
                <a:gd name="T20" fmla="*/ 0 w 185"/>
                <a:gd name="T21" fmla="*/ 99 h 172"/>
                <a:gd name="T22" fmla="*/ 4 w 185"/>
                <a:gd name="T23" fmla="*/ 59 h 172"/>
                <a:gd name="T24" fmla="*/ 18 w 185"/>
                <a:gd name="T25" fmla="*/ 28 h 172"/>
                <a:gd name="T26" fmla="*/ 41 w 185"/>
                <a:gd name="T27" fmla="*/ 7 h 172"/>
                <a:gd name="T28" fmla="*/ 72 w 185"/>
                <a:gd name="T29" fmla="*/ 0 h 172"/>
                <a:gd name="T30" fmla="*/ 79 w 185"/>
                <a:gd name="T31" fmla="*/ 8 h 172"/>
                <a:gd name="T32" fmla="*/ 177 w 185"/>
                <a:gd name="T33" fmla="*/ 46 h 172"/>
                <a:gd name="T34" fmla="*/ 185 w 185"/>
                <a:gd name="T35" fmla="*/ 38 h 172"/>
                <a:gd name="T36" fmla="*/ 185 w 185"/>
                <a:gd name="T37" fmla="*/ 8 h 172"/>
                <a:gd name="T38" fmla="*/ 177 w 185"/>
                <a:gd name="T39" fmla="*/ 0 h 172"/>
                <a:gd name="T40" fmla="*/ 146 w 185"/>
                <a:gd name="T41" fmla="*/ 7 h 172"/>
                <a:gd name="T42" fmla="*/ 123 w 185"/>
                <a:gd name="T43" fmla="*/ 28 h 172"/>
                <a:gd name="T44" fmla="*/ 109 w 185"/>
                <a:gd name="T45" fmla="*/ 59 h 172"/>
                <a:gd name="T46" fmla="*/ 105 w 185"/>
                <a:gd name="T47" fmla="*/ 99 h 172"/>
                <a:gd name="T48" fmla="*/ 105 w 185"/>
                <a:gd name="T49" fmla="*/ 164 h 172"/>
                <a:gd name="T50" fmla="*/ 113 w 185"/>
                <a:gd name="T51" fmla="*/ 172 h 172"/>
                <a:gd name="T52" fmla="*/ 177 w 185"/>
                <a:gd name="T53" fmla="*/ 172 h 172"/>
                <a:gd name="T54" fmla="*/ 185 w 185"/>
                <a:gd name="T55" fmla="*/ 164 h 172"/>
                <a:gd name="T56" fmla="*/ 185 w 185"/>
                <a:gd name="T57" fmla="*/ 99 h 172"/>
                <a:gd name="T58" fmla="*/ 177 w 185"/>
                <a:gd name="T59" fmla="*/ 91 h 172"/>
                <a:gd name="T60" fmla="*/ 153 w 185"/>
                <a:gd name="T61" fmla="*/ 91 h 172"/>
                <a:gd name="T62" fmla="*/ 177 w 185"/>
                <a:gd name="T63" fmla="*/ 46 h 172"/>
                <a:gd name="T64" fmla="*/ 177 w 185"/>
                <a:gd name="T65" fmla="*/ 46 h 172"/>
                <a:gd name="T66" fmla="*/ 177 w 185"/>
                <a:gd name="T67" fmla="*/ 4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5" h="172">
                  <a:moveTo>
                    <a:pt x="79" y="8"/>
                  </a:moveTo>
                  <a:cubicBezTo>
                    <a:pt x="79" y="38"/>
                    <a:pt x="79" y="38"/>
                    <a:pt x="79" y="38"/>
                  </a:cubicBezTo>
                  <a:cubicBezTo>
                    <a:pt x="79" y="43"/>
                    <a:pt x="76" y="46"/>
                    <a:pt x="72" y="46"/>
                  </a:cubicBezTo>
                  <a:cubicBezTo>
                    <a:pt x="57" y="46"/>
                    <a:pt x="49" y="61"/>
                    <a:pt x="48" y="91"/>
                  </a:cubicBezTo>
                  <a:cubicBezTo>
                    <a:pt x="72" y="91"/>
                    <a:pt x="72" y="91"/>
                    <a:pt x="72" y="91"/>
                  </a:cubicBezTo>
                  <a:cubicBezTo>
                    <a:pt x="76" y="91"/>
                    <a:pt x="79" y="95"/>
                    <a:pt x="79" y="99"/>
                  </a:cubicBezTo>
                  <a:cubicBezTo>
                    <a:pt x="79" y="164"/>
                    <a:pt x="79" y="164"/>
                    <a:pt x="79" y="164"/>
                  </a:cubicBezTo>
                  <a:cubicBezTo>
                    <a:pt x="79" y="168"/>
                    <a:pt x="76" y="172"/>
                    <a:pt x="72" y="172"/>
                  </a:cubicBezTo>
                  <a:cubicBezTo>
                    <a:pt x="8" y="172"/>
                    <a:pt x="8" y="172"/>
                    <a:pt x="8" y="172"/>
                  </a:cubicBezTo>
                  <a:cubicBezTo>
                    <a:pt x="3" y="172"/>
                    <a:pt x="0" y="168"/>
                    <a:pt x="0" y="164"/>
                  </a:cubicBezTo>
                  <a:cubicBezTo>
                    <a:pt x="0" y="99"/>
                    <a:pt x="0" y="99"/>
                    <a:pt x="0" y="99"/>
                  </a:cubicBezTo>
                  <a:cubicBezTo>
                    <a:pt x="0" y="84"/>
                    <a:pt x="1" y="71"/>
                    <a:pt x="4" y="59"/>
                  </a:cubicBezTo>
                  <a:cubicBezTo>
                    <a:pt x="7" y="47"/>
                    <a:pt x="12" y="37"/>
                    <a:pt x="18" y="28"/>
                  </a:cubicBezTo>
                  <a:cubicBezTo>
                    <a:pt x="24" y="19"/>
                    <a:pt x="32" y="12"/>
                    <a:pt x="41" y="7"/>
                  </a:cubicBezTo>
                  <a:cubicBezTo>
                    <a:pt x="50" y="2"/>
                    <a:pt x="60" y="0"/>
                    <a:pt x="72" y="0"/>
                  </a:cubicBezTo>
                  <a:cubicBezTo>
                    <a:pt x="76" y="0"/>
                    <a:pt x="79" y="3"/>
                    <a:pt x="79" y="8"/>
                  </a:cubicBezTo>
                  <a:close/>
                  <a:moveTo>
                    <a:pt x="177" y="46"/>
                  </a:moveTo>
                  <a:cubicBezTo>
                    <a:pt x="181" y="46"/>
                    <a:pt x="185" y="43"/>
                    <a:pt x="185" y="38"/>
                  </a:cubicBezTo>
                  <a:cubicBezTo>
                    <a:pt x="185" y="8"/>
                    <a:pt x="185" y="8"/>
                    <a:pt x="185" y="8"/>
                  </a:cubicBezTo>
                  <a:cubicBezTo>
                    <a:pt x="185" y="3"/>
                    <a:pt x="181" y="0"/>
                    <a:pt x="177" y="0"/>
                  </a:cubicBezTo>
                  <a:cubicBezTo>
                    <a:pt x="165" y="0"/>
                    <a:pt x="155" y="2"/>
                    <a:pt x="146" y="7"/>
                  </a:cubicBezTo>
                  <a:cubicBezTo>
                    <a:pt x="137" y="12"/>
                    <a:pt x="129" y="19"/>
                    <a:pt x="123" y="28"/>
                  </a:cubicBezTo>
                  <a:cubicBezTo>
                    <a:pt x="117" y="37"/>
                    <a:pt x="112" y="47"/>
                    <a:pt x="109" y="59"/>
                  </a:cubicBezTo>
                  <a:cubicBezTo>
                    <a:pt x="107" y="71"/>
                    <a:pt x="105" y="84"/>
                    <a:pt x="105" y="99"/>
                  </a:cubicBezTo>
                  <a:cubicBezTo>
                    <a:pt x="105" y="164"/>
                    <a:pt x="105" y="164"/>
                    <a:pt x="105" y="164"/>
                  </a:cubicBezTo>
                  <a:cubicBezTo>
                    <a:pt x="105" y="168"/>
                    <a:pt x="108" y="172"/>
                    <a:pt x="113" y="172"/>
                  </a:cubicBezTo>
                  <a:cubicBezTo>
                    <a:pt x="177" y="172"/>
                    <a:pt x="177" y="172"/>
                    <a:pt x="177" y="172"/>
                  </a:cubicBezTo>
                  <a:cubicBezTo>
                    <a:pt x="181" y="172"/>
                    <a:pt x="185" y="168"/>
                    <a:pt x="185" y="164"/>
                  </a:cubicBezTo>
                  <a:cubicBezTo>
                    <a:pt x="185" y="99"/>
                    <a:pt x="185" y="99"/>
                    <a:pt x="185" y="99"/>
                  </a:cubicBezTo>
                  <a:cubicBezTo>
                    <a:pt x="185" y="95"/>
                    <a:pt x="181" y="91"/>
                    <a:pt x="177" y="91"/>
                  </a:cubicBezTo>
                  <a:cubicBezTo>
                    <a:pt x="153" y="91"/>
                    <a:pt x="153" y="91"/>
                    <a:pt x="153" y="91"/>
                  </a:cubicBezTo>
                  <a:cubicBezTo>
                    <a:pt x="154" y="61"/>
                    <a:pt x="162" y="46"/>
                    <a:pt x="177" y="46"/>
                  </a:cubicBezTo>
                  <a:close/>
                  <a:moveTo>
                    <a:pt x="177" y="46"/>
                  </a:moveTo>
                  <a:cubicBezTo>
                    <a:pt x="177" y="46"/>
                    <a:pt x="177" y="46"/>
                    <a:pt x="177" y="46"/>
                  </a:cubicBezTo>
                </a:path>
              </a:pathLst>
            </a:custGeom>
            <a:solidFill>
              <a:schemeClr val="accent1"/>
            </a:solidFill>
            <a:ln>
              <a:noFill/>
            </a:ln>
          </p:spPr>
          <p:txBody>
            <a:bodyPr vert="horz" wrap="square" lIns="60960" tIns="30480" rIns="60960" bIns="30480" numCol="1" anchor="t" anchorCtr="0" compatLnSpc="1">
              <a:prstTxWarp prst="textNoShape">
                <a:avLst/>
              </a:prstTxWarp>
            </a:bodyPr>
            <a:lstStyle/>
            <a:p>
              <a:endParaRPr lang="uk-UA" sz="1200"/>
            </a:p>
          </p:txBody>
        </p:sp>
      </p:grpSp>
    </p:spTree>
    <p:extLst>
      <p:ext uri="{BB962C8B-B14F-4D97-AF65-F5344CB8AC3E}">
        <p14:creationId xmlns:p14="http://schemas.microsoft.com/office/powerpoint/2010/main" val="1182520133"/>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250"/>
                                        <p:tgtEl>
                                          <p:spTgt spid="15"/>
                                        </p:tgtEl>
                                      </p:cBhvr>
                                    </p:animEffect>
                                    <p:anim calcmode="lin" valueType="num">
                                      <p:cBhvr>
                                        <p:cTn id="8" dur="1250" fill="hold"/>
                                        <p:tgtEl>
                                          <p:spTgt spid="15"/>
                                        </p:tgtEl>
                                        <p:attrNameLst>
                                          <p:attrName>ppt_x</p:attrName>
                                        </p:attrNameLst>
                                      </p:cBhvr>
                                      <p:tavLst>
                                        <p:tav tm="0">
                                          <p:val>
                                            <p:strVal val="#ppt_x"/>
                                          </p:val>
                                        </p:tav>
                                        <p:tav tm="100000">
                                          <p:val>
                                            <p:strVal val="#ppt_x"/>
                                          </p:val>
                                        </p:tav>
                                      </p:tavLst>
                                    </p:anim>
                                    <p:anim calcmode="lin" valueType="num">
                                      <p:cBhvr>
                                        <p:cTn id="9" dur="1125" decel="100000" fill="hold"/>
                                        <p:tgtEl>
                                          <p:spTgt spid="15"/>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1828800" y="2184400"/>
            <a:ext cx="2438400" cy="2438400"/>
          </a:xfrm>
          <a:prstGeom prst="ellipse">
            <a:avLst/>
          </a:prstGeom>
          <a:solidFill>
            <a:schemeClr val="accent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6" name="Freeform 5"/>
          <p:cNvSpPr>
            <a:spLocks noEditPoints="1"/>
          </p:cNvSpPr>
          <p:nvPr/>
        </p:nvSpPr>
        <p:spPr bwMode="auto">
          <a:xfrm>
            <a:off x="2605004" y="2989606"/>
            <a:ext cx="885992" cy="827989"/>
          </a:xfrm>
          <a:custGeom>
            <a:avLst/>
            <a:gdLst>
              <a:gd name="T0" fmla="*/ 79 w 185"/>
              <a:gd name="T1" fmla="*/ 8 h 172"/>
              <a:gd name="T2" fmla="*/ 79 w 185"/>
              <a:gd name="T3" fmla="*/ 38 h 172"/>
              <a:gd name="T4" fmla="*/ 72 w 185"/>
              <a:gd name="T5" fmla="*/ 46 h 172"/>
              <a:gd name="T6" fmla="*/ 48 w 185"/>
              <a:gd name="T7" fmla="*/ 91 h 172"/>
              <a:gd name="T8" fmla="*/ 72 w 185"/>
              <a:gd name="T9" fmla="*/ 91 h 172"/>
              <a:gd name="T10" fmla="*/ 79 w 185"/>
              <a:gd name="T11" fmla="*/ 99 h 172"/>
              <a:gd name="T12" fmla="*/ 79 w 185"/>
              <a:gd name="T13" fmla="*/ 164 h 172"/>
              <a:gd name="T14" fmla="*/ 72 w 185"/>
              <a:gd name="T15" fmla="*/ 172 h 172"/>
              <a:gd name="T16" fmla="*/ 8 w 185"/>
              <a:gd name="T17" fmla="*/ 172 h 172"/>
              <a:gd name="T18" fmla="*/ 0 w 185"/>
              <a:gd name="T19" fmla="*/ 164 h 172"/>
              <a:gd name="T20" fmla="*/ 0 w 185"/>
              <a:gd name="T21" fmla="*/ 99 h 172"/>
              <a:gd name="T22" fmla="*/ 4 w 185"/>
              <a:gd name="T23" fmla="*/ 59 h 172"/>
              <a:gd name="T24" fmla="*/ 18 w 185"/>
              <a:gd name="T25" fmla="*/ 28 h 172"/>
              <a:gd name="T26" fmla="*/ 41 w 185"/>
              <a:gd name="T27" fmla="*/ 7 h 172"/>
              <a:gd name="T28" fmla="*/ 72 w 185"/>
              <a:gd name="T29" fmla="*/ 0 h 172"/>
              <a:gd name="T30" fmla="*/ 79 w 185"/>
              <a:gd name="T31" fmla="*/ 8 h 172"/>
              <a:gd name="T32" fmla="*/ 177 w 185"/>
              <a:gd name="T33" fmla="*/ 46 h 172"/>
              <a:gd name="T34" fmla="*/ 185 w 185"/>
              <a:gd name="T35" fmla="*/ 38 h 172"/>
              <a:gd name="T36" fmla="*/ 185 w 185"/>
              <a:gd name="T37" fmla="*/ 8 h 172"/>
              <a:gd name="T38" fmla="*/ 177 w 185"/>
              <a:gd name="T39" fmla="*/ 0 h 172"/>
              <a:gd name="T40" fmla="*/ 146 w 185"/>
              <a:gd name="T41" fmla="*/ 7 h 172"/>
              <a:gd name="T42" fmla="*/ 123 w 185"/>
              <a:gd name="T43" fmla="*/ 28 h 172"/>
              <a:gd name="T44" fmla="*/ 109 w 185"/>
              <a:gd name="T45" fmla="*/ 59 h 172"/>
              <a:gd name="T46" fmla="*/ 105 w 185"/>
              <a:gd name="T47" fmla="*/ 99 h 172"/>
              <a:gd name="T48" fmla="*/ 105 w 185"/>
              <a:gd name="T49" fmla="*/ 164 h 172"/>
              <a:gd name="T50" fmla="*/ 113 w 185"/>
              <a:gd name="T51" fmla="*/ 172 h 172"/>
              <a:gd name="T52" fmla="*/ 177 w 185"/>
              <a:gd name="T53" fmla="*/ 172 h 172"/>
              <a:gd name="T54" fmla="*/ 185 w 185"/>
              <a:gd name="T55" fmla="*/ 164 h 172"/>
              <a:gd name="T56" fmla="*/ 185 w 185"/>
              <a:gd name="T57" fmla="*/ 99 h 172"/>
              <a:gd name="T58" fmla="*/ 177 w 185"/>
              <a:gd name="T59" fmla="*/ 91 h 172"/>
              <a:gd name="T60" fmla="*/ 153 w 185"/>
              <a:gd name="T61" fmla="*/ 91 h 172"/>
              <a:gd name="T62" fmla="*/ 177 w 185"/>
              <a:gd name="T63" fmla="*/ 46 h 172"/>
              <a:gd name="T64" fmla="*/ 177 w 185"/>
              <a:gd name="T65" fmla="*/ 46 h 172"/>
              <a:gd name="T66" fmla="*/ 177 w 185"/>
              <a:gd name="T67" fmla="*/ 4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5" h="172">
                <a:moveTo>
                  <a:pt x="79" y="8"/>
                </a:moveTo>
                <a:cubicBezTo>
                  <a:pt x="79" y="38"/>
                  <a:pt x="79" y="38"/>
                  <a:pt x="79" y="38"/>
                </a:cubicBezTo>
                <a:cubicBezTo>
                  <a:pt x="79" y="43"/>
                  <a:pt x="76" y="46"/>
                  <a:pt x="72" y="46"/>
                </a:cubicBezTo>
                <a:cubicBezTo>
                  <a:pt x="57" y="46"/>
                  <a:pt x="49" y="61"/>
                  <a:pt x="48" y="91"/>
                </a:cubicBezTo>
                <a:cubicBezTo>
                  <a:pt x="72" y="91"/>
                  <a:pt x="72" y="91"/>
                  <a:pt x="72" y="91"/>
                </a:cubicBezTo>
                <a:cubicBezTo>
                  <a:pt x="76" y="91"/>
                  <a:pt x="79" y="95"/>
                  <a:pt x="79" y="99"/>
                </a:cubicBezTo>
                <a:cubicBezTo>
                  <a:pt x="79" y="164"/>
                  <a:pt x="79" y="164"/>
                  <a:pt x="79" y="164"/>
                </a:cubicBezTo>
                <a:cubicBezTo>
                  <a:pt x="79" y="168"/>
                  <a:pt x="76" y="172"/>
                  <a:pt x="72" y="172"/>
                </a:cubicBezTo>
                <a:cubicBezTo>
                  <a:pt x="8" y="172"/>
                  <a:pt x="8" y="172"/>
                  <a:pt x="8" y="172"/>
                </a:cubicBezTo>
                <a:cubicBezTo>
                  <a:pt x="3" y="172"/>
                  <a:pt x="0" y="168"/>
                  <a:pt x="0" y="164"/>
                </a:cubicBezTo>
                <a:cubicBezTo>
                  <a:pt x="0" y="99"/>
                  <a:pt x="0" y="99"/>
                  <a:pt x="0" y="99"/>
                </a:cubicBezTo>
                <a:cubicBezTo>
                  <a:pt x="0" y="84"/>
                  <a:pt x="1" y="71"/>
                  <a:pt x="4" y="59"/>
                </a:cubicBezTo>
                <a:cubicBezTo>
                  <a:pt x="7" y="47"/>
                  <a:pt x="12" y="37"/>
                  <a:pt x="18" y="28"/>
                </a:cubicBezTo>
                <a:cubicBezTo>
                  <a:pt x="24" y="19"/>
                  <a:pt x="32" y="12"/>
                  <a:pt x="41" y="7"/>
                </a:cubicBezTo>
                <a:cubicBezTo>
                  <a:pt x="50" y="2"/>
                  <a:pt x="60" y="0"/>
                  <a:pt x="72" y="0"/>
                </a:cubicBezTo>
                <a:cubicBezTo>
                  <a:pt x="76" y="0"/>
                  <a:pt x="79" y="3"/>
                  <a:pt x="79" y="8"/>
                </a:cubicBezTo>
                <a:close/>
                <a:moveTo>
                  <a:pt x="177" y="46"/>
                </a:moveTo>
                <a:cubicBezTo>
                  <a:pt x="181" y="46"/>
                  <a:pt x="185" y="43"/>
                  <a:pt x="185" y="38"/>
                </a:cubicBezTo>
                <a:cubicBezTo>
                  <a:pt x="185" y="8"/>
                  <a:pt x="185" y="8"/>
                  <a:pt x="185" y="8"/>
                </a:cubicBezTo>
                <a:cubicBezTo>
                  <a:pt x="185" y="3"/>
                  <a:pt x="181" y="0"/>
                  <a:pt x="177" y="0"/>
                </a:cubicBezTo>
                <a:cubicBezTo>
                  <a:pt x="165" y="0"/>
                  <a:pt x="155" y="2"/>
                  <a:pt x="146" y="7"/>
                </a:cubicBezTo>
                <a:cubicBezTo>
                  <a:pt x="137" y="12"/>
                  <a:pt x="129" y="19"/>
                  <a:pt x="123" y="28"/>
                </a:cubicBezTo>
                <a:cubicBezTo>
                  <a:pt x="117" y="37"/>
                  <a:pt x="112" y="47"/>
                  <a:pt x="109" y="59"/>
                </a:cubicBezTo>
                <a:cubicBezTo>
                  <a:pt x="107" y="71"/>
                  <a:pt x="105" y="84"/>
                  <a:pt x="105" y="99"/>
                </a:cubicBezTo>
                <a:cubicBezTo>
                  <a:pt x="105" y="164"/>
                  <a:pt x="105" y="164"/>
                  <a:pt x="105" y="164"/>
                </a:cubicBezTo>
                <a:cubicBezTo>
                  <a:pt x="105" y="168"/>
                  <a:pt x="108" y="172"/>
                  <a:pt x="113" y="172"/>
                </a:cubicBezTo>
                <a:cubicBezTo>
                  <a:pt x="177" y="172"/>
                  <a:pt x="177" y="172"/>
                  <a:pt x="177" y="172"/>
                </a:cubicBezTo>
                <a:cubicBezTo>
                  <a:pt x="181" y="172"/>
                  <a:pt x="185" y="168"/>
                  <a:pt x="185" y="164"/>
                </a:cubicBezTo>
                <a:cubicBezTo>
                  <a:pt x="185" y="99"/>
                  <a:pt x="185" y="99"/>
                  <a:pt x="185" y="99"/>
                </a:cubicBezTo>
                <a:cubicBezTo>
                  <a:pt x="185" y="95"/>
                  <a:pt x="181" y="91"/>
                  <a:pt x="177" y="91"/>
                </a:cubicBezTo>
                <a:cubicBezTo>
                  <a:pt x="153" y="91"/>
                  <a:pt x="153" y="91"/>
                  <a:pt x="153" y="91"/>
                </a:cubicBezTo>
                <a:cubicBezTo>
                  <a:pt x="154" y="61"/>
                  <a:pt x="162" y="46"/>
                  <a:pt x="177" y="46"/>
                </a:cubicBezTo>
                <a:close/>
                <a:moveTo>
                  <a:pt x="177" y="46"/>
                </a:moveTo>
                <a:cubicBezTo>
                  <a:pt x="177" y="46"/>
                  <a:pt x="177" y="46"/>
                  <a:pt x="177" y="46"/>
                </a:cubicBezTo>
              </a:path>
            </a:pathLst>
          </a:custGeom>
          <a:solidFill>
            <a:schemeClr val="bg1"/>
          </a:solidFill>
          <a:ln>
            <a:noFill/>
          </a:ln>
        </p:spPr>
        <p:txBody>
          <a:bodyPr vert="horz" wrap="square" lIns="60960" tIns="30480" rIns="60960" bIns="30480" numCol="1" anchor="t" anchorCtr="0" compatLnSpc="1">
            <a:prstTxWarp prst="textNoShape">
              <a:avLst/>
            </a:prstTxWarp>
          </a:bodyPr>
          <a:lstStyle/>
          <a:p>
            <a:endParaRPr lang="uk-UA" sz="1200"/>
          </a:p>
        </p:txBody>
      </p:sp>
      <p:sp>
        <p:nvSpPr>
          <p:cNvPr id="8" name="TextBox 7"/>
          <p:cNvSpPr txBox="1"/>
          <p:nvPr/>
        </p:nvSpPr>
        <p:spPr>
          <a:xfrm>
            <a:off x="5105401" y="2133600"/>
            <a:ext cx="6019799" cy="1938992"/>
          </a:xfrm>
          <a:prstGeom prst="rect">
            <a:avLst/>
          </a:prstGeom>
          <a:noFill/>
        </p:spPr>
        <p:txBody>
          <a:bodyPr wrap="square" rtlCol="0">
            <a:spAutoFit/>
          </a:bodyPr>
          <a:lstStyle>
            <a:defPPr>
              <a:defRPr lang="uk-UA"/>
            </a:defPPr>
            <a:lvl1pPr>
              <a:defRPr sz="3600">
                <a:latin typeface="+mj-lt"/>
              </a:defRPr>
            </a:lvl1pPr>
          </a:lstStyle>
          <a:p>
            <a:r>
              <a:rPr lang="en-US" sz="2400">
                <a:solidFill>
                  <a:schemeClr val="accent2"/>
                </a:solidFill>
              </a:rPr>
              <a:t>hi there! lorem ipsum dolor sit amet, consectetuer adipiscing elit is a very </a:t>
            </a:r>
            <a:r>
              <a:rPr lang="en-US" sz="2400">
                <a:solidFill>
                  <a:schemeClr val="accent1"/>
                </a:solidFill>
              </a:rPr>
              <a:t>important message </a:t>
            </a:r>
            <a:r>
              <a:rPr lang="en-US" sz="2400">
                <a:solidFill>
                  <a:schemeClr val="accent2"/>
                </a:solidFill>
              </a:rPr>
              <a:t>for you -  lorem ipsum dolor sit amet, consectetuer adipiscing elit. presentation will</a:t>
            </a:r>
          </a:p>
          <a:p>
            <a:r>
              <a:rPr lang="en-US" sz="2400">
                <a:solidFill>
                  <a:schemeClr val="accent2"/>
                </a:solidFill>
              </a:rPr>
              <a:t>tell you more on this!</a:t>
            </a:r>
          </a:p>
        </p:txBody>
      </p:sp>
      <p:sp>
        <p:nvSpPr>
          <p:cNvPr id="11" name="TextBox 10"/>
          <p:cNvSpPr txBox="1"/>
          <p:nvPr/>
        </p:nvSpPr>
        <p:spPr>
          <a:xfrm>
            <a:off x="5105401" y="4293513"/>
            <a:ext cx="5870222" cy="461665"/>
          </a:xfrm>
          <a:prstGeom prst="rect">
            <a:avLst/>
          </a:prstGeom>
          <a:noFill/>
        </p:spPr>
        <p:txBody>
          <a:bodyPr wrap="square" rtlCol="0">
            <a:spAutoFit/>
          </a:bodyPr>
          <a:lstStyle>
            <a:defPPr>
              <a:defRPr lang="uk-UA"/>
            </a:defPPr>
            <a:lvl1pPr>
              <a:defRPr sz="3600">
                <a:solidFill>
                  <a:schemeClr val="accent1"/>
                </a:solidFill>
                <a:latin typeface="+mj-lt"/>
              </a:defRPr>
            </a:lvl1pPr>
          </a:lstStyle>
          <a:p>
            <a:r>
              <a:rPr lang="en-US" sz="2400" b="1">
                <a:solidFill>
                  <a:schemeClr val="tx1"/>
                </a:solidFill>
              </a:rPr>
              <a:t>john doe</a:t>
            </a:r>
            <a:r>
              <a:rPr lang="en-US" sz="2400">
                <a:solidFill>
                  <a:schemeClr val="tx1"/>
                </a:solidFill>
              </a:rPr>
              <a:t> </a:t>
            </a:r>
            <a:r>
              <a:rPr lang="en-US" sz="2400">
                <a:solidFill>
                  <a:schemeClr val="accent2"/>
                </a:solidFill>
              </a:rPr>
              <a:t>-</a:t>
            </a:r>
            <a:r>
              <a:rPr lang="en-US" sz="2400">
                <a:solidFill>
                  <a:schemeClr val="tx1"/>
                </a:solidFill>
              </a:rPr>
              <a:t> </a:t>
            </a:r>
            <a:r>
              <a:rPr lang="en-US" sz="2400">
                <a:solidFill>
                  <a:schemeClr val="accent2"/>
                </a:solidFill>
              </a:rPr>
              <a:t>someone</a:t>
            </a:r>
          </a:p>
        </p:txBody>
      </p:sp>
    </p:spTree>
    <p:extLst>
      <p:ext uri="{BB962C8B-B14F-4D97-AF65-F5344CB8AC3E}">
        <p14:creationId xmlns:p14="http://schemas.microsoft.com/office/powerpoint/2010/main" val="3463461018"/>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6"/>
                                        </p:tgtEl>
                                        <p:attrNameLst>
                                          <p:attrName>r</p:attrName>
                                        </p:attrNameLst>
                                      </p:cBhvr>
                                    </p:animRot>
                                    <p:animRot by="-240000">
                                      <p:cBhvr>
                                        <p:cTn id="7" dur="200" fill="hold">
                                          <p:stCondLst>
                                            <p:cond delay="200"/>
                                          </p:stCondLst>
                                        </p:cTn>
                                        <p:tgtEl>
                                          <p:spTgt spid="6"/>
                                        </p:tgtEl>
                                        <p:attrNameLst>
                                          <p:attrName>r</p:attrName>
                                        </p:attrNameLst>
                                      </p:cBhvr>
                                    </p:animRot>
                                    <p:animRot by="240000">
                                      <p:cBhvr>
                                        <p:cTn id="8" dur="200" fill="hold">
                                          <p:stCondLst>
                                            <p:cond delay="400"/>
                                          </p:stCondLst>
                                        </p:cTn>
                                        <p:tgtEl>
                                          <p:spTgt spid="6"/>
                                        </p:tgtEl>
                                        <p:attrNameLst>
                                          <p:attrName>r</p:attrName>
                                        </p:attrNameLst>
                                      </p:cBhvr>
                                    </p:animRot>
                                    <p:animRot by="-240000">
                                      <p:cBhvr>
                                        <p:cTn id="9" dur="200" fill="hold">
                                          <p:stCondLst>
                                            <p:cond delay="600"/>
                                          </p:stCondLst>
                                        </p:cTn>
                                        <p:tgtEl>
                                          <p:spTgt spid="6"/>
                                        </p:tgtEl>
                                        <p:attrNameLst>
                                          <p:attrName>r</p:attrName>
                                        </p:attrNameLst>
                                      </p:cBhvr>
                                    </p:animRot>
                                    <p:animRot by="120000">
                                      <p:cBhvr>
                                        <p:cTn id="10" dur="200" fill="hold">
                                          <p:stCondLst>
                                            <p:cond delay="80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ACC63D00-1EE0-4159-BF5A-6FF02000B7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Basis</Template>
  <TotalTime>8127</TotalTime>
  <Words>2139</Words>
  <Application>Microsoft Office PowerPoint</Application>
  <PresentationFormat>Widescreen</PresentationFormat>
  <Paragraphs>466</Paragraphs>
  <Slides>34</Slides>
  <Notes>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34</vt:i4>
      </vt:variant>
    </vt:vector>
  </HeadingPairs>
  <TitlesOfParts>
    <vt:vector size="45" baseType="lpstr">
      <vt:lpstr>Calibri</vt:lpstr>
      <vt:lpstr>Corbel</vt:lpstr>
      <vt:lpstr>Helvetica Light</vt:lpstr>
      <vt:lpstr>Lato Light</vt:lpstr>
      <vt:lpstr>Montserrat</vt:lpstr>
      <vt:lpstr>Poppins</vt:lpstr>
      <vt:lpstr>Poppins Medium</vt:lpstr>
      <vt:lpstr>Poppins SemiBold</vt:lpstr>
      <vt:lpstr>Roboto</vt:lpstr>
      <vt:lpstr>Roboto Medium</vt:lpstr>
      <vt:lpstr>Basis</vt:lpstr>
      <vt:lpstr>PowerPoint Presentation</vt:lpstr>
      <vt:lpstr>PowerPoint Presentation</vt:lpstr>
      <vt:lpstr>PowerPoint Presentation</vt:lpstr>
      <vt:lpstr>Altoria Solutions</vt:lpstr>
      <vt:lpstr>Altoria Values</vt:lpstr>
      <vt:lpstr>PowerPoint Presentation</vt:lpstr>
      <vt:lpstr>Benefits</vt:lpstr>
      <vt:lpstr>quote layout</vt:lpstr>
      <vt:lpstr>PowerPoint Presentation</vt:lpstr>
      <vt:lpstr>we provide  video tutorials</vt:lpstr>
      <vt:lpstr>four steps process</vt:lpstr>
      <vt:lpstr>PowerPoint Presentation</vt:lpstr>
      <vt:lpstr>calendar option</vt:lpstr>
      <vt:lpstr>project timeline</vt:lpstr>
      <vt:lpstr>PowerPoint Presentation</vt:lpstr>
      <vt:lpstr>table layout</vt:lpstr>
      <vt:lpstr>PowerPoint Presentation</vt:lpstr>
      <vt:lpstr>PowerPoint Presentation</vt:lpstr>
      <vt:lpstr>circle infographics</vt:lpstr>
      <vt:lpstr>creative infographics</vt:lpstr>
      <vt:lpstr>creative infographics</vt:lpstr>
      <vt:lpstr>smart chart -  annual sales, k-usd</vt:lpstr>
      <vt:lpstr>smart chart -  annual sales, k-usd</vt:lpstr>
      <vt:lpstr>smart chart option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Treviño Humberto</dc:creator>
  <cp:lastModifiedBy>Treviño Humberto</cp:lastModifiedBy>
  <cp:revision>1</cp:revision>
  <dcterms:created xsi:type="dcterms:W3CDTF">2022-08-06T00:34:13Z</dcterms:created>
  <dcterms:modified xsi:type="dcterms:W3CDTF">2022-08-12T19:54:31Z</dcterms:modified>
</cp:coreProperties>
</file>